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57" r:id="rId6"/>
  </p:sldMasterIdLst>
  <p:notesMasterIdLst>
    <p:notesMasterId r:id="rId28"/>
  </p:notesMasterIdLst>
  <p:sldIdLst>
    <p:sldId id="11682" r:id="rId7"/>
    <p:sldId id="2147470336" r:id="rId8"/>
    <p:sldId id="2147470341" r:id="rId9"/>
    <p:sldId id="2147470340" r:id="rId10"/>
    <p:sldId id="257" r:id="rId11"/>
    <p:sldId id="258" r:id="rId12"/>
    <p:sldId id="2147470342" r:id="rId13"/>
    <p:sldId id="2147377270" r:id="rId14"/>
    <p:sldId id="261" r:id="rId15"/>
    <p:sldId id="2147470350" r:id="rId16"/>
    <p:sldId id="2147470337" r:id="rId17"/>
    <p:sldId id="2147470338" r:id="rId18"/>
    <p:sldId id="2147470339" r:id="rId19"/>
    <p:sldId id="2147470343" r:id="rId20"/>
    <p:sldId id="2147470344" r:id="rId21"/>
    <p:sldId id="2147470349" r:id="rId22"/>
    <p:sldId id="2147470351" r:id="rId23"/>
    <p:sldId id="2147470345" r:id="rId24"/>
    <p:sldId id="2147470346" r:id="rId25"/>
    <p:sldId id="2147470347" r:id="rId26"/>
    <p:sldId id="21474703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54E4"/>
    <a:srgbClr val="A989D1"/>
    <a:srgbClr val="CE5AC0"/>
    <a:srgbClr val="7918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081D2-CB74-6467-9C87-0AD05CE96B53}" v="34" dt="2025-07-30T07:33:23.240"/>
    <p1510:client id="{DFC7BC51-B9F2-43E0-A0F3-FE9631CA70BA}" v="1109" dt="2025-07-29T09:18:07.828"/>
    <p1510:client id="{F98A77AC-3875-4682-B095-582C63D155BD}" v="1579" dt="2025-07-29T13:50:32.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3405801406785"/>
          <c:y val="0.15600376209753375"/>
          <c:w val="0.83845156648398511"/>
          <c:h val="0.53159280547611854"/>
        </c:manualLayout>
      </c:layout>
      <c:barChart>
        <c:barDir val="col"/>
        <c:grouping val="stacked"/>
        <c:varyColors val="0"/>
        <c:ser>
          <c:idx val="0"/>
          <c:order val="0"/>
          <c:tx>
            <c:strRef>
              <c:f>Sheet1!$A$2</c:f>
              <c:strCache>
                <c:ptCount val="1"/>
                <c:pt idx="0">
                  <c:v>Sanpellegrino</c:v>
                </c:pt>
              </c:strCache>
            </c:strRef>
          </c:tx>
          <c:spPr>
            <a:solidFill>
              <a:srgbClr val="9BBDEA"/>
            </a:solidFill>
            <a:ln>
              <a:noFill/>
            </a:ln>
            <a:effectLst/>
          </c:spPr>
          <c:invertIfNegative val="0"/>
          <c:cat>
            <c:strRef>
              <c:f>Sheet1!$B$1:$M$1</c:f>
              <c:strCache>
                <c:ptCount val="12"/>
                <c:pt idx="0">
                  <c:v>Jan-24</c:v>
                </c:pt>
                <c:pt idx="1">
                  <c:v>Feb-24</c:v>
                </c:pt>
                <c:pt idx="2">
                  <c:v>Mar-24</c:v>
                </c:pt>
                <c:pt idx="3">
                  <c:v>Apr-24</c:v>
                </c:pt>
                <c:pt idx="4">
                  <c:v>May-24</c:v>
                </c:pt>
                <c:pt idx="5">
                  <c:v>Jun-24</c:v>
                </c:pt>
                <c:pt idx="6">
                  <c:v>Jul-25</c:v>
                </c:pt>
                <c:pt idx="7">
                  <c:v>Aug-24</c:v>
                </c:pt>
                <c:pt idx="8">
                  <c:v>Sep-24</c:v>
                </c:pt>
                <c:pt idx="9">
                  <c:v>Oct-24</c:v>
                </c:pt>
                <c:pt idx="10">
                  <c:v>Nov-24</c:v>
                </c:pt>
                <c:pt idx="11">
                  <c:v>Dec-24</c:v>
                </c:pt>
              </c:strCache>
            </c:strRef>
          </c:cat>
          <c:val>
            <c:numRef>
              <c:f>Sheet1!$B$2:$M$2</c:f>
              <c:numCache>
                <c:formatCode>#,##0</c:formatCode>
                <c:ptCount val="12"/>
                <c:pt idx="0">
                  <c:v>260275</c:v>
                </c:pt>
                <c:pt idx="1">
                  <c:v>16859</c:v>
                </c:pt>
                <c:pt idx="2" formatCode="General">
                  <c:v>14727</c:v>
                </c:pt>
                <c:pt idx="3" formatCode="General">
                  <c:v>1116</c:v>
                </c:pt>
                <c:pt idx="4" formatCode="General">
                  <c:v>60</c:v>
                </c:pt>
                <c:pt idx="5">
                  <c:v>2097601</c:v>
                </c:pt>
                <c:pt idx="6">
                  <c:v>810050</c:v>
                </c:pt>
                <c:pt idx="7">
                  <c:v>1173792</c:v>
                </c:pt>
                <c:pt idx="8" formatCode="General">
                  <c:v>143202</c:v>
                </c:pt>
                <c:pt idx="9">
                  <c:v>1753</c:v>
                </c:pt>
                <c:pt idx="10">
                  <c:v>4509</c:v>
                </c:pt>
                <c:pt idx="11">
                  <c:v>12693</c:v>
                </c:pt>
              </c:numCache>
            </c:numRef>
          </c:val>
          <c:extLst>
            <c:ext xmlns:c16="http://schemas.microsoft.com/office/drawing/2014/chart" uri="{C3380CC4-5D6E-409C-BE32-E72D297353CC}">
              <c16:uniqueId val="{00000000-97B7-487D-9459-7272386BFA15}"/>
            </c:ext>
          </c:extLst>
        </c:ser>
        <c:ser>
          <c:idx val="1"/>
          <c:order val="1"/>
          <c:tx>
            <c:strRef>
              <c:f>Sheet1!$A$3</c:f>
              <c:strCache>
                <c:ptCount val="1"/>
                <c:pt idx="0">
                  <c:v>Evian</c:v>
                </c:pt>
              </c:strCache>
            </c:strRef>
          </c:tx>
          <c:spPr>
            <a:solidFill>
              <a:srgbClr val="DF9391"/>
            </a:solidFill>
            <a:ln>
              <a:noFill/>
            </a:ln>
            <a:effectLst/>
          </c:spPr>
          <c:invertIfNegative val="0"/>
          <c:cat>
            <c:strRef>
              <c:f>Sheet1!$B$1:$M$1</c:f>
              <c:strCache>
                <c:ptCount val="12"/>
                <c:pt idx="0">
                  <c:v>Jan-24</c:v>
                </c:pt>
                <c:pt idx="1">
                  <c:v>Feb-24</c:v>
                </c:pt>
                <c:pt idx="2">
                  <c:v>Mar-24</c:v>
                </c:pt>
                <c:pt idx="3">
                  <c:v>Apr-24</c:v>
                </c:pt>
                <c:pt idx="4">
                  <c:v>May-24</c:v>
                </c:pt>
                <c:pt idx="5">
                  <c:v>Jun-24</c:v>
                </c:pt>
                <c:pt idx="6">
                  <c:v>Jul-25</c:v>
                </c:pt>
                <c:pt idx="7">
                  <c:v>Aug-24</c:v>
                </c:pt>
                <c:pt idx="8">
                  <c:v>Sep-24</c:v>
                </c:pt>
                <c:pt idx="9">
                  <c:v>Oct-24</c:v>
                </c:pt>
                <c:pt idx="10">
                  <c:v>Nov-24</c:v>
                </c:pt>
                <c:pt idx="11">
                  <c:v>Dec-24</c:v>
                </c:pt>
              </c:strCache>
            </c:strRef>
          </c:cat>
          <c:val>
            <c:numRef>
              <c:f>Sheet1!$B$3:$M$3</c:f>
              <c:numCache>
                <c:formatCode>#,##0</c:formatCode>
                <c:ptCount val="12"/>
                <c:pt idx="0">
                  <c:v>0</c:v>
                </c:pt>
                <c:pt idx="1">
                  <c:v>0</c:v>
                </c:pt>
                <c:pt idx="2">
                  <c:v>0</c:v>
                </c:pt>
                <c:pt idx="3">
                  <c:v>0</c:v>
                </c:pt>
                <c:pt idx="4">
                  <c:v>0</c:v>
                </c:pt>
                <c:pt idx="5" formatCode="General">
                  <c:v>846819</c:v>
                </c:pt>
                <c:pt idx="6" formatCode="General">
                  <c:v>380149</c:v>
                </c:pt>
                <c:pt idx="7" formatCode="General">
                  <c:v>72408</c:v>
                </c:pt>
                <c:pt idx="8" formatCode="General">
                  <c:v>27388</c:v>
                </c:pt>
                <c:pt idx="9">
                  <c:v>0</c:v>
                </c:pt>
                <c:pt idx="10">
                  <c:v>0</c:v>
                </c:pt>
                <c:pt idx="11" formatCode="General">
                  <c:v>27388</c:v>
                </c:pt>
              </c:numCache>
            </c:numRef>
          </c:val>
          <c:extLst>
            <c:ext xmlns:c16="http://schemas.microsoft.com/office/drawing/2014/chart" uri="{C3380CC4-5D6E-409C-BE32-E72D297353CC}">
              <c16:uniqueId val="{00000001-97B7-487D-9459-7272386BFA15}"/>
            </c:ext>
          </c:extLst>
        </c:ser>
        <c:ser>
          <c:idx val="2"/>
          <c:order val="2"/>
          <c:tx>
            <c:strRef>
              <c:f>Sheet1!$A$4</c:f>
              <c:strCache>
                <c:ptCount val="1"/>
                <c:pt idx="0">
                  <c:v>Aqua Libra</c:v>
                </c:pt>
              </c:strCache>
            </c:strRef>
          </c:tx>
          <c:spPr>
            <a:solidFill>
              <a:srgbClr val="ACECDD"/>
            </a:solidFill>
            <a:ln>
              <a:noFill/>
            </a:ln>
            <a:effectLst/>
          </c:spPr>
          <c:invertIfNegative val="0"/>
          <c:cat>
            <c:strRef>
              <c:f>Sheet1!$B$1:$M$1</c:f>
              <c:strCache>
                <c:ptCount val="12"/>
                <c:pt idx="0">
                  <c:v>Jan-24</c:v>
                </c:pt>
                <c:pt idx="1">
                  <c:v>Feb-24</c:v>
                </c:pt>
                <c:pt idx="2">
                  <c:v>Mar-24</c:v>
                </c:pt>
                <c:pt idx="3">
                  <c:v>Apr-24</c:v>
                </c:pt>
                <c:pt idx="4">
                  <c:v>May-24</c:v>
                </c:pt>
                <c:pt idx="5">
                  <c:v>Jun-24</c:v>
                </c:pt>
                <c:pt idx="6">
                  <c:v>Jul-25</c:v>
                </c:pt>
                <c:pt idx="7">
                  <c:v>Aug-24</c:v>
                </c:pt>
                <c:pt idx="8">
                  <c:v>Sep-24</c:v>
                </c:pt>
                <c:pt idx="9">
                  <c:v>Oct-24</c:v>
                </c:pt>
                <c:pt idx="10">
                  <c:v>Nov-24</c:v>
                </c:pt>
                <c:pt idx="11">
                  <c:v>Dec-24</c:v>
                </c:pt>
              </c:strCache>
            </c:strRef>
          </c:cat>
          <c:val>
            <c:numRef>
              <c:f>Sheet1!$B$4:$M$4</c:f>
              <c:numCache>
                <c:formatCode>General</c:formatCode>
                <c:ptCount val="12"/>
                <c:pt idx="0">
                  <c:v>0</c:v>
                </c:pt>
                <c:pt idx="1">
                  <c:v>0</c:v>
                </c:pt>
                <c:pt idx="2">
                  <c:v>0</c:v>
                </c:pt>
                <c:pt idx="3">
                  <c:v>0</c:v>
                </c:pt>
                <c:pt idx="4">
                  <c:v>0</c:v>
                </c:pt>
                <c:pt idx="5">
                  <c:v>0</c:v>
                </c:pt>
                <c:pt idx="6" formatCode="#,##0">
                  <c:v>27116</c:v>
                </c:pt>
                <c:pt idx="7" formatCode="#,##0">
                  <c:v>114163</c:v>
                </c:pt>
                <c:pt idx="8">
                  <c:v>0</c:v>
                </c:pt>
                <c:pt idx="9">
                  <c:v>0</c:v>
                </c:pt>
                <c:pt idx="10">
                  <c:v>0</c:v>
                </c:pt>
                <c:pt idx="11">
                  <c:v>0</c:v>
                </c:pt>
              </c:numCache>
            </c:numRef>
          </c:val>
          <c:extLst>
            <c:ext xmlns:c16="http://schemas.microsoft.com/office/drawing/2014/chart" uri="{C3380CC4-5D6E-409C-BE32-E72D297353CC}">
              <c16:uniqueId val="{00000002-97B7-487D-9459-7272386BFA15}"/>
            </c:ext>
          </c:extLst>
        </c:ser>
        <c:ser>
          <c:idx val="3"/>
          <c:order val="3"/>
          <c:tx>
            <c:strRef>
              <c:f>Sheet1!$A$5</c:f>
              <c:strCache>
                <c:ptCount val="1"/>
                <c:pt idx="0">
                  <c:v>Liquid Death</c:v>
                </c:pt>
              </c:strCache>
            </c:strRef>
          </c:tx>
          <c:spPr>
            <a:solidFill>
              <a:srgbClr val="8080FF"/>
            </a:solidFill>
            <a:ln>
              <a:noFill/>
            </a:ln>
            <a:effectLst/>
          </c:spPr>
          <c:invertIfNegative val="0"/>
          <c:cat>
            <c:strRef>
              <c:f>Sheet1!$B$1:$M$1</c:f>
              <c:strCache>
                <c:ptCount val="12"/>
                <c:pt idx="0">
                  <c:v>Jan-24</c:v>
                </c:pt>
                <c:pt idx="1">
                  <c:v>Feb-24</c:v>
                </c:pt>
                <c:pt idx="2">
                  <c:v>Mar-24</c:v>
                </c:pt>
                <c:pt idx="3">
                  <c:v>Apr-24</c:v>
                </c:pt>
                <c:pt idx="4">
                  <c:v>May-24</c:v>
                </c:pt>
                <c:pt idx="5">
                  <c:v>Jun-24</c:v>
                </c:pt>
                <c:pt idx="6">
                  <c:v>Jul-25</c:v>
                </c:pt>
                <c:pt idx="7">
                  <c:v>Aug-24</c:v>
                </c:pt>
                <c:pt idx="8">
                  <c:v>Sep-24</c:v>
                </c:pt>
                <c:pt idx="9">
                  <c:v>Oct-24</c:v>
                </c:pt>
                <c:pt idx="10">
                  <c:v>Nov-24</c:v>
                </c:pt>
                <c:pt idx="11">
                  <c:v>Dec-24</c:v>
                </c:pt>
              </c:strCache>
            </c:strRef>
          </c:cat>
          <c:val>
            <c:numRef>
              <c:f>Sheet1!$B$5:$M$5</c:f>
              <c:numCache>
                <c:formatCode>#,##0</c:formatCode>
                <c:ptCount val="12"/>
                <c:pt idx="0" formatCode="General">
                  <c:v>0</c:v>
                </c:pt>
                <c:pt idx="1">
                  <c:v>0</c:v>
                </c:pt>
                <c:pt idx="2" formatCode="General">
                  <c:v>0</c:v>
                </c:pt>
                <c:pt idx="3" formatCode="General">
                  <c:v>0</c:v>
                </c:pt>
                <c:pt idx="4" formatCode="General">
                  <c:v>0</c:v>
                </c:pt>
                <c:pt idx="5">
                  <c:v>96228</c:v>
                </c:pt>
                <c:pt idx="6" formatCode="General">
                  <c:v>99150</c:v>
                </c:pt>
                <c:pt idx="7" formatCode="General">
                  <c:v>0</c:v>
                </c:pt>
                <c:pt idx="8" formatCode="General">
                  <c:v>0</c:v>
                </c:pt>
                <c:pt idx="9" formatCode="General">
                  <c:v>0</c:v>
                </c:pt>
                <c:pt idx="10" formatCode="General">
                  <c:v>0</c:v>
                </c:pt>
                <c:pt idx="11" formatCode="General">
                  <c:v>0</c:v>
                </c:pt>
              </c:numCache>
            </c:numRef>
          </c:val>
          <c:extLst>
            <c:ext xmlns:c16="http://schemas.microsoft.com/office/drawing/2014/chart" uri="{C3380CC4-5D6E-409C-BE32-E72D297353CC}">
              <c16:uniqueId val="{00000003-97B7-487D-9459-7272386BFA15}"/>
            </c:ext>
          </c:extLst>
        </c:ser>
        <c:ser>
          <c:idx val="4"/>
          <c:order val="4"/>
          <c:tx>
            <c:strRef>
              <c:f>Sheet1!$A$6</c:f>
              <c:strCache>
                <c:ptCount val="1"/>
                <c:pt idx="0">
                  <c:v>Buxton</c:v>
                </c:pt>
              </c:strCache>
            </c:strRef>
          </c:tx>
          <c:spPr>
            <a:solidFill>
              <a:schemeClr val="accent5"/>
            </a:solidFill>
            <a:ln>
              <a:noFill/>
            </a:ln>
            <a:effectLst/>
          </c:spPr>
          <c:invertIfNegative val="0"/>
          <c:cat>
            <c:strRef>
              <c:f>Sheet1!$B$1:$M$1</c:f>
              <c:strCache>
                <c:ptCount val="12"/>
                <c:pt idx="0">
                  <c:v>Jan-24</c:v>
                </c:pt>
                <c:pt idx="1">
                  <c:v>Feb-24</c:v>
                </c:pt>
                <c:pt idx="2">
                  <c:v>Mar-24</c:v>
                </c:pt>
                <c:pt idx="3">
                  <c:v>Apr-24</c:v>
                </c:pt>
                <c:pt idx="4">
                  <c:v>May-24</c:v>
                </c:pt>
                <c:pt idx="5">
                  <c:v>Jun-24</c:v>
                </c:pt>
                <c:pt idx="6">
                  <c:v>Jul-25</c:v>
                </c:pt>
                <c:pt idx="7">
                  <c:v>Aug-24</c:v>
                </c:pt>
                <c:pt idx="8">
                  <c:v>Sep-24</c:v>
                </c:pt>
                <c:pt idx="9">
                  <c:v>Oct-24</c:v>
                </c:pt>
                <c:pt idx="10">
                  <c:v>Nov-24</c:v>
                </c:pt>
                <c:pt idx="11">
                  <c:v>Dec-24</c:v>
                </c:pt>
              </c:strCache>
            </c:strRef>
          </c:cat>
          <c:val>
            <c:numRef>
              <c:f>Sheet1!$B$6:$M$6</c:f>
              <c:numCache>
                <c:formatCode>General</c:formatCode>
                <c:ptCount val="12"/>
                <c:pt idx="0">
                  <c:v>0</c:v>
                </c:pt>
                <c:pt idx="1">
                  <c:v>0</c:v>
                </c:pt>
                <c:pt idx="2">
                  <c:v>0</c:v>
                </c:pt>
                <c:pt idx="3">
                  <c:v>0</c:v>
                </c:pt>
                <c:pt idx="4">
                  <c:v>0</c:v>
                </c:pt>
                <c:pt idx="5">
                  <c:v>0</c:v>
                </c:pt>
                <c:pt idx="6" formatCode="#,##0">
                  <c:v>170834</c:v>
                </c:pt>
                <c:pt idx="7" formatCode="#,##0">
                  <c:v>248645</c:v>
                </c:pt>
                <c:pt idx="8">
                  <c:v>0</c:v>
                </c:pt>
                <c:pt idx="9">
                  <c:v>0</c:v>
                </c:pt>
                <c:pt idx="10">
                  <c:v>0</c:v>
                </c:pt>
                <c:pt idx="11">
                  <c:v>0</c:v>
                </c:pt>
              </c:numCache>
            </c:numRef>
          </c:val>
          <c:extLst>
            <c:ext xmlns:c16="http://schemas.microsoft.com/office/drawing/2014/chart" uri="{C3380CC4-5D6E-409C-BE32-E72D297353CC}">
              <c16:uniqueId val="{00000004-97B7-487D-9459-7272386BFA15}"/>
            </c:ext>
          </c:extLst>
        </c:ser>
        <c:ser>
          <c:idx val="5"/>
          <c:order val="5"/>
          <c:tx>
            <c:strRef>
              <c:f>Sheet1!$A$7</c:f>
              <c:strCache>
                <c:ptCount val="1"/>
                <c:pt idx="0">
                  <c:v>Aqua Pura</c:v>
                </c:pt>
              </c:strCache>
            </c:strRef>
          </c:tx>
          <c:spPr>
            <a:solidFill>
              <a:schemeClr val="accent6"/>
            </a:solidFill>
            <a:ln>
              <a:noFill/>
            </a:ln>
            <a:effectLst/>
          </c:spPr>
          <c:invertIfNegative val="0"/>
          <c:cat>
            <c:strRef>
              <c:f>Sheet1!$B$1:$M$1</c:f>
              <c:strCache>
                <c:ptCount val="12"/>
                <c:pt idx="0">
                  <c:v>Jan-24</c:v>
                </c:pt>
                <c:pt idx="1">
                  <c:v>Feb-24</c:v>
                </c:pt>
                <c:pt idx="2">
                  <c:v>Mar-24</c:v>
                </c:pt>
                <c:pt idx="3">
                  <c:v>Apr-24</c:v>
                </c:pt>
                <c:pt idx="4">
                  <c:v>May-24</c:v>
                </c:pt>
                <c:pt idx="5">
                  <c:v>Jun-24</c:v>
                </c:pt>
                <c:pt idx="6">
                  <c:v>Jul-25</c:v>
                </c:pt>
                <c:pt idx="7">
                  <c:v>Aug-24</c:v>
                </c:pt>
                <c:pt idx="8">
                  <c:v>Sep-24</c:v>
                </c:pt>
                <c:pt idx="9">
                  <c:v>Oct-24</c:v>
                </c:pt>
                <c:pt idx="10">
                  <c:v>Nov-24</c:v>
                </c:pt>
                <c:pt idx="11">
                  <c:v>Dec-24</c:v>
                </c:pt>
              </c:strCache>
            </c:strRef>
          </c:cat>
          <c:val>
            <c:numRef>
              <c:f>Sheet1!$B$7:$M$7</c:f>
              <c:numCache>
                <c:formatCode>#,##0</c:formatCode>
                <c:ptCount val="12"/>
                <c:pt idx="0">
                  <c:v>0</c:v>
                </c:pt>
                <c:pt idx="1">
                  <c:v>806</c:v>
                </c:pt>
                <c:pt idx="2">
                  <c:v>0</c:v>
                </c:pt>
                <c:pt idx="3">
                  <c:v>0</c:v>
                </c:pt>
                <c:pt idx="4">
                  <c:v>0</c:v>
                </c:pt>
                <c:pt idx="5">
                  <c:v>0</c:v>
                </c:pt>
                <c:pt idx="6" formatCode="General">
                  <c:v>109620</c:v>
                </c:pt>
                <c:pt idx="7" formatCode="General">
                  <c:v>717724</c:v>
                </c:pt>
                <c:pt idx="8" formatCode="General">
                  <c:v>115661</c:v>
                </c:pt>
                <c:pt idx="9" formatCode="General">
                  <c:v>1705</c:v>
                </c:pt>
                <c:pt idx="10" formatCode="General">
                  <c:v>1650</c:v>
                </c:pt>
                <c:pt idx="11" formatCode="General">
                  <c:v>1831</c:v>
                </c:pt>
              </c:numCache>
            </c:numRef>
          </c:val>
          <c:extLst>
            <c:ext xmlns:c16="http://schemas.microsoft.com/office/drawing/2014/chart" uri="{C3380CC4-5D6E-409C-BE32-E72D297353CC}">
              <c16:uniqueId val="{00000005-97B7-487D-9459-7272386BFA15}"/>
            </c:ext>
          </c:extLst>
        </c:ser>
        <c:ser>
          <c:idx val="6"/>
          <c:order val="6"/>
          <c:tx>
            <c:strRef>
              <c:f>Sheet1!$A$8</c:f>
              <c:strCache>
                <c:ptCount val="1"/>
                <c:pt idx="0">
                  <c:v>Smartwater</c:v>
                </c:pt>
              </c:strCache>
            </c:strRef>
          </c:tx>
          <c:spPr>
            <a:solidFill>
              <a:schemeClr val="accent1">
                <a:lumMod val="60000"/>
              </a:schemeClr>
            </a:solidFill>
            <a:ln>
              <a:noFill/>
            </a:ln>
            <a:effectLst/>
          </c:spPr>
          <c:invertIfNegative val="0"/>
          <c:cat>
            <c:strRef>
              <c:f>Sheet1!$B$1:$M$1</c:f>
              <c:strCache>
                <c:ptCount val="12"/>
                <c:pt idx="0">
                  <c:v>Jan-24</c:v>
                </c:pt>
                <c:pt idx="1">
                  <c:v>Feb-24</c:v>
                </c:pt>
                <c:pt idx="2">
                  <c:v>Mar-24</c:v>
                </c:pt>
                <c:pt idx="3">
                  <c:v>Apr-24</c:v>
                </c:pt>
                <c:pt idx="4">
                  <c:v>May-24</c:v>
                </c:pt>
                <c:pt idx="5">
                  <c:v>Jun-24</c:v>
                </c:pt>
                <c:pt idx="6">
                  <c:v>Jul-25</c:v>
                </c:pt>
                <c:pt idx="7">
                  <c:v>Aug-24</c:v>
                </c:pt>
                <c:pt idx="8">
                  <c:v>Sep-24</c:v>
                </c:pt>
                <c:pt idx="9">
                  <c:v>Oct-24</c:v>
                </c:pt>
                <c:pt idx="10">
                  <c:v>Nov-24</c:v>
                </c:pt>
                <c:pt idx="11">
                  <c:v>Dec-24</c:v>
                </c:pt>
              </c:strCache>
            </c:strRef>
          </c:cat>
          <c:val>
            <c:numRef>
              <c:f>Sheet1!$B$8:$M$8</c:f>
              <c:numCache>
                <c:formatCode>General</c:formatCode>
                <c:ptCount val="12"/>
                <c:pt idx="0" formatCode="#,##0">
                  <c:v>0</c:v>
                </c:pt>
                <c:pt idx="1">
                  <c:v>0</c:v>
                </c:pt>
                <c:pt idx="2">
                  <c:v>0</c:v>
                </c:pt>
                <c:pt idx="3">
                  <c:v>0</c:v>
                </c:pt>
                <c:pt idx="4">
                  <c:v>0</c:v>
                </c:pt>
                <c:pt idx="5" formatCode="#,##0">
                  <c:v>598770</c:v>
                </c:pt>
                <c:pt idx="6">
                  <c:v>54</c:v>
                </c:pt>
                <c:pt idx="7">
                  <c:v>0</c:v>
                </c:pt>
                <c:pt idx="8">
                  <c:v>0</c:v>
                </c:pt>
                <c:pt idx="9">
                  <c:v>0</c:v>
                </c:pt>
                <c:pt idx="10">
                  <c:v>0</c:v>
                </c:pt>
                <c:pt idx="11">
                  <c:v>0</c:v>
                </c:pt>
              </c:numCache>
            </c:numRef>
          </c:val>
          <c:extLst>
            <c:ext xmlns:c16="http://schemas.microsoft.com/office/drawing/2014/chart" uri="{C3380CC4-5D6E-409C-BE32-E72D297353CC}">
              <c16:uniqueId val="{00000006-97B7-487D-9459-7272386BFA15}"/>
            </c:ext>
          </c:extLst>
        </c:ser>
        <c:ser>
          <c:idx val="7"/>
          <c:order val="7"/>
          <c:tx>
            <c:strRef>
              <c:f>Sheet1!$A$9</c:f>
              <c:strCache>
                <c:ptCount val="1"/>
                <c:pt idx="0">
                  <c:v>Fiji</c:v>
                </c:pt>
              </c:strCache>
            </c:strRef>
          </c:tx>
          <c:spPr>
            <a:solidFill>
              <a:schemeClr val="accent2">
                <a:lumMod val="60000"/>
              </a:schemeClr>
            </a:solidFill>
            <a:ln>
              <a:noFill/>
            </a:ln>
            <a:effectLst/>
          </c:spPr>
          <c:invertIfNegative val="0"/>
          <c:cat>
            <c:strRef>
              <c:f>Sheet1!$B$1:$M$1</c:f>
              <c:strCache>
                <c:ptCount val="12"/>
                <c:pt idx="0">
                  <c:v>Jan-24</c:v>
                </c:pt>
                <c:pt idx="1">
                  <c:v>Feb-24</c:v>
                </c:pt>
                <c:pt idx="2">
                  <c:v>Mar-24</c:v>
                </c:pt>
                <c:pt idx="3">
                  <c:v>Apr-24</c:v>
                </c:pt>
                <c:pt idx="4">
                  <c:v>May-24</c:v>
                </c:pt>
                <c:pt idx="5">
                  <c:v>Jun-24</c:v>
                </c:pt>
                <c:pt idx="6">
                  <c:v>Jul-25</c:v>
                </c:pt>
                <c:pt idx="7">
                  <c:v>Aug-24</c:v>
                </c:pt>
                <c:pt idx="8">
                  <c:v>Sep-24</c:v>
                </c:pt>
                <c:pt idx="9">
                  <c:v>Oct-24</c:v>
                </c:pt>
                <c:pt idx="10">
                  <c:v>Nov-24</c:v>
                </c:pt>
                <c:pt idx="11">
                  <c:v>Dec-24</c:v>
                </c:pt>
              </c:strCache>
            </c:strRef>
          </c:cat>
          <c:val>
            <c:numRef>
              <c:f>Sheet1!$B$9:$M$9</c:f>
              <c:numCache>
                <c:formatCode>#,##0</c:formatCode>
                <c:ptCount val="12"/>
                <c:pt idx="0" formatCode="General">
                  <c:v>256930</c:v>
                </c:pt>
                <c:pt idx="1">
                  <c:v>0</c:v>
                </c:pt>
                <c:pt idx="2">
                  <c:v>0</c:v>
                </c:pt>
                <c:pt idx="3">
                  <c:v>118</c:v>
                </c:pt>
                <c:pt idx="4">
                  <c:v>46</c:v>
                </c:pt>
                <c:pt idx="5">
                  <c:v>0</c:v>
                </c:pt>
                <c:pt idx="6">
                  <c:v>0</c:v>
                </c:pt>
                <c:pt idx="7" formatCode="General">
                  <c:v>559</c:v>
                </c:pt>
                <c:pt idx="8">
                  <c:v>22</c:v>
                </c:pt>
                <c:pt idx="9" formatCode="General">
                  <c:v>0</c:v>
                </c:pt>
                <c:pt idx="10" formatCode="General">
                  <c:v>0</c:v>
                </c:pt>
                <c:pt idx="11" formatCode="General">
                  <c:v>34</c:v>
                </c:pt>
              </c:numCache>
            </c:numRef>
          </c:val>
          <c:extLst>
            <c:ext xmlns:c16="http://schemas.microsoft.com/office/drawing/2014/chart" uri="{C3380CC4-5D6E-409C-BE32-E72D297353CC}">
              <c16:uniqueId val="{00000007-97B7-487D-9459-7272386BFA15}"/>
            </c:ext>
          </c:extLst>
        </c:ser>
        <c:dLbls>
          <c:showLegendKey val="0"/>
          <c:showVal val="0"/>
          <c:showCatName val="0"/>
          <c:showSerName val="0"/>
          <c:showPercent val="0"/>
          <c:showBubbleSize val="0"/>
        </c:dLbls>
        <c:gapWidth val="150"/>
        <c:overlap val="100"/>
        <c:axId val="599462703"/>
        <c:axId val="599464623"/>
      </c:barChart>
      <c:catAx>
        <c:axId val="59946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9464623"/>
        <c:crosses val="autoZero"/>
        <c:auto val="1"/>
        <c:lblAlgn val="ctr"/>
        <c:lblOffset val="100"/>
        <c:noMultiLvlLbl val="0"/>
      </c:catAx>
      <c:valAx>
        <c:axId val="599464623"/>
        <c:scaling>
          <c:orientation val="minMax"/>
          <c:max val="400000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9462703"/>
        <c:crosses val="autoZero"/>
        <c:crossBetween val="between"/>
      </c:valAx>
      <c:spPr>
        <a:noFill/>
        <a:ln>
          <a:noFill/>
        </a:ln>
        <a:effectLst/>
      </c:spPr>
    </c:plotArea>
    <c:legend>
      <c:legendPos val="b"/>
      <c:layout>
        <c:manualLayout>
          <c:xMode val="edge"/>
          <c:yMode val="edge"/>
          <c:x val="0.13926188465040013"/>
          <c:y val="0.78263799909953835"/>
          <c:w val="0.69795288456664595"/>
          <c:h val="5.12409351764935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4303498789284"/>
          <c:y val="0.11932903206269838"/>
          <c:w val="0.83845156648398511"/>
          <c:h val="0.53159280547611854"/>
        </c:manualLayout>
      </c:layout>
      <c:barChart>
        <c:barDir val="col"/>
        <c:grouping val="stacked"/>
        <c:varyColors val="0"/>
        <c:ser>
          <c:idx val="0"/>
          <c:order val="0"/>
          <c:tx>
            <c:strRef>
              <c:f>Sheet1!$A$2</c:f>
              <c:strCache>
                <c:ptCount val="1"/>
                <c:pt idx="0">
                  <c:v>Sanpellegrino</c:v>
                </c:pt>
              </c:strCache>
            </c:strRef>
          </c:tx>
          <c:spPr>
            <a:solidFill>
              <a:srgbClr val="9BBDEA"/>
            </a:solidFill>
            <a:ln>
              <a:noFill/>
            </a:ln>
            <a:effectLst/>
          </c:spPr>
          <c:invertIfNegative val="0"/>
          <c:cat>
            <c:strRef>
              <c:f>Sheet1!$B$1:$F$1</c:f>
              <c:strCache>
                <c:ptCount val="5"/>
                <c:pt idx="0">
                  <c:v>Cinema</c:v>
                </c:pt>
                <c:pt idx="1">
                  <c:v>Digital</c:v>
                </c:pt>
                <c:pt idx="2">
                  <c:v>OOH</c:v>
                </c:pt>
                <c:pt idx="3">
                  <c:v>Press</c:v>
                </c:pt>
                <c:pt idx="4">
                  <c:v>TV</c:v>
                </c:pt>
              </c:strCache>
            </c:strRef>
          </c:cat>
          <c:val>
            <c:numRef>
              <c:f>Sheet1!$B$2:$F$2</c:f>
              <c:numCache>
                <c:formatCode>#,##0</c:formatCode>
                <c:ptCount val="5"/>
                <c:pt idx="0">
                  <c:v>0</c:v>
                </c:pt>
                <c:pt idx="1">
                  <c:v>334</c:v>
                </c:pt>
                <c:pt idx="2">
                  <c:v>0</c:v>
                </c:pt>
                <c:pt idx="3">
                  <c:v>12023</c:v>
                </c:pt>
                <c:pt idx="4">
                  <c:v>0</c:v>
                </c:pt>
              </c:numCache>
            </c:numRef>
          </c:val>
          <c:extLst>
            <c:ext xmlns:c16="http://schemas.microsoft.com/office/drawing/2014/chart" uri="{C3380CC4-5D6E-409C-BE32-E72D297353CC}">
              <c16:uniqueId val="{00000000-D90E-4BD6-B774-3933A585D103}"/>
            </c:ext>
          </c:extLst>
        </c:ser>
        <c:ser>
          <c:idx val="1"/>
          <c:order val="1"/>
          <c:tx>
            <c:strRef>
              <c:f>Sheet1!$A$3</c:f>
              <c:strCache>
                <c:ptCount val="1"/>
                <c:pt idx="0">
                  <c:v>Evian</c:v>
                </c:pt>
              </c:strCache>
            </c:strRef>
          </c:tx>
          <c:spPr>
            <a:solidFill>
              <a:srgbClr val="DF9391"/>
            </a:solidFill>
            <a:ln>
              <a:noFill/>
            </a:ln>
            <a:effectLst/>
          </c:spPr>
          <c:invertIfNegative val="0"/>
          <c:cat>
            <c:strRef>
              <c:f>Sheet1!$B$1:$F$1</c:f>
              <c:strCache>
                <c:ptCount val="5"/>
                <c:pt idx="0">
                  <c:v>Cinema</c:v>
                </c:pt>
                <c:pt idx="1">
                  <c:v>Digital</c:v>
                </c:pt>
                <c:pt idx="2">
                  <c:v>OOH</c:v>
                </c:pt>
                <c:pt idx="3">
                  <c:v>Press</c:v>
                </c:pt>
                <c:pt idx="4">
                  <c:v>TV</c:v>
                </c:pt>
              </c:strCache>
            </c:strRef>
          </c:cat>
          <c:val>
            <c:numRef>
              <c:f>Sheet1!$B$3:$F$3</c:f>
              <c:numCache>
                <c:formatCode>#,##0</c:formatCode>
                <c:ptCount val="5"/>
                <c:pt idx="0">
                  <c:v>0</c:v>
                </c:pt>
                <c:pt idx="1">
                  <c:v>502172</c:v>
                </c:pt>
                <c:pt idx="2">
                  <c:v>824592</c:v>
                </c:pt>
                <c:pt idx="3">
                  <c:v>2393</c:v>
                </c:pt>
                <c:pt idx="4">
                  <c:v>0</c:v>
                </c:pt>
              </c:numCache>
            </c:numRef>
          </c:val>
          <c:extLst>
            <c:ext xmlns:c16="http://schemas.microsoft.com/office/drawing/2014/chart" uri="{C3380CC4-5D6E-409C-BE32-E72D297353CC}">
              <c16:uniqueId val="{00000001-D90E-4BD6-B774-3933A585D103}"/>
            </c:ext>
          </c:extLst>
        </c:ser>
        <c:ser>
          <c:idx val="2"/>
          <c:order val="2"/>
          <c:tx>
            <c:strRef>
              <c:f>Sheet1!$A$4</c:f>
              <c:strCache>
                <c:ptCount val="1"/>
                <c:pt idx="0">
                  <c:v>Aqua Libra</c:v>
                </c:pt>
              </c:strCache>
            </c:strRef>
          </c:tx>
          <c:spPr>
            <a:solidFill>
              <a:srgbClr val="ACECDD"/>
            </a:solidFill>
            <a:ln>
              <a:noFill/>
            </a:ln>
            <a:effectLst/>
          </c:spPr>
          <c:invertIfNegative val="0"/>
          <c:cat>
            <c:strRef>
              <c:f>Sheet1!$B$1:$F$1</c:f>
              <c:strCache>
                <c:ptCount val="5"/>
                <c:pt idx="0">
                  <c:v>Cinema</c:v>
                </c:pt>
                <c:pt idx="1">
                  <c:v>Digital</c:v>
                </c:pt>
                <c:pt idx="2">
                  <c:v>OOH</c:v>
                </c:pt>
                <c:pt idx="3">
                  <c:v>Press</c:v>
                </c:pt>
                <c:pt idx="4">
                  <c:v>TV</c:v>
                </c:pt>
              </c:strCache>
            </c:strRef>
          </c:cat>
          <c:val>
            <c:numRef>
              <c:f>Sheet1!$B$4:$F$4</c:f>
              <c:numCache>
                <c:formatCode>General</c:formatCode>
                <c:ptCount val="5"/>
                <c:pt idx="0">
                  <c:v>0</c:v>
                </c:pt>
                <c:pt idx="1">
                  <c:v>0</c:v>
                </c:pt>
                <c:pt idx="2" formatCode="#,##0">
                  <c:v>141279</c:v>
                </c:pt>
                <c:pt idx="3">
                  <c:v>0</c:v>
                </c:pt>
                <c:pt idx="4">
                  <c:v>0</c:v>
                </c:pt>
              </c:numCache>
            </c:numRef>
          </c:val>
          <c:extLst>
            <c:ext xmlns:c16="http://schemas.microsoft.com/office/drawing/2014/chart" uri="{C3380CC4-5D6E-409C-BE32-E72D297353CC}">
              <c16:uniqueId val="{00000002-D90E-4BD6-B774-3933A585D103}"/>
            </c:ext>
          </c:extLst>
        </c:ser>
        <c:ser>
          <c:idx val="3"/>
          <c:order val="3"/>
          <c:tx>
            <c:strRef>
              <c:f>Sheet1!$A$5</c:f>
              <c:strCache>
                <c:ptCount val="1"/>
                <c:pt idx="0">
                  <c:v>Liquid Death</c:v>
                </c:pt>
              </c:strCache>
            </c:strRef>
          </c:tx>
          <c:spPr>
            <a:solidFill>
              <a:srgbClr val="8080FF"/>
            </a:solidFill>
            <a:ln>
              <a:noFill/>
            </a:ln>
            <a:effectLst/>
          </c:spPr>
          <c:invertIfNegative val="0"/>
          <c:cat>
            <c:strRef>
              <c:f>Sheet1!$B$1:$F$1</c:f>
              <c:strCache>
                <c:ptCount val="5"/>
                <c:pt idx="0">
                  <c:v>Cinema</c:v>
                </c:pt>
                <c:pt idx="1">
                  <c:v>Digital</c:v>
                </c:pt>
                <c:pt idx="2">
                  <c:v>OOH</c:v>
                </c:pt>
                <c:pt idx="3">
                  <c:v>Press</c:v>
                </c:pt>
                <c:pt idx="4">
                  <c:v>TV</c:v>
                </c:pt>
              </c:strCache>
            </c:strRef>
          </c:cat>
          <c:val>
            <c:numRef>
              <c:f>Sheet1!$B$5:$F$5</c:f>
              <c:numCache>
                <c:formatCode>#,##0</c:formatCode>
                <c:ptCount val="5"/>
                <c:pt idx="0" formatCode="General">
                  <c:v>0</c:v>
                </c:pt>
                <c:pt idx="1">
                  <c:v>195378</c:v>
                </c:pt>
                <c:pt idx="2" formatCode="General">
                  <c:v>0</c:v>
                </c:pt>
                <c:pt idx="3" formatCode="General">
                  <c:v>0</c:v>
                </c:pt>
                <c:pt idx="4" formatCode="General">
                  <c:v>0</c:v>
                </c:pt>
              </c:numCache>
            </c:numRef>
          </c:val>
          <c:extLst>
            <c:ext xmlns:c16="http://schemas.microsoft.com/office/drawing/2014/chart" uri="{C3380CC4-5D6E-409C-BE32-E72D297353CC}">
              <c16:uniqueId val="{00000003-D90E-4BD6-B774-3933A585D103}"/>
            </c:ext>
          </c:extLst>
        </c:ser>
        <c:ser>
          <c:idx val="4"/>
          <c:order val="4"/>
          <c:tx>
            <c:strRef>
              <c:f>Sheet1!$A$6</c:f>
              <c:strCache>
                <c:ptCount val="1"/>
                <c:pt idx="0">
                  <c:v>Buxton</c:v>
                </c:pt>
              </c:strCache>
            </c:strRef>
          </c:tx>
          <c:spPr>
            <a:solidFill>
              <a:schemeClr val="accent5"/>
            </a:solidFill>
            <a:ln>
              <a:noFill/>
            </a:ln>
            <a:effectLst/>
          </c:spPr>
          <c:invertIfNegative val="0"/>
          <c:cat>
            <c:strRef>
              <c:f>Sheet1!$B$1:$F$1</c:f>
              <c:strCache>
                <c:ptCount val="5"/>
                <c:pt idx="0">
                  <c:v>Cinema</c:v>
                </c:pt>
                <c:pt idx="1">
                  <c:v>Digital</c:v>
                </c:pt>
                <c:pt idx="2">
                  <c:v>OOH</c:v>
                </c:pt>
                <c:pt idx="3">
                  <c:v>Press</c:v>
                </c:pt>
                <c:pt idx="4">
                  <c:v>TV</c:v>
                </c:pt>
              </c:strCache>
            </c:strRef>
          </c:cat>
          <c:val>
            <c:numRef>
              <c:f>Sheet1!$B$6:$F$6</c:f>
              <c:numCache>
                <c:formatCode>General</c:formatCode>
                <c:ptCount val="5"/>
                <c:pt idx="0">
                  <c:v>0</c:v>
                </c:pt>
                <c:pt idx="1">
                  <c:v>0</c:v>
                </c:pt>
                <c:pt idx="2" formatCode="#,##0">
                  <c:v>419479</c:v>
                </c:pt>
                <c:pt idx="3">
                  <c:v>0</c:v>
                </c:pt>
                <c:pt idx="4">
                  <c:v>0</c:v>
                </c:pt>
              </c:numCache>
            </c:numRef>
          </c:val>
          <c:extLst>
            <c:ext xmlns:c16="http://schemas.microsoft.com/office/drawing/2014/chart" uri="{C3380CC4-5D6E-409C-BE32-E72D297353CC}">
              <c16:uniqueId val="{00000004-D90E-4BD6-B774-3933A585D103}"/>
            </c:ext>
          </c:extLst>
        </c:ser>
        <c:ser>
          <c:idx val="5"/>
          <c:order val="5"/>
          <c:tx>
            <c:strRef>
              <c:f>Sheet1!$A$7</c:f>
              <c:strCache>
                <c:ptCount val="1"/>
                <c:pt idx="0">
                  <c:v>Aqua Pura</c:v>
                </c:pt>
              </c:strCache>
            </c:strRef>
          </c:tx>
          <c:spPr>
            <a:solidFill>
              <a:schemeClr val="accent6"/>
            </a:solidFill>
            <a:ln>
              <a:noFill/>
            </a:ln>
            <a:effectLst/>
          </c:spPr>
          <c:invertIfNegative val="0"/>
          <c:cat>
            <c:strRef>
              <c:f>Sheet1!$B$1:$F$1</c:f>
              <c:strCache>
                <c:ptCount val="5"/>
                <c:pt idx="0">
                  <c:v>Cinema</c:v>
                </c:pt>
                <c:pt idx="1">
                  <c:v>Digital</c:v>
                </c:pt>
                <c:pt idx="2">
                  <c:v>OOH</c:v>
                </c:pt>
                <c:pt idx="3">
                  <c:v>Press</c:v>
                </c:pt>
                <c:pt idx="4">
                  <c:v>TV</c:v>
                </c:pt>
              </c:strCache>
            </c:strRef>
          </c:cat>
          <c:val>
            <c:numRef>
              <c:f>Sheet1!$B$7:$F$7</c:f>
              <c:numCache>
                <c:formatCode>#,##0</c:formatCode>
                <c:ptCount val="5"/>
                <c:pt idx="0">
                  <c:v>0</c:v>
                </c:pt>
                <c:pt idx="1">
                  <c:v>0</c:v>
                </c:pt>
                <c:pt idx="2">
                  <c:v>946613</c:v>
                </c:pt>
                <c:pt idx="3">
                  <c:v>2384</c:v>
                </c:pt>
                <c:pt idx="4">
                  <c:v>0</c:v>
                </c:pt>
              </c:numCache>
            </c:numRef>
          </c:val>
          <c:extLst>
            <c:ext xmlns:c16="http://schemas.microsoft.com/office/drawing/2014/chart" uri="{C3380CC4-5D6E-409C-BE32-E72D297353CC}">
              <c16:uniqueId val="{00000005-D90E-4BD6-B774-3933A585D103}"/>
            </c:ext>
          </c:extLst>
        </c:ser>
        <c:ser>
          <c:idx val="6"/>
          <c:order val="6"/>
          <c:tx>
            <c:strRef>
              <c:f>Sheet1!$A$8</c:f>
              <c:strCache>
                <c:ptCount val="1"/>
                <c:pt idx="0">
                  <c:v>Smartwater</c:v>
                </c:pt>
              </c:strCache>
            </c:strRef>
          </c:tx>
          <c:spPr>
            <a:solidFill>
              <a:schemeClr val="accent1">
                <a:lumMod val="60000"/>
              </a:schemeClr>
            </a:solidFill>
            <a:ln>
              <a:noFill/>
            </a:ln>
            <a:effectLst/>
          </c:spPr>
          <c:invertIfNegative val="0"/>
          <c:cat>
            <c:strRef>
              <c:f>Sheet1!$B$1:$F$1</c:f>
              <c:strCache>
                <c:ptCount val="5"/>
                <c:pt idx="0">
                  <c:v>Cinema</c:v>
                </c:pt>
                <c:pt idx="1">
                  <c:v>Digital</c:v>
                </c:pt>
                <c:pt idx="2">
                  <c:v>OOH</c:v>
                </c:pt>
                <c:pt idx="3">
                  <c:v>Press</c:v>
                </c:pt>
                <c:pt idx="4">
                  <c:v>TV</c:v>
                </c:pt>
              </c:strCache>
            </c:strRef>
          </c:cat>
          <c:val>
            <c:numRef>
              <c:f>Sheet1!$B$8:$F$8</c:f>
              <c:numCache>
                <c:formatCode>#,##0</c:formatCode>
                <c:ptCount val="5"/>
                <c:pt idx="0">
                  <c:v>49389</c:v>
                </c:pt>
                <c:pt idx="1">
                  <c:v>37747</c:v>
                </c:pt>
                <c:pt idx="2">
                  <c:v>511688</c:v>
                </c:pt>
                <c:pt idx="3" formatCode="General">
                  <c:v>0</c:v>
                </c:pt>
                <c:pt idx="4" formatCode="General">
                  <c:v>0</c:v>
                </c:pt>
              </c:numCache>
            </c:numRef>
          </c:val>
          <c:extLst>
            <c:ext xmlns:c16="http://schemas.microsoft.com/office/drawing/2014/chart" uri="{C3380CC4-5D6E-409C-BE32-E72D297353CC}">
              <c16:uniqueId val="{00000006-D90E-4BD6-B774-3933A585D103}"/>
            </c:ext>
          </c:extLst>
        </c:ser>
        <c:ser>
          <c:idx val="7"/>
          <c:order val="7"/>
          <c:tx>
            <c:strRef>
              <c:f>Sheet1!$A$9</c:f>
              <c:strCache>
                <c:ptCount val="1"/>
                <c:pt idx="0">
                  <c:v>Fiji</c:v>
                </c:pt>
              </c:strCache>
            </c:strRef>
          </c:tx>
          <c:spPr>
            <a:solidFill>
              <a:schemeClr val="accent2">
                <a:lumMod val="60000"/>
              </a:schemeClr>
            </a:solidFill>
            <a:ln>
              <a:noFill/>
            </a:ln>
            <a:effectLst/>
          </c:spPr>
          <c:invertIfNegative val="0"/>
          <c:cat>
            <c:strRef>
              <c:f>Sheet1!$B$1:$F$1</c:f>
              <c:strCache>
                <c:ptCount val="5"/>
                <c:pt idx="0">
                  <c:v>Cinema</c:v>
                </c:pt>
                <c:pt idx="1">
                  <c:v>Digital</c:v>
                </c:pt>
                <c:pt idx="2">
                  <c:v>OOH</c:v>
                </c:pt>
                <c:pt idx="3">
                  <c:v>Press</c:v>
                </c:pt>
                <c:pt idx="4">
                  <c:v>TV</c:v>
                </c:pt>
              </c:strCache>
            </c:strRef>
          </c:cat>
          <c:val>
            <c:numRef>
              <c:f>Sheet1!$B$9:$F$9</c:f>
              <c:numCache>
                <c:formatCode>#,##0</c:formatCode>
                <c:ptCount val="5"/>
                <c:pt idx="0">
                  <c:v>0</c:v>
                </c:pt>
                <c:pt idx="1">
                  <c:v>257150</c:v>
                </c:pt>
                <c:pt idx="2">
                  <c:v>0</c:v>
                </c:pt>
                <c:pt idx="3">
                  <c:v>559</c:v>
                </c:pt>
                <c:pt idx="4">
                  <c:v>0</c:v>
                </c:pt>
              </c:numCache>
            </c:numRef>
          </c:val>
          <c:extLst>
            <c:ext xmlns:c16="http://schemas.microsoft.com/office/drawing/2014/chart" uri="{C3380CC4-5D6E-409C-BE32-E72D297353CC}">
              <c16:uniqueId val="{00000007-D90E-4BD6-B774-3933A585D103}"/>
            </c:ext>
          </c:extLst>
        </c:ser>
        <c:ser>
          <c:idx val="8"/>
          <c:order val="8"/>
          <c:tx>
            <c:strRef>
              <c:f>Sheet1!$A$10</c:f>
              <c:strCache>
                <c:ptCount val="1"/>
                <c:pt idx="0">
                  <c:v>Deep RiverRock</c:v>
                </c:pt>
              </c:strCache>
            </c:strRef>
          </c:tx>
          <c:spPr>
            <a:solidFill>
              <a:schemeClr val="accent3">
                <a:lumMod val="60000"/>
              </a:schemeClr>
            </a:solidFill>
            <a:ln>
              <a:noFill/>
            </a:ln>
            <a:effectLst/>
          </c:spPr>
          <c:invertIfNegative val="0"/>
          <c:cat>
            <c:strRef>
              <c:f>Sheet1!$B$1:$F$1</c:f>
              <c:strCache>
                <c:ptCount val="5"/>
                <c:pt idx="0">
                  <c:v>Cinema</c:v>
                </c:pt>
                <c:pt idx="1">
                  <c:v>Digital</c:v>
                </c:pt>
                <c:pt idx="2">
                  <c:v>OOH</c:v>
                </c:pt>
                <c:pt idx="3">
                  <c:v>Press</c:v>
                </c:pt>
                <c:pt idx="4">
                  <c:v>TV</c:v>
                </c:pt>
              </c:strCache>
            </c:strRef>
          </c:cat>
          <c:val>
            <c:numRef>
              <c:f>Sheet1!$B$10:$F$10</c:f>
              <c:numCache>
                <c:formatCode>General</c:formatCode>
                <c:ptCount val="5"/>
                <c:pt idx="0">
                  <c:v>0</c:v>
                </c:pt>
                <c:pt idx="1">
                  <c:v>0</c:v>
                </c:pt>
                <c:pt idx="2">
                  <c:v>0</c:v>
                </c:pt>
                <c:pt idx="3">
                  <c:v>0</c:v>
                </c:pt>
                <c:pt idx="4" formatCode="#,##0">
                  <c:v>63563</c:v>
                </c:pt>
              </c:numCache>
            </c:numRef>
          </c:val>
          <c:extLst>
            <c:ext xmlns:c16="http://schemas.microsoft.com/office/drawing/2014/chart" uri="{C3380CC4-5D6E-409C-BE32-E72D297353CC}">
              <c16:uniqueId val="{00000008-D90E-4BD6-B774-3933A585D103}"/>
            </c:ext>
          </c:extLst>
        </c:ser>
        <c:dLbls>
          <c:showLegendKey val="0"/>
          <c:showVal val="0"/>
          <c:showCatName val="0"/>
          <c:showSerName val="0"/>
          <c:showPercent val="0"/>
          <c:showBubbleSize val="0"/>
        </c:dLbls>
        <c:gapWidth val="150"/>
        <c:overlap val="100"/>
        <c:axId val="599462703"/>
        <c:axId val="599464623"/>
      </c:barChart>
      <c:catAx>
        <c:axId val="59946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9464623"/>
        <c:crosses val="autoZero"/>
        <c:auto val="1"/>
        <c:lblAlgn val="ctr"/>
        <c:lblOffset val="100"/>
        <c:noMultiLvlLbl val="0"/>
      </c:catAx>
      <c:valAx>
        <c:axId val="599464623"/>
        <c:scaling>
          <c:orientation val="minMax"/>
          <c:max val="300000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9462703"/>
        <c:crosses val="autoZero"/>
        <c:crossBetween val="between"/>
      </c:valAx>
      <c:spPr>
        <a:noFill/>
        <a:ln>
          <a:noFill/>
        </a:ln>
        <a:effectLst/>
      </c:spPr>
    </c:plotArea>
    <c:legend>
      <c:legendPos val="b"/>
      <c:layout>
        <c:manualLayout>
          <c:xMode val="edge"/>
          <c:yMode val="edge"/>
          <c:x val="0.13926188465040013"/>
          <c:y val="0.78263799909953835"/>
          <c:w val="0.85355854769672224"/>
          <c:h val="5.46524653657709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a:t>Media Channels Consumed in the Last Week</a:t>
            </a:r>
            <a:endParaRPr lang="en-GB" sz="16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Premium Pursuers</c:v>
                </c:pt>
              </c:strCache>
            </c:strRef>
          </c:tx>
          <c:spPr>
            <a:solidFill>
              <a:srgbClr val="9454E4"/>
            </a:solidFill>
            <a:ln>
              <a:noFill/>
            </a:ln>
            <a:effectLst/>
          </c:spPr>
          <c:invertIfNegative val="0"/>
          <c:cat>
            <c:strRef>
              <c:f>Sheet1!$A$2:$A$11</c:f>
              <c:strCache>
                <c:ptCount val="10"/>
                <c:pt idx="0">
                  <c:v>Linear TV</c:v>
                </c:pt>
                <c:pt idx="1">
                  <c:v>Radio</c:v>
                </c:pt>
                <c:pt idx="2">
                  <c:v>Social Media</c:v>
                </c:pt>
                <c:pt idx="3">
                  <c:v>Print Magazine</c:v>
                </c:pt>
                <c:pt idx="4">
                  <c:v>Newspaper</c:v>
                </c:pt>
                <c:pt idx="5">
                  <c:v>VOD</c:v>
                </c:pt>
                <c:pt idx="6">
                  <c:v>Podcasts</c:v>
                </c:pt>
                <c:pt idx="7">
                  <c:v>Online Magazine</c:v>
                </c:pt>
                <c:pt idx="8">
                  <c:v>Online radio</c:v>
                </c:pt>
                <c:pt idx="9">
                  <c:v>Other Media Wesbites</c:v>
                </c:pt>
              </c:strCache>
            </c:strRef>
          </c:cat>
          <c:val>
            <c:numRef>
              <c:f>Sheet1!$B$2:$B$11</c:f>
              <c:numCache>
                <c:formatCode>0.00%</c:formatCode>
                <c:ptCount val="10"/>
                <c:pt idx="0">
                  <c:v>0.56079999999999997</c:v>
                </c:pt>
                <c:pt idx="1">
                  <c:v>0.30499999999999999</c:v>
                </c:pt>
                <c:pt idx="2">
                  <c:v>0.3029</c:v>
                </c:pt>
                <c:pt idx="3">
                  <c:v>0.3029</c:v>
                </c:pt>
                <c:pt idx="4">
                  <c:v>0.24840000000000001</c:v>
                </c:pt>
                <c:pt idx="5">
                  <c:v>0.22650000000000001</c:v>
                </c:pt>
                <c:pt idx="6">
                  <c:v>0.2097</c:v>
                </c:pt>
                <c:pt idx="7">
                  <c:v>0.124</c:v>
                </c:pt>
                <c:pt idx="8">
                  <c:v>9.9199999999999997E-2</c:v>
                </c:pt>
                <c:pt idx="9">
                  <c:v>2.2499999999999999E-2</c:v>
                </c:pt>
              </c:numCache>
            </c:numRef>
          </c:val>
          <c:extLst>
            <c:ext xmlns:c16="http://schemas.microsoft.com/office/drawing/2014/chart" uri="{C3380CC4-5D6E-409C-BE32-E72D297353CC}">
              <c16:uniqueId val="{00000000-0603-4173-A9C7-DC2F314544FC}"/>
            </c:ext>
          </c:extLst>
        </c:ser>
        <c:dLbls>
          <c:showLegendKey val="0"/>
          <c:showVal val="0"/>
          <c:showCatName val="0"/>
          <c:showSerName val="0"/>
          <c:showPercent val="0"/>
          <c:showBubbleSize val="0"/>
        </c:dLbls>
        <c:gapWidth val="150"/>
        <c:axId val="1200278783"/>
        <c:axId val="1200279263"/>
      </c:barChart>
      <c:lineChart>
        <c:grouping val="standard"/>
        <c:varyColors val="0"/>
        <c:ser>
          <c:idx val="1"/>
          <c:order val="1"/>
          <c:tx>
            <c:strRef>
              <c:f>Sheet1!$C$1</c:f>
              <c:strCache>
                <c:ptCount val="1"/>
                <c:pt idx="0">
                  <c:v>Nat Rep</c:v>
                </c:pt>
              </c:strCache>
            </c:strRef>
          </c:tx>
          <c:spPr>
            <a:ln w="28575" cap="rnd">
              <a:solidFill>
                <a:schemeClr val="accent2"/>
              </a:solidFill>
              <a:round/>
            </a:ln>
            <a:effectLst/>
          </c:spPr>
          <c:marker>
            <c:symbol val="none"/>
          </c:marker>
          <c:cat>
            <c:strRef>
              <c:f>Sheet1!$A$2:$A$11</c:f>
              <c:strCache>
                <c:ptCount val="10"/>
                <c:pt idx="0">
                  <c:v>Linear TV</c:v>
                </c:pt>
                <c:pt idx="1">
                  <c:v>Radio</c:v>
                </c:pt>
                <c:pt idx="2">
                  <c:v>Social Media</c:v>
                </c:pt>
                <c:pt idx="3">
                  <c:v>Print Magazine</c:v>
                </c:pt>
                <c:pt idx="4">
                  <c:v>Newspaper</c:v>
                </c:pt>
                <c:pt idx="5">
                  <c:v>VOD</c:v>
                </c:pt>
                <c:pt idx="6">
                  <c:v>Podcasts</c:v>
                </c:pt>
                <c:pt idx="7">
                  <c:v>Online Magazine</c:v>
                </c:pt>
                <c:pt idx="8">
                  <c:v>Online radio</c:v>
                </c:pt>
                <c:pt idx="9">
                  <c:v>Other Media Wesbites</c:v>
                </c:pt>
              </c:strCache>
            </c:strRef>
          </c:cat>
          <c:val>
            <c:numRef>
              <c:f>Sheet1!$C$2:$C$11</c:f>
              <c:numCache>
                <c:formatCode>General</c:formatCode>
                <c:ptCount val="10"/>
                <c:pt idx="0">
                  <c:v>74.790000000000006</c:v>
                </c:pt>
                <c:pt idx="1">
                  <c:v>80.91</c:v>
                </c:pt>
                <c:pt idx="2">
                  <c:v>107.27</c:v>
                </c:pt>
                <c:pt idx="3">
                  <c:v>88.47</c:v>
                </c:pt>
                <c:pt idx="4">
                  <c:v>52.68</c:v>
                </c:pt>
                <c:pt idx="5">
                  <c:v>163.62</c:v>
                </c:pt>
                <c:pt idx="6">
                  <c:v>102.63</c:v>
                </c:pt>
                <c:pt idx="7">
                  <c:v>155</c:v>
                </c:pt>
                <c:pt idx="8">
                  <c:v>115.89</c:v>
                </c:pt>
                <c:pt idx="9">
                  <c:v>82.35</c:v>
                </c:pt>
              </c:numCache>
            </c:numRef>
          </c:val>
          <c:smooth val="0"/>
          <c:extLst>
            <c:ext xmlns:c16="http://schemas.microsoft.com/office/drawing/2014/chart" uri="{C3380CC4-5D6E-409C-BE32-E72D297353CC}">
              <c16:uniqueId val="{00000002-0603-4173-A9C7-DC2F314544FC}"/>
            </c:ext>
          </c:extLst>
        </c:ser>
        <c:dLbls>
          <c:showLegendKey val="0"/>
          <c:showVal val="0"/>
          <c:showCatName val="0"/>
          <c:showSerName val="0"/>
          <c:showPercent val="0"/>
          <c:showBubbleSize val="0"/>
        </c:dLbls>
        <c:marker val="1"/>
        <c:smooth val="0"/>
        <c:axId val="1660551568"/>
        <c:axId val="1660547248"/>
      </c:lineChart>
      <c:catAx>
        <c:axId val="120027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00279263"/>
        <c:crosses val="autoZero"/>
        <c:auto val="1"/>
        <c:lblAlgn val="ctr"/>
        <c:lblOffset val="100"/>
        <c:noMultiLvlLbl val="0"/>
      </c:catAx>
      <c:valAx>
        <c:axId val="1200279263"/>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00278783"/>
        <c:crosses val="autoZero"/>
        <c:crossBetween val="between"/>
      </c:valAx>
      <c:valAx>
        <c:axId val="16605472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0551568"/>
        <c:crosses val="max"/>
        <c:crossBetween val="between"/>
      </c:valAx>
      <c:catAx>
        <c:axId val="1660551568"/>
        <c:scaling>
          <c:orientation val="minMax"/>
        </c:scaling>
        <c:delete val="1"/>
        <c:axPos val="b"/>
        <c:numFmt formatCode="General" sourceLinked="1"/>
        <c:majorTickMark val="out"/>
        <c:minorTickMark val="none"/>
        <c:tickLblPos val="nextTo"/>
        <c:crossAx val="16605472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a:t>Media Channels Consumed in the Last Week</a:t>
            </a:r>
            <a:endParaRPr lang="en-GB" sz="16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Premium Pursuers</c:v>
                </c:pt>
              </c:strCache>
            </c:strRef>
          </c:tx>
          <c:spPr>
            <a:solidFill>
              <a:srgbClr val="9454E4"/>
            </a:solidFill>
            <a:ln>
              <a:noFill/>
            </a:ln>
            <a:effectLst/>
          </c:spPr>
          <c:invertIfNegative val="0"/>
          <c:cat>
            <c:strRef>
              <c:f>Sheet1!$A$2:$A$13</c:f>
              <c:strCache>
                <c:ptCount val="12"/>
                <c:pt idx="0">
                  <c:v>Online</c:v>
                </c:pt>
                <c:pt idx="1">
                  <c:v>TV adverts</c:v>
                </c:pt>
                <c:pt idx="2">
                  <c:v>Billboards</c:v>
                </c:pt>
                <c:pt idx="3">
                  <c:v>Direct mail</c:v>
                </c:pt>
                <c:pt idx="4">
                  <c:v>Direct mail</c:v>
                </c:pt>
                <c:pt idx="5">
                  <c:v>Radio</c:v>
                </c:pt>
                <c:pt idx="6">
                  <c:v>Podcasts</c:v>
                </c:pt>
                <c:pt idx="7">
                  <c:v>Cinema</c:v>
                </c:pt>
                <c:pt idx="8">
                  <c:v>Printed newspapers</c:v>
                </c:pt>
                <c:pt idx="9">
                  <c:v>In-store promotions</c:v>
                </c:pt>
                <c:pt idx="10">
                  <c:v>Printed magazines</c:v>
                </c:pt>
                <c:pt idx="11">
                  <c:v>Printed magazines</c:v>
                </c:pt>
              </c:strCache>
            </c:strRef>
          </c:cat>
          <c:val>
            <c:numRef>
              <c:f>Sheet1!$B$2:$B$13</c:f>
              <c:numCache>
                <c:formatCode>0.0%</c:formatCode>
                <c:ptCount val="12"/>
                <c:pt idx="0" formatCode="0.00%">
                  <c:v>0.3</c:v>
                </c:pt>
                <c:pt idx="1">
                  <c:v>0.22</c:v>
                </c:pt>
                <c:pt idx="2" formatCode="0.00%">
                  <c:v>0.05</c:v>
                </c:pt>
                <c:pt idx="3" formatCode="0.00%">
                  <c:v>0.05</c:v>
                </c:pt>
                <c:pt idx="4" formatCode="0.00%">
                  <c:v>0.05</c:v>
                </c:pt>
                <c:pt idx="5" formatCode="0.00%">
                  <c:v>0.05</c:v>
                </c:pt>
                <c:pt idx="6" formatCode="0.00%">
                  <c:v>0.04</c:v>
                </c:pt>
                <c:pt idx="7" formatCode="0.00%">
                  <c:v>0.04</c:v>
                </c:pt>
                <c:pt idx="8" formatCode="0.00%">
                  <c:v>0.04</c:v>
                </c:pt>
                <c:pt idx="9">
                  <c:v>0.03</c:v>
                </c:pt>
                <c:pt idx="10" formatCode="0.00%">
                  <c:v>0.02</c:v>
                </c:pt>
                <c:pt idx="11" formatCode="0.00%">
                  <c:v>0.02</c:v>
                </c:pt>
              </c:numCache>
            </c:numRef>
          </c:val>
          <c:extLst>
            <c:ext xmlns:c16="http://schemas.microsoft.com/office/drawing/2014/chart" uri="{C3380CC4-5D6E-409C-BE32-E72D297353CC}">
              <c16:uniqueId val="{00000000-0603-4173-A9C7-DC2F314544FC}"/>
            </c:ext>
          </c:extLst>
        </c:ser>
        <c:dLbls>
          <c:showLegendKey val="0"/>
          <c:showVal val="0"/>
          <c:showCatName val="0"/>
          <c:showSerName val="0"/>
          <c:showPercent val="0"/>
          <c:showBubbleSize val="0"/>
        </c:dLbls>
        <c:gapWidth val="150"/>
        <c:axId val="1200278783"/>
        <c:axId val="1200279263"/>
      </c:barChart>
      <c:lineChart>
        <c:grouping val="standard"/>
        <c:varyColors val="0"/>
        <c:ser>
          <c:idx val="1"/>
          <c:order val="1"/>
          <c:tx>
            <c:strRef>
              <c:f>Sheet1!$C$1</c:f>
              <c:strCache>
                <c:ptCount val="1"/>
                <c:pt idx="0">
                  <c:v>Nat Rep</c:v>
                </c:pt>
              </c:strCache>
            </c:strRef>
          </c:tx>
          <c:spPr>
            <a:ln w="28575" cap="rnd">
              <a:solidFill>
                <a:schemeClr val="accent2"/>
              </a:solidFill>
              <a:round/>
            </a:ln>
            <a:effectLst/>
          </c:spPr>
          <c:marker>
            <c:symbol val="none"/>
          </c:marker>
          <c:cat>
            <c:strRef>
              <c:f>Sheet1!$A$2:$A$13</c:f>
              <c:strCache>
                <c:ptCount val="12"/>
                <c:pt idx="0">
                  <c:v>Online</c:v>
                </c:pt>
                <c:pt idx="1">
                  <c:v>TV adverts</c:v>
                </c:pt>
                <c:pt idx="2">
                  <c:v>Billboards</c:v>
                </c:pt>
                <c:pt idx="3">
                  <c:v>Direct mail</c:v>
                </c:pt>
                <c:pt idx="4">
                  <c:v>Direct mail</c:v>
                </c:pt>
                <c:pt idx="5">
                  <c:v>Radio</c:v>
                </c:pt>
                <c:pt idx="6">
                  <c:v>Podcasts</c:v>
                </c:pt>
                <c:pt idx="7">
                  <c:v>Cinema</c:v>
                </c:pt>
                <c:pt idx="8">
                  <c:v>Printed newspapers</c:v>
                </c:pt>
                <c:pt idx="9">
                  <c:v>In-store promotions</c:v>
                </c:pt>
                <c:pt idx="10">
                  <c:v>Printed magazines</c:v>
                </c:pt>
                <c:pt idx="11">
                  <c:v>Printed magazines</c:v>
                </c:pt>
              </c:strCache>
            </c:strRef>
          </c:cat>
          <c:val>
            <c:numRef>
              <c:f>Sheet1!$C$2:$C$13</c:f>
              <c:numCache>
                <c:formatCode>0%</c:formatCode>
                <c:ptCount val="12"/>
                <c:pt idx="0">
                  <c:v>0.28999999999999998</c:v>
                </c:pt>
                <c:pt idx="1">
                  <c:v>0.22</c:v>
                </c:pt>
                <c:pt idx="2">
                  <c:v>0.04</c:v>
                </c:pt>
                <c:pt idx="3">
                  <c:v>0.05</c:v>
                </c:pt>
                <c:pt idx="4">
                  <c:v>0.05</c:v>
                </c:pt>
                <c:pt idx="5">
                  <c:v>0.05</c:v>
                </c:pt>
                <c:pt idx="6">
                  <c:v>0.02</c:v>
                </c:pt>
                <c:pt idx="7">
                  <c:v>0.03</c:v>
                </c:pt>
                <c:pt idx="8">
                  <c:v>0.03</c:v>
                </c:pt>
                <c:pt idx="9">
                  <c:v>0.04</c:v>
                </c:pt>
                <c:pt idx="10">
                  <c:v>0.01</c:v>
                </c:pt>
                <c:pt idx="11">
                  <c:v>0.01</c:v>
                </c:pt>
              </c:numCache>
            </c:numRef>
          </c:val>
          <c:smooth val="0"/>
          <c:extLst>
            <c:ext xmlns:c16="http://schemas.microsoft.com/office/drawing/2014/chart" uri="{C3380CC4-5D6E-409C-BE32-E72D297353CC}">
              <c16:uniqueId val="{00000002-0603-4173-A9C7-DC2F314544FC}"/>
            </c:ext>
          </c:extLst>
        </c:ser>
        <c:dLbls>
          <c:showLegendKey val="0"/>
          <c:showVal val="0"/>
          <c:showCatName val="0"/>
          <c:showSerName val="0"/>
          <c:showPercent val="0"/>
          <c:showBubbleSize val="0"/>
        </c:dLbls>
        <c:marker val="1"/>
        <c:smooth val="0"/>
        <c:axId val="1660551568"/>
        <c:axId val="1660547248"/>
      </c:lineChart>
      <c:catAx>
        <c:axId val="120027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00279263"/>
        <c:crosses val="autoZero"/>
        <c:auto val="1"/>
        <c:lblAlgn val="ctr"/>
        <c:lblOffset val="100"/>
        <c:noMultiLvlLbl val="0"/>
      </c:catAx>
      <c:valAx>
        <c:axId val="1200279263"/>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00278783"/>
        <c:crosses val="autoZero"/>
        <c:crossBetween val="between"/>
      </c:valAx>
      <c:valAx>
        <c:axId val="16605472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0551568"/>
        <c:crosses val="max"/>
        <c:crossBetween val="between"/>
      </c:valAx>
      <c:catAx>
        <c:axId val="1660551568"/>
        <c:scaling>
          <c:orientation val="minMax"/>
        </c:scaling>
        <c:delete val="1"/>
        <c:axPos val="b"/>
        <c:numFmt formatCode="General" sourceLinked="1"/>
        <c:majorTickMark val="out"/>
        <c:minorTickMark val="none"/>
        <c:tickLblPos val="nextTo"/>
        <c:crossAx val="16605472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4.png"/></Relationships>
</file>

<file path=ppt/drawings/drawing1.xml><?xml version="1.0" encoding="utf-8"?>
<c:userShapes xmlns:c="http://schemas.openxmlformats.org/drawingml/2006/chart">
  <cdr:relSizeAnchor xmlns:cdr="http://schemas.openxmlformats.org/drawingml/2006/chartDrawing">
    <cdr:from>
      <cdr:x>0.5173</cdr:x>
      <cdr:y>0.12248</cdr:y>
    </cdr:from>
    <cdr:to>
      <cdr:x>0.58334</cdr:x>
      <cdr:y>0.26066</cdr:y>
    </cdr:to>
    <cdr:pic>
      <cdr:nvPicPr>
        <cdr:cNvPr id="2" name="chart">
          <a:extLst xmlns:a="http://schemas.openxmlformats.org/drawingml/2006/main">
            <a:ext uri="{FF2B5EF4-FFF2-40B4-BE49-F238E27FC236}">
              <a16:creationId xmlns:a16="http://schemas.microsoft.com/office/drawing/2014/main" id="{57CC12C2-EF57-531E-32DE-3E78FF2A417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83045" y="589056"/>
          <a:ext cx="725487" cy="66452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0.06031</cdr:x>
      <cdr:y>0.16642</cdr:y>
    </cdr:from>
    <cdr:to>
      <cdr:x>0.12635</cdr:x>
      <cdr:y>0.3046</cdr:y>
    </cdr:to>
    <cdr:pic>
      <cdr:nvPicPr>
        <cdr:cNvPr id="2" name="chart">
          <a:extLst xmlns:a="http://schemas.openxmlformats.org/drawingml/2006/main">
            <a:ext uri="{FF2B5EF4-FFF2-40B4-BE49-F238E27FC236}">
              <a16:creationId xmlns:a16="http://schemas.microsoft.com/office/drawing/2014/main" id="{57CC12C2-EF57-531E-32DE-3E78FF2A417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2565" y="800362"/>
          <a:ext cx="725507" cy="66453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B1D1B-594D-47CC-A364-4ACABDD2C346}"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CF2A5-DA97-4BC7-BBF6-D3391499913F}" type="slidenum">
              <a:rPr lang="en-GB" smtClean="0"/>
              <a:t>‹#›</a:t>
            </a:fld>
            <a:endParaRPr lang="en-GB"/>
          </a:p>
        </p:txBody>
      </p:sp>
    </p:spTree>
    <p:extLst>
      <p:ext uri="{BB962C8B-B14F-4D97-AF65-F5344CB8AC3E}">
        <p14:creationId xmlns:p14="http://schemas.microsoft.com/office/powerpoint/2010/main" val="381357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3CF2A5-DA97-4BC7-BBF6-D3391499913F}" type="slidenum">
              <a:rPr lang="en-GB" smtClean="0"/>
              <a:t>5</a:t>
            </a:fld>
            <a:endParaRPr lang="en-GB"/>
          </a:p>
        </p:txBody>
      </p:sp>
    </p:spTree>
    <p:extLst>
      <p:ext uri="{BB962C8B-B14F-4D97-AF65-F5344CB8AC3E}">
        <p14:creationId xmlns:p14="http://schemas.microsoft.com/office/powerpoint/2010/main" val="213389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f95ff776a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2ef95ff776a_2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4.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svg"/><Relationship Id="rId7" Type="http://schemas.openxmlformats.org/officeDocument/2006/relationships/image" Target="../media/image3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4F8-7F47-316D-5B7F-697D82C51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C88420-BA4B-664E-FB69-53C82CE5C4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700E0C-D56C-9DC1-84D5-67D709DE6ACD}"/>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5" name="Footer Placeholder 4">
            <a:extLst>
              <a:ext uri="{FF2B5EF4-FFF2-40B4-BE49-F238E27FC236}">
                <a16:creationId xmlns:a16="http://schemas.microsoft.com/office/drawing/2014/main" id="{03DF53C1-D1CD-BD1F-1113-A1CC417124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EAA81F-6499-0767-A486-6C6A674C50DC}"/>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213294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8AE7-3D0E-269F-7D89-8C45511DF3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87509C-9D3D-B93E-B0B0-CB0C4FD145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0AB515-3955-56ED-F35B-C69F4EBC9E63}"/>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5" name="Footer Placeholder 4">
            <a:extLst>
              <a:ext uri="{FF2B5EF4-FFF2-40B4-BE49-F238E27FC236}">
                <a16:creationId xmlns:a16="http://schemas.microsoft.com/office/drawing/2014/main" id="{2F6531E7-0D3A-1B9E-7006-40186C52B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92AD6-55D8-B032-5968-B20376A011F3}"/>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425326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82547-7374-4C64-982E-C8C5AB3A3A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BC5085-3572-993B-320F-3348523FBF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E23E47-1659-0686-EAA6-F6F31725642E}"/>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5" name="Footer Placeholder 4">
            <a:extLst>
              <a:ext uri="{FF2B5EF4-FFF2-40B4-BE49-F238E27FC236}">
                <a16:creationId xmlns:a16="http://schemas.microsoft.com/office/drawing/2014/main" id="{FC555B6B-965C-7633-A61C-37AE05FE6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ED545-2C66-6A53-594C-33D377281254}"/>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289789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1D22D-173C-9C15-3E51-9E95D0308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98" y="1165226"/>
            <a:ext cx="2440624"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3451" y="3073460"/>
            <a:ext cx="4736315" cy="711081"/>
          </a:xfrm>
        </p:spPr>
        <p:txBody>
          <a:bodyPr>
            <a:noAutofit/>
          </a:bodyPr>
          <a:lstStyle>
            <a:lvl1pPr>
              <a:defRPr sz="3600">
                <a:latin typeface="Montserrat ExtraBold" panose="00000900000000000000" pitchFamily="50" charset="0"/>
              </a:defRPr>
            </a:lvl1pPr>
          </a:lstStyle>
          <a:p>
            <a:r>
              <a:rPr lang="en-US"/>
              <a:t>Click to edit Master title style</a:t>
            </a:r>
          </a:p>
        </p:txBody>
      </p:sp>
      <p:sp>
        <p:nvSpPr>
          <p:cNvPr id="12" name="Picture Placeholder 11"/>
          <p:cNvSpPr>
            <a:spLocks noGrp="1"/>
          </p:cNvSpPr>
          <p:nvPr>
            <p:ph type="pic" sz="quarter" idx="14"/>
          </p:nvPr>
        </p:nvSpPr>
        <p:spPr>
          <a:xfrm>
            <a:off x="5591812" y="0"/>
            <a:ext cx="6626462" cy="6845300"/>
          </a:xfrm>
          <a:prstGeom prst="rect">
            <a:avLst/>
          </a:prstGeom>
          <a:solidFill>
            <a:schemeClr val="bg1">
              <a:lumMod val="85000"/>
            </a:schemeClr>
          </a:solidFill>
        </p:spPr>
        <p:txBody>
          <a:bodyPr/>
          <a:lstStyle/>
          <a:p>
            <a:pPr lvl="0"/>
            <a:r>
              <a:rPr lang="en-US" noProof="0"/>
              <a:t>Click icon to add picture</a:t>
            </a:r>
          </a:p>
        </p:txBody>
      </p:sp>
      <p:sp>
        <p:nvSpPr>
          <p:cNvPr id="19" name="Text Placeholder 18"/>
          <p:cNvSpPr>
            <a:spLocks noGrp="1"/>
          </p:cNvSpPr>
          <p:nvPr>
            <p:ph type="body" sz="quarter" idx="16"/>
          </p:nvPr>
        </p:nvSpPr>
        <p:spPr>
          <a:xfrm>
            <a:off x="379511" y="5661248"/>
            <a:ext cx="4830255" cy="360040"/>
          </a:xfrm>
          <a:prstGeom prst="rect">
            <a:avLst/>
          </a:prstGeom>
        </p:spPr>
        <p:txBody>
          <a:bodyPr/>
          <a:lstStyle>
            <a:lvl1pPr>
              <a:defRPr>
                <a:solidFill>
                  <a:schemeClr val="accent1">
                    <a:alpha val="50000"/>
                  </a:schemeClr>
                </a:solidFill>
              </a:defRPr>
            </a:lvl1pPr>
          </a:lstStyle>
          <a:p>
            <a:pPr lvl="0"/>
            <a:r>
              <a:rPr lang="en-US" noProof="0"/>
              <a:t>Click to edit Master text styles</a:t>
            </a:r>
          </a:p>
        </p:txBody>
      </p:sp>
      <p:sp>
        <p:nvSpPr>
          <p:cNvPr id="23" name="Text Placeholder 22"/>
          <p:cNvSpPr>
            <a:spLocks noGrp="1"/>
          </p:cNvSpPr>
          <p:nvPr>
            <p:ph type="body" sz="quarter" idx="18"/>
          </p:nvPr>
        </p:nvSpPr>
        <p:spPr>
          <a:xfrm>
            <a:off x="379510" y="6001761"/>
            <a:ext cx="4830255" cy="595592"/>
          </a:xfrm>
          <a:prstGeom prst="rect">
            <a:avLst/>
          </a:prstGeom>
        </p:spPr>
        <p:txBody>
          <a:bodyPr/>
          <a:lstStyle>
            <a:lvl1pPr>
              <a:defRPr>
                <a:latin typeface="+mj-lt"/>
              </a:defRPr>
            </a:lvl1pPr>
            <a:lvl2pPr marL="609494" indent="0">
              <a:buNone/>
              <a:defRPr/>
            </a:lvl2pPr>
          </a:lstStyle>
          <a:p>
            <a:pPr lvl="0"/>
            <a:r>
              <a:rPr lang="en-US"/>
              <a:t>Click to edit Master text styles</a:t>
            </a:r>
          </a:p>
        </p:txBody>
      </p:sp>
      <p:sp>
        <p:nvSpPr>
          <p:cNvPr id="4" name="Date Placeholder 2">
            <a:extLst>
              <a:ext uri="{FF2B5EF4-FFF2-40B4-BE49-F238E27FC236}">
                <a16:creationId xmlns:a16="http://schemas.microsoft.com/office/drawing/2014/main" id="{BC8A04A1-ADF1-D261-F3B9-819A1AFDC8A0}"/>
              </a:ext>
            </a:extLst>
          </p:cNvPr>
          <p:cNvSpPr>
            <a:spLocks noGrp="1"/>
          </p:cNvSpPr>
          <p:nvPr>
            <p:ph type="dt" sz="half" idx="19"/>
          </p:nvPr>
        </p:nvSpPr>
        <p:spPr/>
        <p:txBody>
          <a:bodyPr/>
          <a:lstStyle>
            <a:lvl1pPr>
              <a:defRPr/>
            </a:lvl1pPr>
          </a:lstStyle>
          <a:p>
            <a:pPr>
              <a:defRPr/>
            </a:pPr>
            <a:fld id="{E4DA07D2-7CA6-42C3-B8B2-B184353646CE}" type="datetimeFigureOut">
              <a:rPr lang="en-US"/>
              <a:pPr>
                <a:defRPr/>
              </a:pPr>
              <a:t>7/30/2025</a:t>
            </a:fld>
            <a:endParaRPr lang="en-US"/>
          </a:p>
        </p:txBody>
      </p:sp>
      <p:sp>
        <p:nvSpPr>
          <p:cNvPr id="5" name="Footer Placeholder 3">
            <a:extLst>
              <a:ext uri="{FF2B5EF4-FFF2-40B4-BE49-F238E27FC236}">
                <a16:creationId xmlns:a16="http://schemas.microsoft.com/office/drawing/2014/main" id="{C71B8891-FE81-2219-A26D-90EC08CDDBAA}"/>
              </a:ext>
            </a:extLst>
          </p:cNvPr>
          <p:cNvSpPr>
            <a:spLocks noGrp="1"/>
          </p:cNvSpPr>
          <p:nvPr>
            <p:ph type="ftr" sz="quarter" idx="20"/>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255DC02F-11F4-4F18-9F6D-0960E2199B72}"/>
              </a:ext>
            </a:extLst>
          </p:cNvPr>
          <p:cNvSpPr>
            <a:spLocks noGrp="1"/>
          </p:cNvSpPr>
          <p:nvPr>
            <p:ph type="sldNum" sz="quarter" idx="21"/>
          </p:nvPr>
        </p:nvSpPr>
        <p:spPr/>
        <p:txBody>
          <a:bodyPr/>
          <a:lstStyle>
            <a:lvl1pPr>
              <a:defRPr/>
            </a:lvl1pPr>
          </a:lstStyle>
          <a:p>
            <a:pPr>
              <a:defRPr/>
            </a:pPr>
            <a:fld id="{CD16E3C7-BFF8-4583-9A4F-4295B181E080}" type="slidenum">
              <a:rPr lang="en-US"/>
              <a:pPr>
                <a:defRPr/>
              </a:pPr>
              <a:t>‹#›</a:t>
            </a:fld>
            <a:endParaRPr lang="en-US"/>
          </a:p>
        </p:txBody>
      </p:sp>
    </p:spTree>
    <p:extLst>
      <p:ext uri="{BB962C8B-B14F-4D97-AF65-F5344CB8AC3E}">
        <p14:creationId xmlns:p14="http://schemas.microsoft.com/office/powerpoint/2010/main" val="3923655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p:cNvSpPr>
            <a:spLocks noGrp="1"/>
          </p:cNvSpPr>
          <p:nvPr>
            <p:ph type="title"/>
          </p:nvPr>
        </p:nvSpPr>
        <p:spPr>
          <a:xfrm>
            <a:off x="473451" y="3073460"/>
            <a:ext cx="4736315" cy="711081"/>
          </a:xfrm>
        </p:spPr>
        <p:txBody>
          <a:bodyPr>
            <a:noAutofit/>
          </a:bodyPr>
          <a:lstStyle>
            <a:lvl1pPr>
              <a:defRPr sz="3600">
                <a:latin typeface="Montserrat ExtraBold" panose="00000900000000000000" pitchFamily="50" charset="0"/>
              </a:defRPr>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2" name="Picture Placeholder 11">
            <a:extLst>
              <a:ext uri="{FF2B5EF4-FFF2-40B4-BE49-F238E27FC236}">
                <a16:creationId xmlns:a16="http://schemas.microsoft.com/office/drawing/2014/main" id="{7BF1E96A-5D64-48F3-8117-06083727C0C9}"/>
              </a:ext>
            </a:extLst>
          </p:cNvPr>
          <p:cNvSpPr>
            <a:spLocks noGrp="1"/>
          </p:cNvSpPr>
          <p:nvPr>
            <p:ph type="pic" sz="quarter" idx="14" hasCustomPrompt="1"/>
          </p:nvPr>
        </p:nvSpPr>
        <p:spPr>
          <a:xfrm>
            <a:off x="5591812" y="0"/>
            <a:ext cx="6626462" cy="6845300"/>
          </a:xfrm>
          <a:prstGeom prst="rect">
            <a:avLst/>
          </a:prstGeom>
          <a:solidFill>
            <a:schemeClr val="bg1">
              <a:lumMod val="85000"/>
            </a:schemeClr>
          </a:solidFill>
        </p:spPr>
        <p:txBody>
          <a:bodyPr/>
          <a:lstStyle/>
          <a:p>
            <a:r>
              <a:rPr lang="en-US"/>
              <a:t>Add picture;  then send it to the back</a:t>
            </a:r>
          </a:p>
        </p:txBody>
      </p:sp>
      <p:sp>
        <p:nvSpPr>
          <p:cNvPr id="19" name="Text Placeholder 18">
            <a:extLst>
              <a:ext uri="{FF2B5EF4-FFF2-40B4-BE49-F238E27FC236}">
                <a16:creationId xmlns:a16="http://schemas.microsoft.com/office/drawing/2014/main" id="{EC051B95-4EAB-E223-68F2-D1B4D6B56B15}"/>
              </a:ext>
            </a:extLst>
          </p:cNvPr>
          <p:cNvSpPr>
            <a:spLocks noGrp="1"/>
          </p:cNvSpPr>
          <p:nvPr>
            <p:ph type="body" sz="quarter" idx="16" hasCustomPrompt="1"/>
          </p:nvPr>
        </p:nvSpPr>
        <p:spPr>
          <a:xfrm>
            <a:off x="379511" y="5661248"/>
            <a:ext cx="4830255" cy="360040"/>
          </a:xfrm>
          <a:prstGeom prst="rect">
            <a:avLst/>
          </a:prstGeom>
        </p:spPr>
        <p:txBody>
          <a:bodyPr/>
          <a:lstStyle>
            <a:lvl1pPr>
              <a:defRPr>
                <a:solidFill>
                  <a:schemeClr val="accent1">
                    <a:alpha val="50000"/>
                  </a:schemeClr>
                </a:solidFill>
              </a:defRPr>
            </a:lvl1pPr>
          </a:lstStyle>
          <a:p>
            <a:pPr algn="l"/>
            <a:r>
              <a:rPr kumimoji="0" lang="en-US" sz="1200" b="0" i="0" u="none" strike="noStrike" kern="1200" cap="none" spc="0" normalizeH="0" baseline="0" noProof="0">
                <a:ln>
                  <a:noFill/>
                </a:ln>
                <a:solidFill>
                  <a:srgbClr val="EE6358"/>
                </a:solidFill>
                <a:effectLst/>
                <a:uLnTx/>
                <a:uFillTx/>
                <a:latin typeface="+mj-lt"/>
                <a:ea typeface="+mj-ea"/>
                <a:cs typeface="+mj-cs"/>
              </a:rPr>
              <a:t>Presenter Name</a:t>
            </a:r>
            <a:endParaRPr lang="en-US" sz="1200">
              <a:solidFill>
                <a:schemeClr val="accent1">
                  <a:alpha val="40000"/>
                </a:schemeClr>
              </a:solidFill>
              <a:latin typeface="+mj-lt"/>
            </a:endParaRPr>
          </a:p>
        </p:txBody>
      </p:sp>
      <p:sp>
        <p:nvSpPr>
          <p:cNvPr id="23" name="Text Placeholder 22">
            <a:extLst>
              <a:ext uri="{FF2B5EF4-FFF2-40B4-BE49-F238E27FC236}">
                <a16:creationId xmlns:a16="http://schemas.microsoft.com/office/drawing/2014/main" id="{6A3EFC71-2814-414A-1306-445D4B9807F0}"/>
              </a:ext>
            </a:extLst>
          </p:cNvPr>
          <p:cNvSpPr>
            <a:spLocks noGrp="1"/>
          </p:cNvSpPr>
          <p:nvPr>
            <p:ph type="body" sz="quarter" idx="18" hasCustomPrompt="1"/>
          </p:nvPr>
        </p:nvSpPr>
        <p:spPr>
          <a:xfrm>
            <a:off x="379510" y="6001761"/>
            <a:ext cx="4830255" cy="595592"/>
          </a:xfrm>
          <a:prstGeom prst="rect">
            <a:avLst/>
          </a:prstGeom>
        </p:spPr>
        <p:txBody>
          <a:bodyPr/>
          <a:lstStyle>
            <a:lvl1pPr>
              <a:defRPr>
                <a:latin typeface="+mj-lt"/>
              </a:defRPr>
            </a:lvl1pPr>
            <a:lvl2pPr marL="609494" indent="0">
              <a:buNone/>
              <a:defRPr/>
            </a:lvl2pPr>
          </a:lstStyle>
          <a:p>
            <a:pPr lvl="0"/>
            <a:r>
              <a:rPr lang="en-GB"/>
              <a:t>Date here 00/00/2023</a:t>
            </a:r>
          </a:p>
        </p:txBody>
      </p:sp>
      <p:pic>
        <p:nvPicPr>
          <p:cNvPr id="6" name="Picture 5">
            <a:extLst>
              <a:ext uri="{FF2B5EF4-FFF2-40B4-BE49-F238E27FC236}">
                <a16:creationId xmlns:a16="http://schemas.microsoft.com/office/drawing/2014/main" id="{CF50B8B0-F8AB-4441-69CB-7830D459A5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451" y="1165424"/>
            <a:ext cx="2440063" cy="175345"/>
          </a:xfrm>
          <a:prstGeom prst="rect">
            <a:avLst/>
          </a:prstGeom>
        </p:spPr>
      </p:pic>
    </p:spTree>
    <p:extLst>
      <p:ext uri="{BB962C8B-B14F-4D97-AF65-F5344CB8AC3E}">
        <p14:creationId xmlns:p14="http://schemas.microsoft.com/office/powerpoint/2010/main" val="1773948567"/>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451" y="3073460"/>
            <a:ext cx="4736315" cy="711081"/>
          </a:xfrm>
        </p:spPr>
        <p:txBody>
          <a:bodyPr>
            <a:noAutofit/>
          </a:bodyPr>
          <a:lstStyle>
            <a:lvl1pPr>
              <a:defRPr sz="3600">
                <a:solidFill>
                  <a:schemeClr val="bg1"/>
                </a:solidFill>
                <a:latin typeface="Montserrat ExtraBold" panose="00000900000000000000" pitchFamily="50" charset="0"/>
              </a:defRPr>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2" name="Picture Placeholder 11">
            <a:extLst>
              <a:ext uri="{FF2B5EF4-FFF2-40B4-BE49-F238E27FC236}">
                <a16:creationId xmlns:a16="http://schemas.microsoft.com/office/drawing/2014/main" id="{7BF1E96A-5D64-48F3-8117-06083727C0C9}"/>
              </a:ext>
            </a:extLst>
          </p:cNvPr>
          <p:cNvSpPr>
            <a:spLocks noGrp="1"/>
          </p:cNvSpPr>
          <p:nvPr>
            <p:ph type="pic" sz="quarter" idx="14" hasCustomPrompt="1"/>
          </p:nvPr>
        </p:nvSpPr>
        <p:spPr>
          <a:xfrm>
            <a:off x="5591812" y="0"/>
            <a:ext cx="6626462" cy="6845300"/>
          </a:xfrm>
          <a:prstGeom prst="rect">
            <a:avLst/>
          </a:prstGeom>
          <a:solidFill>
            <a:schemeClr val="bg1">
              <a:lumMod val="85000"/>
            </a:schemeClr>
          </a:solidFill>
        </p:spPr>
        <p:txBody>
          <a:body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US"/>
              <a:t>Add picture;  then send it to the back</a:t>
            </a:r>
          </a:p>
          <a:p>
            <a:endParaRPr lang="en-US"/>
          </a:p>
        </p:txBody>
      </p:sp>
      <p:sp>
        <p:nvSpPr>
          <p:cNvPr id="19" name="Text Placeholder 18">
            <a:extLst>
              <a:ext uri="{FF2B5EF4-FFF2-40B4-BE49-F238E27FC236}">
                <a16:creationId xmlns:a16="http://schemas.microsoft.com/office/drawing/2014/main" id="{EC051B95-4EAB-E223-68F2-D1B4D6B56B15}"/>
              </a:ext>
            </a:extLst>
          </p:cNvPr>
          <p:cNvSpPr>
            <a:spLocks noGrp="1"/>
          </p:cNvSpPr>
          <p:nvPr>
            <p:ph type="body" sz="quarter" idx="16" hasCustomPrompt="1"/>
          </p:nvPr>
        </p:nvSpPr>
        <p:spPr>
          <a:xfrm>
            <a:off x="379511" y="5661248"/>
            <a:ext cx="4830255" cy="360040"/>
          </a:xfrm>
          <a:prstGeom prst="rect">
            <a:avLst/>
          </a:prstGeom>
        </p:spPr>
        <p:txBody>
          <a:bodyPr/>
          <a:lstStyle>
            <a:lvl1pPr>
              <a:defRPr>
                <a:solidFill>
                  <a:schemeClr val="accent1">
                    <a:alpha val="50000"/>
                  </a:schemeClr>
                </a:solidFill>
              </a:defRPr>
            </a:lvl1pPr>
          </a:lstStyle>
          <a:p>
            <a:pPr algn="l"/>
            <a:r>
              <a:rPr kumimoji="0" lang="en-US" sz="1200" b="0" i="0" u="none" strike="noStrike" kern="1200" cap="none" spc="0" normalizeH="0" baseline="0" noProof="0">
                <a:ln>
                  <a:noFill/>
                </a:ln>
                <a:solidFill>
                  <a:srgbClr val="EE6358"/>
                </a:solidFill>
                <a:effectLst/>
                <a:uLnTx/>
                <a:uFillTx/>
                <a:latin typeface="+mj-lt"/>
                <a:ea typeface="+mj-ea"/>
                <a:cs typeface="+mj-cs"/>
              </a:rPr>
              <a:t>Presenter Name</a:t>
            </a:r>
            <a:endParaRPr lang="en-US" sz="1200">
              <a:solidFill>
                <a:schemeClr val="accent1">
                  <a:alpha val="40000"/>
                </a:schemeClr>
              </a:solidFill>
              <a:latin typeface="+mj-lt"/>
            </a:endParaRPr>
          </a:p>
        </p:txBody>
      </p:sp>
      <p:sp>
        <p:nvSpPr>
          <p:cNvPr id="8" name="Text Placeholder 7">
            <a:extLst>
              <a:ext uri="{FF2B5EF4-FFF2-40B4-BE49-F238E27FC236}">
                <a16:creationId xmlns:a16="http://schemas.microsoft.com/office/drawing/2014/main" id="{486C0B5A-013B-6821-30C0-678F7DACF2ED}"/>
              </a:ext>
            </a:extLst>
          </p:cNvPr>
          <p:cNvSpPr>
            <a:spLocks noGrp="1"/>
          </p:cNvSpPr>
          <p:nvPr>
            <p:ph type="body" sz="quarter" idx="18" hasCustomPrompt="1"/>
          </p:nvPr>
        </p:nvSpPr>
        <p:spPr>
          <a:xfrm>
            <a:off x="379512" y="6021289"/>
            <a:ext cx="4830254" cy="432048"/>
          </a:xfrm>
          <a:prstGeom prst="rect">
            <a:avLst/>
          </a:prstGeom>
        </p:spPr>
        <p:txBody>
          <a:bodyPr/>
          <a:lstStyle>
            <a:lvl1pPr>
              <a:defRPr>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Date here 00/002023</a:t>
            </a:r>
          </a:p>
        </p:txBody>
      </p:sp>
      <p:pic>
        <p:nvPicPr>
          <p:cNvPr id="7" name="Picture 6">
            <a:extLst>
              <a:ext uri="{FF2B5EF4-FFF2-40B4-BE49-F238E27FC236}">
                <a16:creationId xmlns:a16="http://schemas.microsoft.com/office/drawing/2014/main" id="{EE85EEA3-C327-3251-CFCA-40D700AE5C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451" y="1168400"/>
            <a:ext cx="2440063" cy="175343"/>
          </a:xfrm>
          <a:prstGeom prst="rect">
            <a:avLst/>
          </a:prstGeom>
        </p:spPr>
      </p:pic>
    </p:spTree>
    <p:extLst>
      <p:ext uri="{BB962C8B-B14F-4D97-AF65-F5344CB8AC3E}">
        <p14:creationId xmlns:p14="http://schemas.microsoft.com/office/powerpoint/2010/main" val="1335874158"/>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p:cNvSpPr>
            <a:spLocks noGrp="1"/>
          </p:cNvSpPr>
          <p:nvPr>
            <p:ph type="title"/>
          </p:nvPr>
        </p:nvSpPr>
        <p:spPr>
          <a:xfrm>
            <a:off x="429220" y="1967272"/>
            <a:ext cx="4736315" cy="711081"/>
          </a:xfrm>
        </p:spPr>
        <p:txBody>
          <a:bodyPr>
            <a:noAutofit/>
          </a:bodyPr>
          <a:lstStyle>
            <a:lvl1pPr>
              <a:defRPr sz="3600">
                <a:latin typeface="Montserrat ExtraBold" panose="00000900000000000000" pitchFamily="50" charset="0"/>
              </a:defRPr>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2" name="Picture Placeholder 11">
            <a:extLst>
              <a:ext uri="{FF2B5EF4-FFF2-40B4-BE49-F238E27FC236}">
                <a16:creationId xmlns:a16="http://schemas.microsoft.com/office/drawing/2014/main" id="{7BF1E96A-5D64-48F3-8117-06083727C0C9}"/>
              </a:ext>
            </a:extLst>
          </p:cNvPr>
          <p:cNvSpPr>
            <a:spLocks noGrp="1"/>
          </p:cNvSpPr>
          <p:nvPr>
            <p:ph type="pic" sz="quarter" idx="14" hasCustomPrompt="1"/>
          </p:nvPr>
        </p:nvSpPr>
        <p:spPr>
          <a:xfrm>
            <a:off x="5591812" y="0"/>
            <a:ext cx="6626462" cy="6845300"/>
          </a:xfrm>
          <a:prstGeom prst="rect">
            <a:avLst/>
          </a:prstGeom>
          <a:solidFill>
            <a:schemeClr val="bg1">
              <a:lumMod val="85000"/>
            </a:schemeClr>
          </a:solidFill>
        </p:spPr>
        <p:txBody>
          <a:bodyPr/>
          <a:lstStyle/>
          <a:p>
            <a:r>
              <a:rPr lang="en-US"/>
              <a:t>Add picture;  then send it to the back</a:t>
            </a:r>
          </a:p>
        </p:txBody>
      </p:sp>
      <p:sp>
        <p:nvSpPr>
          <p:cNvPr id="14" name="Text Placeholder 13">
            <a:extLst>
              <a:ext uri="{FF2B5EF4-FFF2-40B4-BE49-F238E27FC236}">
                <a16:creationId xmlns:a16="http://schemas.microsoft.com/office/drawing/2014/main" id="{6FA34462-3BC7-69A3-C0F6-52DFA264065D}"/>
              </a:ext>
            </a:extLst>
          </p:cNvPr>
          <p:cNvSpPr>
            <a:spLocks noGrp="1"/>
          </p:cNvSpPr>
          <p:nvPr>
            <p:ph type="body" sz="quarter" idx="15"/>
          </p:nvPr>
        </p:nvSpPr>
        <p:spPr>
          <a:xfrm>
            <a:off x="405156" y="2996952"/>
            <a:ext cx="4897125" cy="978106"/>
          </a:xfrm>
          <a:prstGeom prst="rect">
            <a:avLst/>
          </a:prstGeom>
        </p:spPr>
        <p:txBody>
          <a:bodyPr/>
          <a:lstStyle>
            <a:lvl1pPr>
              <a:spcBef>
                <a:spcPts val="0"/>
              </a:spcBef>
              <a:defRPr/>
            </a:lvl1pPr>
          </a:lstStyle>
          <a:p>
            <a:pPr lvl="0"/>
            <a:r>
              <a:rPr lang="en-US"/>
              <a:t>Click to edit Master text styles</a:t>
            </a:r>
          </a:p>
        </p:txBody>
      </p:sp>
      <p:pic>
        <p:nvPicPr>
          <p:cNvPr id="7" name="Graphic 6">
            <a:extLst>
              <a:ext uri="{FF2B5EF4-FFF2-40B4-BE49-F238E27FC236}">
                <a16:creationId xmlns:a16="http://schemas.microsoft.com/office/drawing/2014/main" id="{882DE59C-E007-20D4-C7A8-DFDA5C0A33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405156" y="417190"/>
            <a:ext cx="368831" cy="294988"/>
          </a:xfrm>
          <a:prstGeom prst="rect">
            <a:avLst/>
          </a:prstGeom>
        </p:spPr>
      </p:pic>
      <p:sp>
        <p:nvSpPr>
          <p:cNvPr id="8" name="Text Placeholder 7">
            <a:extLst>
              <a:ext uri="{FF2B5EF4-FFF2-40B4-BE49-F238E27FC236}">
                <a16:creationId xmlns:a16="http://schemas.microsoft.com/office/drawing/2014/main" id="{3917FBF1-ED30-9829-D0E7-D63C56EF8A3E}"/>
              </a:ext>
            </a:extLst>
          </p:cNvPr>
          <p:cNvSpPr>
            <a:spLocks noGrp="1"/>
          </p:cNvSpPr>
          <p:nvPr>
            <p:ph type="body" sz="quarter" idx="17"/>
          </p:nvPr>
        </p:nvSpPr>
        <p:spPr>
          <a:xfrm>
            <a:off x="405156" y="4175444"/>
            <a:ext cx="4897125" cy="2084388"/>
          </a:xfrm>
          <a:prstGeom prst="rect">
            <a:avLst/>
          </a:prstGeom>
        </p:spPr>
        <p:txBody>
          <a:bodyPr/>
          <a:lstStyle>
            <a:lvl1pPr marL="171450" indent="-171450">
              <a:buFontTx/>
              <a:buBlip>
                <a:blip r:embed="rId4"/>
              </a:buBlip>
              <a:defRPr>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2860135"/>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p:cNvSpPr>
            <a:spLocks noGrp="1"/>
          </p:cNvSpPr>
          <p:nvPr>
            <p:ph type="title"/>
          </p:nvPr>
        </p:nvSpPr>
        <p:spPr>
          <a:xfrm>
            <a:off x="6888294" y="1916833"/>
            <a:ext cx="4177552" cy="711081"/>
          </a:xfrm>
        </p:spPr>
        <p:txBody>
          <a:bodyPr>
            <a:noAutofit/>
          </a:bodyPr>
          <a:lstStyle>
            <a:lvl1pPr>
              <a:defRPr sz="3200">
                <a:latin typeface="Montserrat ExtraBold" panose="00000900000000000000" pitchFamily="50" charset="0"/>
              </a:defRPr>
            </a:lvl1pPr>
          </a:lstStyle>
          <a:p>
            <a:r>
              <a:rPr lang="en-US"/>
              <a:t>Click to edit Master title style</a:t>
            </a:r>
          </a:p>
        </p:txBody>
      </p:sp>
      <p:sp>
        <p:nvSpPr>
          <p:cNvPr id="8" name="Picture Placeholder 7">
            <a:extLst>
              <a:ext uri="{FF2B5EF4-FFF2-40B4-BE49-F238E27FC236}">
                <a16:creationId xmlns:a16="http://schemas.microsoft.com/office/drawing/2014/main" id="{72DA5071-F0DA-584B-2AD0-0EEFFC244F7A}"/>
              </a:ext>
            </a:extLst>
          </p:cNvPr>
          <p:cNvSpPr>
            <a:spLocks noGrp="1"/>
          </p:cNvSpPr>
          <p:nvPr>
            <p:ph type="pic" sz="quarter" idx="13" hasCustomPrompt="1"/>
          </p:nvPr>
        </p:nvSpPr>
        <p:spPr>
          <a:xfrm>
            <a:off x="449964" y="2827338"/>
            <a:ext cx="5646036" cy="3529013"/>
          </a:xfrm>
          <a:custGeom>
            <a:avLst/>
            <a:gdLst>
              <a:gd name="connsiteX0" fmla="*/ 0 w 4104456"/>
              <a:gd name="connsiteY0" fmla="*/ 0 h 4572352"/>
              <a:gd name="connsiteX1" fmla="*/ 4104456 w 4104456"/>
              <a:gd name="connsiteY1" fmla="*/ 0 h 4572352"/>
              <a:gd name="connsiteX2" fmla="*/ 4104456 w 4104456"/>
              <a:gd name="connsiteY2" fmla="*/ 4572352 h 4572352"/>
              <a:gd name="connsiteX3" fmla="*/ 0 w 4104456"/>
              <a:gd name="connsiteY3" fmla="*/ 4572352 h 4572352"/>
            </a:gdLst>
            <a:ahLst/>
            <a:cxnLst>
              <a:cxn ang="0">
                <a:pos x="connsiteX0" y="connsiteY0"/>
              </a:cxn>
              <a:cxn ang="0">
                <a:pos x="connsiteX1" y="connsiteY1"/>
              </a:cxn>
              <a:cxn ang="0">
                <a:pos x="connsiteX2" y="connsiteY2"/>
              </a:cxn>
              <a:cxn ang="0">
                <a:pos x="connsiteX3" y="connsiteY3"/>
              </a:cxn>
            </a:cxnLst>
            <a:rect l="l" t="t" r="r" b="b"/>
            <a:pathLst>
              <a:path w="4104456" h="4572352">
                <a:moveTo>
                  <a:pt x="0" y="0"/>
                </a:moveTo>
                <a:lnTo>
                  <a:pt x="4104456" y="0"/>
                </a:lnTo>
                <a:lnTo>
                  <a:pt x="4104456" y="4572352"/>
                </a:lnTo>
                <a:lnTo>
                  <a:pt x="0" y="4572352"/>
                </a:lnTo>
                <a:close/>
              </a:path>
            </a:pathLst>
          </a:custGeom>
          <a:solidFill>
            <a:schemeClr val="bg1">
              <a:lumMod val="85000"/>
            </a:schemeClr>
          </a:solidFill>
        </p:spPr>
        <p:txBody>
          <a:bodyPr wrap="square" anchor="ctr">
            <a:noAutofit/>
          </a:bodyPr>
          <a:lstStyle>
            <a:lvl1pPr marL="0" indent="0" algn="ctr">
              <a:buFontTx/>
              <a:buNone/>
              <a:defRPr>
                <a:solidFill>
                  <a:schemeClr val="tx1"/>
                </a:solidFill>
              </a:defRPr>
            </a:lvl1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lang="en-US"/>
              <a:t>Add </a:t>
            </a:r>
            <a:r>
              <a:rPr lang="en-US" err="1"/>
              <a:t>picrure</a:t>
            </a:r>
            <a:r>
              <a:rPr lang="en-US"/>
              <a:t> here</a:t>
            </a:r>
          </a:p>
          <a:p>
            <a:endParaRPr lang="en-IN"/>
          </a:p>
        </p:txBody>
      </p:sp>
      <p:sp>
        <p:nvSpPr>
          <p:cNvPr id="10" name="Text Placeholder 9">
            <a:extLst>
              <a:ext uri="{FF2B5EF4-FFF2-40B4-BE49-F238E27FC236}">
                <a16:creationId xmlns:a16="http://schemas.microsoft.com/office/drawing/2014/main" id="{57C4616A-ECF7-8755-2026-115B6065EF87}"/>
              </a:ext>
            </a:extLst>
          </p:cNvPr>
          <p:cNvSpPr>
            <a:spLocks noGrp="1"/>
          </p:cNvSpPr>
          <p:nvPr>
            <p:ph type="body" sz="quarter" idx="14" hasCustomPrompt="1"/>
          </p:nvPr>
        </p:nvSpPr>
        <p:spPr>
          <a:xfrm>
            <a:off x="6816267" y="2829469"/>
            <a:ext cx="4566839" cy="3529013"/>
          </a:xfrm>
          <a:prstGeom prst="rect">
            <a:avLst/>
          </a:prstGeom>
        </p:spPr>
        <p:txBody>
          <a:bodyPr/>
          <a:lstStyle>
            <a:lvl1pPr>
              <a:lnSpc>
                <a:spcPts val="1840"/>
              </a:lnSpc>
              <a:spcBef>
                <a:spcPts val="0"/>
              </a:spcBef>
              <a:spcAft>
                <a:spcPts val="600"/>
              </a:spcAft>
              <a:defRPr>
                <a:latin typeface="+mn-lt"/>
              </a:defRPr>
            </a:lvl1pPr>
          </a:lstStyle>
          <a:p>
            <a:pPr marL="0" marR="0" lvl="0" indent="0" algn="l" defTabSz="1218987" rtl="0" eaLnBrk="1" fontAlgn="auto" latinLnBrk="0" hangingPunct="1">
              <a:lnSpc>
                <a:spcPts val="1840"/>
              </a:lnSpc>
              <a:spcBef>
                <a:spcPct val="20000"/>
              </a:spcBef>
              <a:spcAft>
                <a:spcPts val="0"/>
              </a:spcAft>
              <a:buClrTx/>
              <a:buSzTx/>
              <a:buFont typeface="Arial" pitchFamily="34" charset="0"/>
              <a:buNone/>
              <a:tabLst/>
              <a:defRPr/>
            </a:pPr>
            <a:r>
              <a:rPr lang="en-GB"/>
              <a:t>Click to add body copy</a:t>
            </a:r>
          </a:p>
        </p:txBody>
      </p:sp>
      <p:sp>
        <p:nvSpPr>
          <p:cNvPr id="11" name="Picture Placeholder 7">
            <a:extLst>
              <a:ext uri="{FF2B5EF4-FFF2-40B4-BE49-F238E27FC236}">
                <a16:creationId xmlns:a16="http://schemas.microsoft.com/office/drawing/2014/main" id="{183A49FE-85E0-D3AB-4BFC-753525954629}"/>
              </a:ext>
            </a:extLst>
          </p:cNvPr>
          <p:cNvSpPr>
            <a:spLocks noGrp="1"/>
          </p:cNvSpPr>
          <p:nvPr>
            <p:ph type="pic" sz="quarter" idx="15" hasCustomPrompt="1"/>
          </p:nvPr>
        </p:nvSpPr>
        <p:spPr>
          <a:xfrm>
            <a:off x="449965" y="869637"/>
            <a:ext cx="2764965" cy="1818254"/>
          </a:xfrm>
          <a:custGeom>
            <a:avLst/>
            <a:gdLst>
              <a:gd name="connsiteX0" fmla="*/ 0 w 4104456"/>
              <a:gd name="connsiteY0" fmla="*/ 0 h 4572352"/>
              <a:gd name="connsiteX1" fmla="*/ 4104456 w 4104456"/>
              <a:gd name="connsiteY1" fmla="*/ 0 h 4572352"/>
              <a:gd name="connsiteX2" fmla="*/ 4104456 w 4104456"/>
              <a:gd name="connsiteY2" fmla="*/ 4572352 h 4572352"/>
              <a:gd name="connsiteX3" fmla="*/ 0 w 4104456"/>
              <a:gd name="connsiteY3" fmla="*/ 4572352 h 4572352"/>
            </a:gdLst>
            <a:ahLst/>
            <a:cxnLst>
              <a:cxn ang="0">
                <a:pos x="connsiteX0" y="connsiteY0"/>
              </a:cxn>
              <a:cxn ang="0">
                <a:pos x="connsiteX1" y="connsiteY1"/>
              </a:cxn>
              <a:cxn ang="0">
                <a:pos x="connsiteX2" y="connsiteY2"/>
              </a:cxn>
              <a:cxn ang="0">
                <a:pos x="connsiteX3" y="connsiteY3"/>
              </a:cxn>
            </a:cxnLst>
            <a:rect l="l" t="t" r="r" b="b"/>
            <a:pathLst>
              <a:path w="4104456" h="4572352">
                <a:moveTo>
                  <a:pt x="0" y="0"/>
                </a:moveTo>
                <a:lnTo>
                  <a:pt x="4104456" y="0"/>
                </a:lnTo>
                <a:lnTo>
                  <a:pt x="4104456" y="4572352"/>
                </a:lnTo>
                <a:lnTo>
                  <a:pt x="0" y="4572352"/>
                </a:lnTo>
                <a:close/>
              </a:path>
            </a:pathLst>
          </a:custGeom>
          <a:solidFill>
            <a:schemeClr val="bg1">
              <a:lumMod val="85000"/>
            </a:schemeClr>
          </a:solidFill>
        </p:spPr>
        <p:txBody>
          <a:bodyPr wrap="square" anchor="ctr">
            <a:noAutofit/>
          </a:bodyPr>
          <a:lstStyle>
            <a:lvl1pPr marL="0" indent="0" algn="ctr">
              <a:buFontTx/>
              <a:buNone/>
              <a:defRPr>
                <a:solidFill>
                  <a:schemeClr val="tx1"/>
                </a:solidFill>
              </a:defRPr>
            </a:lvl1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lang="en-US"/>
              <a:t>Add </a:t>
            </a:r>
            <a:r>
              <a:rPr lang="en-US" err="1"/>
              <a:t>picrure</a:t>
            </a:r>
            <a:r>
              <a:rPr lang="en-US"/>
              <a:t> here</a:t>
            </a:r>
          </a:p>
          <a:p>
            <a:endParaRPr lang="en-IN"/>
          </a:p>
        </p:txBody>
      </p:sp>
      <p:sp>
        <p:nvSpPr>
          <p:cNvPr id="12" name="Picture Placeholder 7">
            <a:extLst>
              <a:ext uri="{FF2B5EF4-FFF2-40B4-BE49-F238E27FC236}">
                <a16:creationId xmlns:a16="http://schemas.microsoft.com/office/drawing/2014/main" id="{CDD7FD31-0A19-417C-B3CD-78B68807D37B}"/>
              </a:ext>
            </a:extLst>
          </p:cNvPr>
          <p:cNvSpPr>
            <a:spLocks noGrp="1"/>
          </p:cNvSpPr>
          <p:nvPr>
            <p:ph type="pic" sz="quarter" idx="16" hasCustomPrompt="1"/>
          </p:nvPr>
        </p:nvSpPr>
        <p:spPr>
          <a:xfrm>
            <a:off x="3332707" y="869637"/>
            <a:ext cx="2764965" cy="1818254"/>
          </a:xfrm>
          <a:custGeom>
            <a:avLst/>
            <a:gdLst>
              <a:gd name="connsiteX0" fmla="*/ 0 w 4104456"/>
              <a:gd name="connsiteY0" fmla="*/ 0 h 4572352"/>
              <a:gd name="connsiteX1" fmla="*/ 4104456 w 4104456"/>
              <a:gd name="connsiteY1" fmla="*/ 0 h 4572352"/>
              <a:gd name="connsiteX2" fmla="*/ 4104456 w 4104456"/>
              <a:gd name="connsiteY2" fmla="*/ 4572352 h 4572352"/>
              <a:gd name="connsiteX3" fmla="*/ 0 w 4104456"/>
              <a:gd name="connsiteY3" fmla="*/ 4572352 h 4572352"/>
            </a:gdLst>
            <a:ahLst/>
            <a:cxnLst>
              <a:cxn ang="0">
                <a:pos x="connsiteX0" y="connsiteY0"/>
              </a:cxn>
              <a:cxn ang="0">
                <a:pos x="connsiteX1" y="connsiteY1"/>
              </a:cxn>
              <a:cxn ang="0">
                <a:pos x="connsiteX2" y="connsiteY2"/>
              </a:cxn>
              <a:cxn ang="0">
                <a:pos x="connsiteX3" y="connsiteY3"/>
              </a:cxn>
            </a:cxnLst>
            <a:rect l="l" t="t" r="r" b="b"/>
            <a:pathLst>
              <a:path w="4104456" h="4572352">
                <a:moveTo>
                  <a:pt x="0" y="0"/>
                </a:moveTo>
                <a:lnTo>
                  <a:pt x="4104456" y="0"/>
                </a:lnTo>
                <a:lnTo>
                  <a:pt x="4104456" y="4572352"/>
                </a:lnTo>
                <a:lnTo>
                  <a:pt x="0" y="4572352"/>
                </a:lnTo>
                <a:close/>
              </a:path>
            </a:pathLst>
          </a:custGeom>
          <a:solidFill>
            <a:schemeClr val="bg1">
              <a:lumMod val="85000"/>
            </a:schemeClr>
          </a:solidFill>
        </p:spPr>
        <p:txBody>
          <a:bodyPr wrap="square" anchor="ctr">
            <a:noAutofit/>
          </a:bodyPr>
          <a:lstStyle>
            <a:lvl1pPr marL="0" indent="0" algn="ctr">
              <a:buFontTx/>
              <a:buNone/>
              <a:defRPr>
                <a:solidFill>
                  <a:schemeClr val="tx1"/>
                </a:solidFill>
              </a:defRPr>
            </a:lvl1pPr>
          </a:lstStyle>
          <a:p>
            <a:pPr marL="0" marR="0" lvl="0" indent="0" algn="ctr" defTabSz="1218987" rtl="0" eaLnBrk="1" fontAlgn="auto" latinLnBrk="0" hangingPunct="1">
              <a:lnSpc>
                <a:spcPct val="100000"/>
              </a:lnSpc>
              <a:spcBef>
                <a:spcPct val="20000"/>
              </a:spcBef>
              <a:spcAft>
                <a:spcPts val="0"/>
              </a:spcAft>
              <a:buClrTx/>
              <a:buSzTx/>
              <a:buFontTx/>
              <a:buNone/>
              <a:tabLst/>
              <a:defRPr/>
            </a:pPr>
            <a:r>
              <a:rPr lang="en-US"/>
              <a:t>Add </a:t>
            </a:r>
            <a:r>
              <a:rPr lang="en-US" err="1"/>
              <a:t>picrure</a:t>
            </a:r>
            <a:r>
              <a:rPr lang="en-US"/>
              <a:t> here</a:t>
            </a:r>
          </a:p>
        </p:txBody>
      </p:sp>
      <p:sp>
        <p:nvSpPr>
          <p:cNvPr id="3" name="Slide Number Placeholder 4">
            <a:extLst>
              <a:ext uri="{FF2B5EF4-FFF2-40B4-BE49-F238E27FC236}">
                <a16:creationId xmlns:a16="http://schemas.microsoft.com/office/drawing/2014/main" id="{9ADB4021-7DA9-4150-E491-3C8D1BD02C89}"/>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pic>
        <p:nvPicPr>
          <p:cNvPr id="5" name="Graphic 4">
            <a:extLst>
              <a:ext uri="{FF2B5EF4-FFF2-40B4-BE49-F238E27FC236}">
                <a16:creationId xmlns:a16="http://schemas.microsoft.com/office/drawing/2014/main" id="{2FD028B2-B8A2-F9A7-FCE0-CFC7A36D096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4" name="Freeform 3">
            <a:extLst>
              <a:ext uri="{FF2B5EF4-FFF2-40B4-BE49-F238E27FC236}">
                <a16:creationId xmlns:a16="http://schemas.microsoft.com/office/drawing/2014/main" id="{6B4DE398-BBDE-B2BB-20F0-578792EB3967}"/>
              </a:ext>
            </a:extLst>
          </p:cNvPr>
          <p:cNvSpPr/>
          <p:nvPr userDrawn="1"/>
        </p:nvSpPr>
        <p:spPr>
          <a:xfrm flipH="1">
            <a:off x="8583383" y="-32658"/>
            <a:ext cx="3634891" cy="6964630"/>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bg1">
              <a:lumMod val="85000"/>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Tree>
    <p:extLst>
      <p:ext uri="{BB962C8B-B14F-4D97-AF65-F5344CB8AC3E}">
        <p14:creationId xmlns:p14="http://schemas.microsoft.com/office/powerpoint/2010/main" val="299350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0" name="Text Placeholder 15">
            <a:extLst>
              <a:ext uri="{FF2B5EF4-FFF2-40B4-BE49-F238E27FC236}">
                <a16:creationId xmlns:a16="http://schemas.microsoft.com/office/drawing/2014/main" id="{F610AB7C-1E13-53EA-2F07-B6D95678416A}"/>
              </a:ext>
            </a:extLst>
          </p:cNvPr>
          <p:cNvSpPr>
            <a:spLocks noGrp="1"/>
          </p:cNvSpPr>
          <p:nvPr>
            <p:ph type="body" sz="quarter" idx="17" hasCustomPrompt="1"/>
          </p:nvPr>
        </p:nvSpPr>
        <p:spPr>
          <a:xfrm>
            <a:off x="715257" y="1585458"/>
            <a:ext cx="10619541" cy="4496365"/>
          </a:xfrm>
          <a:prstGeom prst="rect">
            <a:avLst/>
          </a:prstGeom>
        </p:spPr>
        <p:txBody>
          <a:bodyPr>
            <a:normAutofit/>
          </a:bodyPr>
          <a:lstStyle>
            <a:lvl2pPr marL="198427" indent="-200933">
              <a:buFontTx/>
              <a:buBlip>
                <a:blip r:embed="rId2"/>
              </a:buBlip>
              <a:defRPr sz="1400">
                <a:solidFill>
                  <a:schemeClr val="tx1"/>
                </a:solidFill>
                <a:latin typeface="Montserrat" panose="00000500000000000000" pitchFamily="2" charset="0"/>
              </a:defRPr>
            </a:lvl2pPr>
            <a:lvl3pPr marL="316800" indent="-171450">
              <a:buFont typeface="Arial" panose="020B0604020202020204" pitchFamily="34" charset="0"/>
              <a:buChar char="•"/>
              <a:defRPr/>
            </a:lvl3pPr>
            <a:lvl4pPr marL="748800" indent="-160747">
              <a:buFont typeface="Arial" panose="020B0604020202020204" pitchFamily="34" charset="0"/>
              <a:buChar char="•"/>
              <a:defRPr/>
            </a:lvl4pPr>
            <a:lvl5pPr marL="1252800" indent="-196747">
              <a:buFont typeface="Arial" panose="020B0604020202020204" pitchFamily="34" charset="0"/>
              <a:buChar char="•"/>
              <a:defRPr/>
            </a:lvl5pPr>
          </a:lstStyle>
          <a:p>
            <a:pPr lvl="1"/>
            <a:r>
              <a:rPr lang="en-GB"/>
              <a:t>Bullet points</a:t>
            </a:r>
          </a:p>
          <a:p>
            <a:pPr lvl="1"/>
            <a:endParaRPr lang="en-GB"/>
          </a:p>
          <a:p>
            <a:pPr lvl="1"/>
            <a:endParaRPr lang="en-GB"/>
          </a:p>
          <a:p>
            <a:pPr lvl="1"/>
            <a:endParaRPr lang="en-GB"/>
          </a:p>
          <a:p>
            <a:pPr lvl="1"/>
            <a:endParaRPr lang="en-US"/>
          </a:p>
        </p:txBody>
      </p:sp>
      <p:sp>
        <p:nvSpPr>
          <p:cNvPr id="2" name="Freeform 286">
            <a:extLst>
              <a:ext uri="{FF2B5EF4-FFF2-40B4-BE49-F238E27FC236}">
                <a16:creationId xmlns:a16="http://schemas.microsoft.com/office/drawing/2014/main" id="{30D66380-3175-37E1-B701-7CD1CDE8E4C2}"/>
              </a:ext>
            </a:extLst>
          </p:cNvPr>
          <p:cNvSpPr/>
          <p:nvPr userDrawn="1"/>
        </p:nvSpPr>
        <p:spPr>
          <a:xfrm>
            <a:off x="1" y="209247"/>
            <a:ext cx="426874" cy="851458"/>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7" name="Title 1">
            <a:extLst>
              <a:ext uri="{FF2B5EF4-FFF2-40B4-BE49-F238E27FC236}">
                <a16:creationId xmlns:a16="http://schemas.microsoft.com/office/drawing/2014/main" id="{39647F18-79C8-EB50-EE17-7F3105B17194}"/>
              </a:ext>
            </a:extLst>
          </p:cNvPr>
          <p:cNvSpPr>
            <a:spLocks noGrp="1"/>
          </p:cNvSpPr>
          <p:nvPr>
            <p:ph type="title" hasCustomPrompt="1"/>
          </p:nvPr>
        </p:nvSpPr>
        <p:spPr>
          <a:xfrm>
            <a:off x="621659" y="391434"/>
            <a:ext cx="8511060" cy="711081"/>
          </a:xfrm>
        </p:spPr>
        <p:txBody>
          <a:bodyPr anchor="t">
            <a:noAutofit/>
          </a:bodyPr>
          <a:lstStyle>
            <a:lvl1pPr>
              <a:defRPr sz="2800">
                <a:latin typeface="+mj-lt"/>
              </a:defRPr>
            </a:lvl1pPr>
          </a:lstStyle>
          <a:p>
            <a:r>
              <a:rPr lang="en-GB"/>
              <a:t>Click to edit Text</a:t>
            </a:r>
            <a:endParaRPr lang="en-US"/>
          </a:p>
        </p:txBody>
      </p:sp>
      <p:pic>
        <p:nvPicPr>
          <p:cNvPr id="4" name="Graphic 3">
            <a:extLst>
              <a:ext uri="{FF2B5EF4-FFF2-40B4-BE49-F238E27FC236}">
                <a16:creationId xmlns:a16="http://schemas.microsoft.com/office/drawing/2014/main" id="{E7F9134D-2CB9-DA49-FDD6-CC3C4E5348FE}"/>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62990320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2BAA02-4CF1-5186-C70A-80528D246346}"/>
              </a:ext>
            </a:extLst>
          </p:cNvPr>
          <p:cNvSpPr/>
          <p:nvPr userDrawn="1"/>
        </p:nvSpPr>
        <p:spPr>
          <a:xfrm>
            <a:off x="1" y="0"/>
            <a:ext cx="12192000" cy="685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2" name="Title 1"/>
          <p:cNvSpPr>
            <a:spLocks noGrp="1"/>
          </p:cNvSpPr>
          <p:nvPr>
            <p:ph type="title" hasCustomPrompt="1"/>
          </p:nvPr>
        </p:nvSpPr>
        <p:spPr>
          <a:xfrm>
            <a:off x="477912" y="2348881"/>
            <a:ext cx="6785307" cy="771211"/>
          </a:xfrm>
        </p:spPr>
        <p:txBody>
          <a:bodyPr anchor="t">
            <a:noAutofit/>
          </a:bodyPr>
          <a:lstStyle>
            <a:lvl1pPr>
              <a:lnSpc>
                <a:spcPct val="100000"/>
              </a:lnSpc>
              <a:defRPr sz="3600">
                <a:latin typeface="Montserrat ExtraBold" panose="00000900000000000000" pitchFamily="50" charset="0"/>
              </a:defRPr>
            </a:lvl1pPr>
          </a:lstStyle>
          <a:p>
            <a:r>
              <a:rPr lang="en-US"/>
              <a:t>Divider Page Heading</a:t>
            </a:r>
          </a:p>
        </p:txBody>
      </p:sp>
      <p:sp>
        <p:nvSpPr>
          <p:cNvPr id="16" name="Text Placeholder 15">
            <a:extLst>
              <a:ext uri="{FF2B5EF4-FFF2-40B4-BE49-F238E27FC236}">
                <a16:creationId xmlns:a16="http://schemas.microsoft.com/office/drawing/2014/main" id="{1CA1CF57-1789-C420-4FDC-A89365DCFC9F}"/>
              </a:ext>
            </a:extLst>
          </p:cNvPr>
          <p:cNvSpPr>
            <a:spLocks noGrp="1"/>
          </p:cNvSpPr>
          <p:nvPr>
            <p:ph type="body" sz="quarter" idx="13" hasCustomPrompt="1"/>
          </p:nvPr>
        </p:nvSpPr>
        <p:spPr>
          <a:xfrm>
            <a:off x="405886" y="2947218"/>
            <a:ext cx="6914569" cy="985838"/>
          </a:xfrm>
          <a:prstGeom prst="rect">
            <a:avLst/>
          </a:prstGeom>
        </p:spPr>
        <p:txBody>
          <a:bodyPr>
            <a:normAutofit/>
          </a:bodyPr>
          <a:lstStyle>
            <a:lvl1pPr>
              <a:defRPr sz="3600">
                <a:solidFill>
                  <a:schemeClr val="accent1">
                    <a:alpha val="50000"/>
                  </a:schemeClr>
                </a:solidFill>
              </a:defRPr>
            </a:lvl1pPr>
          </a:lstStyle>
          <a:p>
            <a:pPr algn="l"/>
            <a:r>
              <a:rPr kumimoji="0" lang="en-US" sz="3600" b="0" i="0" u="none" strike="noStrike" kern="1200" cap="none" spc="0" normalizeH="0" baseline="0" noProof="0">
                <a:ln>
                  <a:noFill/>
                </a:ln>
                <a:solidFill>
                  <a:srgbClr val="EE6358"/>
                </a:solidFill>
                <a:effectLst/>
                <a:uLnTx/>
                <a:uFillTx/>
                <a:latin typeface="+mj-lt"/>
                <a:ea typeface="+mj-ea"/>
                <a:cs typeface="+mj-cs"/>
              </a:rPr>
              <a:t>Sub heading</a:t>
            </a:r>
            <a:endParaRPr lang="en-US" sz="3600">
              <a:solidFill>
                <a:schemeClr val="accent1">
                  <a:alpha val="40000"/>
                </a:schemeClr>
              </a:solidFill>
              <a:latin typeface="+mj-lt"/>
            </a:endParaRPr>
          </a:p>
        </p:txBody>
      </p:sp>
      <p:pic>
        <p:nvPicPr>
          <p:cNvPr id="7" name="Graphic 6">
            <a:extLst>
              <a:ext uri="{FF2B5EF4-FFF2-40B4-BE49-F238E27FC236}">
                <a16:creationId xmlns:a16="http://schemas.microsoft.com/office/drawing/2014/main" id="{077C23F1-CE61-1C21-558B-4799D903D19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106602309"/>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2" name="Title 1"/>
          <p:cNvSpPr>
            <a:spLocks noGrp="1"/>
          </p:cNvSpPr>
          <p:nvPr>
            <p:ph type="title" hasCustomPrompt="1"/>
          </p:nvPr>
        </p:nvSpPr>
        <p:spPr>
          <a:xfrm>
            <a:off x="477912" y="2348881"/>
            <a:ext cx="6785307" cy="771211"/>
          </a:xfrm>
        </p:spPr>
        <p:txBody>
          <a:bodyPr anchor="t">
            <a:noAutofit/>
          </a:bodyPr>
          <a:lstStyle>
            <a:lvl1pPr>
              <a:lnSpc>
                <a:spcPct val="100000"/>
              </a:lnSpc>
              <a:defRPr sz="3600">
                <a:latin typeface="Montserrat ExtraBold" panose="00000900000000000000" pitchFamily="50" charset="0"/>
              </a:defRPr>
            </a:lvl1pPr>
          </a:lstStyle>
          <a:p>
            <a:r>
              <a:rPr lang="en-US"/>
              <a:t>Divider Page Heading</a:t>
            </a:r>
          </a:p>
        </p:txBody>
      </p:sp>
      <p:sp>
        <p:nvSpPr>
          <p:cNvPr id="16" name="Text Placeholder 15">
            <a:extLst>
              <a:ext uri="{FF2B5EF4-FFF2-40B4-BE49-F238E27FC236}">
                <a16:creationId xmlns:a16="http://schemas.microsoft.com/office/drawing/2014/main" id="{1CA1CF57-1789-C420-4FDC-A89365DCFC9F}"/>
              </a:ext>
            </a:extLst>
          </p:cNvPr>
          <p:cNvSpPr>
            <a:spLocks noGrp="1"/>
          </p:cNvSpPr>
          <p:nvPr>
            <p:ph type="body" sz="quarter" idx="13" hasCustomPrompt="1"/>
          </p:nvPr>
        </p:nvSpPr>
        <p:spPr>
          <a:xfrm>
            <a:off x="405886" y="2947218"/>
            <a:ext cx="6914569" cy="985838"/>
          </a:xfrm>
          <a:prstGeom prst="rect">
            <a:avLst/>
          </a:prstGeom>
        </p:spPr>
        <p:txBody>
          <a:bodyPr>
            <a:normAutofit/>
          </a:bodyPr>
          <a:lstStyle>
            <a:lvl1pPr>
              <a:defRPr sz="3600">
                <a:solidFill>
                  <a:schemeClr val="accent1">
                    <a:alpha val="50000"/>
                  </a:schemeClr>
                </a:solidFill>
              </a:defRPr>
            </a:lvl1pPr>
          </a:lstStyle>
          <a:p>
            <a:pPr algn="l"/>
            <a:r>
              <a:rPr kumimoji="0" lang="en-US" sz="3600" b="0" i="0" u="none" strike="noStrike" kern="1200" cap="none" spc="0" normalizeH="0" baseline="0" noProof="0">
                <a:ln>
                  <a:noFill/>
                </a:ln>
                <a:solidFill>
                  <a:srgbClr val="EE6358"/>
                </a:solidFill>
                <a:effectLst/>
                <a:uLnTx/>
                <a:uFillTx/>
                <a:latin typeface="+mj-lt"/>
                <a:ea typeface="+mj-ea"/>
                <a:cs typeface="+mj-cs"/>
              </a:rPr>
              <a:t>Sub heading</a:t>
            </a:r>
            <a:endParaRPr lang="en-US" sz="3600">
              <a:solidFill>
                <a:schemeClr val="accent1">
                  <a:alpha val="40000"/>
                </a:schemeClr>
              </a:solidFill>
              <a:latin typeface="+mj-lt"/>
            </a:endParaRPr>
          </a:p>
        </p:txBody>
      </p:sp>
      <p:pic>
        <p:nvPicPr>
          <p:cNvPr id="7" name="Graphic 6">
            <a:extLst>
              <a:ext uri="{FF2B5EF4-FFF2-40B4-BE49-F238E27FC236}">
                <a16:creationId xmlns:a16="http://schemas.microsoft.com/office/drawing/2014/main" id="{9365F0B6-1F11-0B21-0350-EC6CBFBC3BC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41969695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C31B-F3CC-2218-4DC2-CBF63C776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8F2D12-3362-3F69-59DD-FD7165305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A063A0-D9FE-09E9-ED7F-AE6074F8BF93}"/>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5" name="Footer Placeholder 4">
            <a:extLst>
              <a:ext uri="{FF2B5EF4-FFF2-40B4-BE49-F238E27FC236}">
                <a16:creationId xmlns:a16="http://schemas.microsoft.com/office/drawing/2014/main" id="{FC75608C-CD38-C5E5-BF86-65B13133DD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E0043B-FD1C-E163-A8D1-DA6EF48DA926}"/>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3144656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2BAA02-4CF1-5186-C70A-80528D246346}"/>
              </a:ext>
            </a:extLst>
          </p:cNvPr>
          <p:cNvSpPr/>
          <p:nvPr userDrawn="1"/>
        </p:nvSpPr>
        <p:spPr>
          <a:xfrm>
            <a:off x="1" y="0"/>
            <a:ext cx="12192000" cy="685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1" name="Text Placeholder 10">
            <a:extLst>
              <a:ext uri="{FF2B5EF4-FFF2-40B4-BE49-F238E27FC236}">
                <a16:creationId xmlns:a16="http://schemas.microsoft.com/office/drawing/2014/main" id="{85886DD9-9E01-58E3-8F44-784AD9EA086B}"/>
              </a:ext>
            </a:extLst>
          </p:cNvPr>
          <p:cNvSpPr>
            <a:spLocks noGrp="1"/>
          </p:cNvSpPr>
          <p:nvPr>
            <p:ph type="body" sz="quarter" idx="13" hasCustomPrompt="1"/>
          </p:nvPr>
        </p:nvSpPr>
        <p:spPr>
          <a:xfrm>
            <a:off x="1702367" y="1776314"/>
            <a:ext cx="8787264" cy="4752975"/>
          </a:xfrm>
          <a:prstGeom prst="rect">
            <a:avLst/>
          </a:prstGeom>
        </p:spPr>
        <p:txBody>
          <a:bodyPr>
            <a:normAutofit/>
          </a:bodyPr>
          <a:lstStyle>
            <a:lvl1pPr algn="ctr">
              <a:defRPr sz="4400">
                <a:solidFill>
                  <a:schemeClr val="bg2"/>
                </a:solidFill>
                <a:latin typeface="Montserrat ExtraBold" panose="00000900000000000000" pitchFamily="50" charset="0"/>
              </a:defRPr>
            </a:lvl1pPr>
          </a:lstStyle>
          <a:p>
            <a:pPr lvl="0"/>
            <a:r>
              <a:rPr lang="en-GB"/>
              <a:t>Add quote here. Then move quote marks to the start end end of statement</a:t>
            </a:r>
          </a:p>
        </p:txBody>
      </p:sp>
      <p:pic>
        <p:nvPicPr>
          <p:cNvPr id="6" name="Graphic 5">
            <a:extLst>
              <a:ext uri="{FF2B5EF4-FFF2-40B4-BE49-F238E27FC236}">
                <a16:creationId xmlns:a16="http://schemas.microsoft.com/office/drawing/2014/main" id="{7B05295E-B14D-AD9A-0E75-60D373ACF2B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387097468"/>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1" name="Text Placeholder 10">
            <a:extLst>
              <a:ext uri="{FF2B5EF4-FFF2-40B4-BE49-F238E27FC236}">
                <a16:creationId xmlns:a16="http://schemas.microsoft.com/office/drawing/2014/main" id="{85886DD9-9E01-58E3-8F44-784AD9EA086B}"/>
              </a:ext>
            </a:extLst>
          </p:cNvPr>
          <p:cNvSpPr>
            <a:spLocks noGrp="1"/>
          </p:cNvSpPr>
          <p:nvPr>
            <p:ph type="body" sz="quarter" idx="13" hasCustomPrompt="1"/>
          </p:nvPr>
        </p:nvSpPr>
        <p:spPr>
          <a:xfrm>
            <a:off x="1702367" y="1776314"/>
            <a:ext cx="8787264" cy="4752975"/>
          </a:xfrm>
          <a:prstGeom prst="rect">
            <a:avLst/>
          </a:prstGeom>
        </p:spPr>
        <p:txBody>
          <a:bodyPr>
            <a:normAutofit/>
          </a:bodyPr>
          <a:lstStyle>
            <a:lvl1pPr algn="ctr">
              <a:defRPr sz="4400">
                <a:solidFill>
                  <a:schemeClr val="tx1"/>
                </a:solidFill>
                <a:latin typeface="Montserrat ExtraBold" panose="00000900000000000000" pitchFamily="50" charset="0"/>
              </a:defRPr>
            </a:lvl1pPr>
          </a:lstStyle>
          <a:p>
            <a:pPr lvl="0"/>
            <a:r>
              <a:rPr lang="en-GB"/>
              <a:t>Add quote here. Then move quote marks to the start end end of statement</a:t>
            </a:r>
          </a:p>
        </p:txBody>
      </p:sp>
      <p:pic>
        <p:nvPicPr>
          <p:cNvPr id="6" name="Graphic 5">
            <a:extLst>
              <a:ext uri="{FF2B5EF4-FFF2-40B4-BE49-F238E27FC236}">
                <a16:creationId xmlns:a16="http://schemas.microsoft.com/office/drawing/2014/main" id="{A37C5F09-1C3D-1B46-AC40-93722EC9D8C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85908501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ement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2BAA02-4CF1-5186-C70A-80528D246346}"/>
              </a:ext>
            </a:extLst>
          </p:cNvPr>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1" name="Text Placeholder 10">
            <a:extLst>
              <a:ext uri="{FF2B5EF4-FFF2-40B4-BE49-F238E27FC236}">
                <a16:creationId xmlns:a16="http://schemas.microsoft.com/office/drawing/2014/main" id="{85886DD9-9E01-58E3-8F44-784AD9EA086B}"/>
              </a:ext>
            </a:extLst>
          </p:cNvPr>
          <p:cNvSpPr>
            <a:spLocks noGrp="1"/>
          </p:cNvSpPr>
          <p:nvPr>
            <p:ph type="body" sz="quarter" idx="13" hasCustomPrompt="1"/>
          </p:nvPr>
        </p:nvSpPr>
        <p:spPr>
          <a:xfrm>
            <a:off x="1702367" y="1776314"/>
            <a:ext cx="8787264" cy="4752975"/>
          </a:xfrm>
          <a:prstGeom prst="rect">
            <a:avLst/>
          </a:prstGeom>
        </p:spPr>
        <p:txBody>
          <a:bodyPr>
            <a:normAutofit/>
          </a:bodyPr>
          <a:lstStyle>
            <a:lvl1pPr algn="ctr">
              <a:defRPr sz="4400">
                <a:solidFill>
                  <a:schemeClr val="bg2"/>
                </a:solidFill>
                <a:latin typeface="Montserrat ExtraBold" panose="00000900000000000000" pitchFamily="50" charset="0"/>
              </a:defRPr>
            </a:lvl1pPr>
          </a:lstStyle>
          <a:p>
            <a:pPr lvl="0"/>
            <a:r>
              <a:rPr lang="en-GB"/>
              <a:t>Add quote here. Then move quote marks to the start end end of statement</a:t>
            </a:r>
          </a:p>
        </p:txBody>
      </p:sp>
      <p:pic>
        <p:nvPicPr>
          <p:cNvPr id="6" name="Graphic 5">
            <a:extLst>
              <a:ext uri="{FF2B5EF4-FFF2-40B4-BE49-F238E27FC236}">
                <a16:creationId xmlns:a16="http://schemas.microsoft.com/office/drawing/2014/main" id="{45CCE450-0F4D-4BB9-C262-4AB23DE4D45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14671" y="417190"/>
            <a:ext cx="359669" cy="287660"/>
          </a:xfrm>
          <a:prstGeom prst="rect">
            <a:avLst/>
          </a:prstGeom>
        </p:spPr>
      </p:pic>
    </p:spTree>
    <p:extLst>
      <p:ext uri="{BB962C8B-B14F-4D97-AF65-F5344CB8AC3E}">
        <p14:creationId xmlns:p14="http://schemas.microsoft.com/office/powerpoint/2010/main" val="1717552114"/>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704055-F203-2EE3-0BAC-05D1F3155EC5}"/>
              </a:ext>
            </a:extLst>
          </p:cNvPr>
          <p:cNvSpPr>
            <a:spLocks noGrp="1"/>
          </p:cNvSpPr>
          <p:nvPr>
            <p:ph type="body" sz="quarter" idx="10" hasCustomPrompt="1"/>
          </p:nvPr>
        </p:nvSpPr>
        <p:spPr>
          <a:xfrm>
            <a:off x="1198181" y="1988841"/>
            <a:ext cx="5618038" cy="5184775"/>
          </a:xfrm>
          <a:prstGeom prst="rect">
            <a:avLst/>
          </a:prstGeom>
        </p:spPr>
        <p:txBody>
          <a:bodyPr>
            <a:noAutofit/>
          </a:bodyPr>
          <a:lstStyle>
            <a:lvl1pPr>
              <a:lnSpc>
                <a:spcPts val="8060"/>
              </a:lnSpc>
              <a:spcBef>
                <a:spcPts val="0"/>
              </a:spcBef>
              <a:defRPr sz="8800">
                <a:solidFill>
                  <a:schemeClr val="accent1">
                    <a:alpha val="50000"/>
                  </a:schemeClr>
                </a:solidFill>
              </a:defRPr>
            </a:lvl1pPr>
          </a:lstStyle>
          <a:p>
            <a:pPr marL="0" marR="0" lvl="0" indent="0" algn="l" defTabSz="1218987" rtl="0" eaLnBrk="1" fontAlgn="auto" latinLnBrk="0" hangingPunct="1">
              <a:lnSpc>
                <a:spcPts val="8060"/>
              </a:lnSpc>
              <a:spcBef>
                <a:spcPts val="0"/>
              </a:spcBef>
              <a:spcAft>
                <a:spcPts val="0"/>
              </a:spcAft>
              <a:buClrTx/>
              <a:buSzTx/>
              <a:buFont typeface="Arial" pitchFamily="34" charset="0"/>
              <a:buNone/>
              <a:tabLst/>
              <a:defRPr/>
            </a:pPr>
            <a:r>
              <a:rPr kumimoji="0" lang="en-US" sz="8800" b="0" i="0" u="none" strike="noStrike" kern="1200" cap="none" spc="0" normalizeH="0" baseline="0" noProof="0">
                <a:ln>
                  <a:noFill/>
                </a:ln>
                <a:solidFill>
                  <a:srgbClr val="EE6358"/>
                </a:solidFill>
                <a:effectLst/>
                <a:uLnTx/>
                <a:uFillTx/>
                <a:latin typeface="+mj-lt"/>
                <a:ea typeface="+mj-ea"/>
                <a:cs typeface="+mj-cs"/>
              </a:rPr>
              <a:t>GO</a:t>
            </a:r>
          </a:p>
          <a:p>
            <a:pPr marL="0" marR="0" lvl="0" indent="0" algn="l" defTabSz="1218987" rtl="0" eaLnBrk="1" fontAlgn="auto" latinLnBrk="0" hangingPunct="1">
              <a:lnSpc>
                <a:spcPts val="8060"/>
              </a:lnSpc>
              <a:spcBef>
                <a:spcPts val="0"/>
              </a:spcBef>
              <a:spcAft>
                <a:spcPts val="0"/>
              </a:spcAft>
              <a:buClrTx/>
              <a:buSzTx/>
              <a:buFont typeface="Arial" pitchFamily="34" charset="0"/>
              <a:buNone/>
              <a:tabLst/>
              <a:defRPr/>
            </a:pPr>
            <a:r>
              <a:rPr kumimoji="0" lang="en-US" sz="8800" b="0" i="0" u="none" strike="noStrike" kern="1200" cap="none" spc="0" normalizeH="0" baseline="0" noProof="0">
                <a:ln>
                  <a:noFill/>
                </a:ln>
                <a:solidFill>
                  <a:srgbClr val="EE6358"/>
                </a:solidFill>
                <a:effectLst/>
                <a:uLnTx/>
                <a:uFillTx/>
                <a:latin typeface="+mj-lt"/>
                <a:ea typeface="+mj-ea"/>
                <a:cs typeface="+mj-cs"/>
              </a:rPr>
              <a:t>BIG</a:t>
            </a:r>
          </a:p>
          <a:p>
            <a:pPr marL="0" marR="0" lvl="0" indent="0" algn="l" defTabSz="1218987" rtl="0" eaLnBrk="1" fontAlgn="auto" latinLnBrk="0" hangingPunct="1">
              <a:lnSpc>
                <a:spcPts val="8060"/>
              </a:lnSpc>
              <a:spcBef>
                <a:spcPts val="0"/>
              </a:spcBef>
              <a:spcAft>
                <a:spcPts val="0"/>
              </a:spcAft>
              <a:buClrTx/>
              <a:buSzTx/>
              <a:buFont typeface="Arial" pitchFamily="34" charset="0"/>
              <a:buNone/>
              <a:tabLst/>
              <a:defRPr/>
            </a:pPr>
            <a:r>
              <a:rPr kumimoji="0" lang="en-US" sz="8800" b="0" i="0" u="none" strike="noStrike" kern="1200" cap="none" spc="0" normalizeH="0" baseline="0" noProof="0">
                <a:ln>
                  <a:noFill/>
                </a:ln>
                <a:solidFill>
                  <a:srgbClr val="EE6358"/>
                </a:solidFill>
                <a:effectLst/>
                <a:uLnTx/>
                <a:uFillTx/>
                <a:latin typeface="+mj-lt"/>
                <a:ea typeface="+mj-ea"/>
                <a:cs typeface="+mj-cs"/>
              </a:rPr>
              <a:t>HERE</a:t>
            </a:r>
            <a:endParaRPr lang="en-US" sz="8800">
              <a:solidFill>
                <a:schemeClr val="accent1">
                  <a:alpha val="40000"/>
                </a:schemeClr>
              </a:solidFill>
              <a:latin typeface="+mj-lt"/>
            </a:endParaRPr>
          </a:p>
          <a:p>
            <a:pPr lvl="0"/>
            <a:endParaRPr lang="en-US"/>
          </a:p>
        </p:txBody>
      </p:sp>
      <p:sp>
        <p:nvSpPr>
          <p:cNvPr id="8" name="Text Placeholder 7">
            <a:extLst>
              <a:ext uri="{FF2B5EF4-FFF2-40B4-BE49-F238E27FC236}">
                <a16:creationId xmlns:a16="http://schemas.microsoft.com/office/drawing/2014/main" id="{B598CAE3-4D2D-3884-BCEF-E0D812FD96AE}"/>
              </a:ext>
            </a:extLst>
          </p:cNvPr>
          <p:cNvSpPr>
            <a:spLocks noGrp="1"/>
          </p:cNvSpPr>
          <p:nvPr>
            <p:ph type="body" sz="quarter" idx="11" hasCustomPrompt="1"/>
          </p:nvPr>
        </p:nvSpPr>
        <p:spPr>
          <a:xfrm>
            <a:off x="7176401" y="2492871"/>
            <a:ext cx="4249579" cy="2664322"/>
          </a:xfrm>
          <a:prstGeom prst="rect">
            <a:avLst/>
          </a:prstGeom>
        </p:spPr>
        <p:txBody>
          <a:bodyPr>
            <a:normAutofit/>
          </a:bodyPr>
          <a:lstStyle>
            <a:lvl1pPr>
              <a:defRPr sz="2400">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edit text</a:t>
            </a:r>
          </a:p>
        </p:txBody>
      </p:sp>
      <p:sp>
        <p:nvSpPr>
          <p:cNvPr id="4" name="Freeform 50">
            <a:extLst>
              <a:ext uri="{FF2B5EF4-FFF2-40B4-BE49-F238E27FC236}">
                <a16:creationId xmlns:a16="http://schemas.microsoft.com/office/drawing/2014/main" id="{D9FBD19A-CA88-73D8-23FF-0BFC6FDE7430}"/>
              </a:ext>
            </a:extLst>
          </p:cNvPr>
          <p:cNvSpPr/>
          <p:nvPr userDrawn="1"/>
        </p:nvSpPr>
        <p:spPr>
          <a:xfrm flipH="1">
            <a:off x="11370542" y="4802669"/>
            <a:ext cx="821458" cy="1766296"/>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pic>
        <p:nvPicPr>
          <p:cNvPr id="2" name="Graphic 1">
            <a:extLst>
              <a:ext uri="{FF2B5EF4-FFF2-40B4-BE49-F238E27FC236}">
                <a16:creationId xmlns:a16="http://schemas.microsoft.com/office/drawing/2014/main" id="{9AA47E00-0346-5D5E-CA1B-A078B455B2C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517719781"/>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598CAE3-4D2D-3884-BCEF-E0D812FD96AE}"/>
              </a:ext>
            </a:extLst>
          </p:cNvPr>
          <p:cNvSpPr>
            <a:spLocks noGrp="1"/>
          </p:cNvSpPr>
          <p:nvPr>
            <p:ph type="body" sz="quarter" idx="11" hasCustomPrompt="1"/>
          </p:nvPr>
        </p:nvSpPr>
        <p:spPr>
          <a:xfrm>
            <a:off x="6096000" y="2492871"/>
            <a:ext cx="5459245" cy="2664322"/>
          </a:xfrm>
          <a:prstGeom prst="rect">
            <a:avLst/>
          </a:prstGeom>
        </p:spPr>
        <p:txBody>
          <a:bodyPr>
            <a:normAutofit/>
          </a:bodyPr>
          <a:lstStyle>
            <a:lvl1pPr>
              <a:defRPr sz="2400">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edit text</a:t>
            </a:r>
          </a:p>
        </p:txBody>
      </p:sp>
      <p:sp>
        <p:nvSpPr>
          <p:cNvPr id="4" name="Freeform 50">
            <a:extLst>
              <a:ext uri="{FF2B5EF4-FFF2-40B4-BE49-F238E27FC236}">
                <a16:creationId xmlns:a16="http://schemas.microsoft.com/office/drawing/2014/main" id="{D9FBD19A-CA88-73D8-23FF-0BFC6FDE7430}"/>
              </a:ext>
            </a:extLst>
          </p:cNvPr>
          <p:cNvSpPr/>
          <p:nvPr userDrawn="1"/>
        </p:nvSpPr>
        <p:spPr>
          <a:xfrm flipH="1">
            <a:off x="11370542" y="4802669"/>
            <a:ext cx="821458" cy="1766296"/>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pic>
        <p:nvPicPr>
          <p:cNvPr id="2" name="Graphic 1">
            <a:extLst>
              <a:ext uri="{FF2B5EF4-FFF2-40B4-BE49-F238E27FC236}">
                <a16:creationId xmlns:a16="http://schemas.microsoft.com/office/drawing/2014/main" id="{9AA47E00-0346-5D5E-CA1B-A078B455B2C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7" name="Text Placeholder 6">
            <a:extLst>
              <a:ext uri="{FF2B5EF4-FFF2-40B4-BE49-F238E27FC236}">
                <a16:creationId xmlns:a16="http://schemas.microsoft.com/office/drawing/2014/main" id="{15B958BB-F82E-0393-E7FC-4AEE8C443B8B}"/>
              </a:ext>
            </a:extLst>
          </p:cNvPr>
          <p:cNvSpPr>
            <a:spLocks noGrp="1"/>
          </p:cNvSpPr>
          <p:nvPr>
            <p:ph type="body" sz="quarter" idx="12"/>
          </p:nvPr>
        </p:nvSpPr>
        <p:spPr>
          <a:xfrm>
            <a:off x="636755" y="2492376"/>
            <a:ext cx="5360874" cy="2665413"/>
          </a:xfrm>
          <a:prstGeom prst="rect">
            <a:avLst/>
          </a:prstGeom>
        </p:spPr>
        <p:txBody>
          <a:bodyPr/>
          <a:lstStyle>
            <a:lvl1pPr algn="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066130822"/>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 im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7B6A48-DEBC-A78C-756C-43AA36B2C9EC}"/>
              </a:ext>
            </a:extLst>
          </p:cNvPr>
          <p:cNvSpPr/>
          <p:nvPr userDrawn="1"/>
        </p:nvSpPr>
        <p:spPr>
          <a:xfrm>
            <a:off x="1" y="0"/>
            <a:ext cx="12192000" cy="685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Picture Placeholder 14">
            <a:extLst>
              <a:ext uri="{FF2B5EF4-FFF2-40B4-BE49-F238E27FC236}">
                <a16:creationId xmlns:a16="http://schemas.microsoft.com/office/drawing/2014/main" id="{88BBC86D-4D1F-6500-9F8F-29C42A9AC8E4}"/>
              </a:ext>
            </a:extLst>
          </p:cNvPr>
          <p:cNvSpPr>
            <a:spLocks noGrp="1"/>
          </p:cNvSpPr>
          <p:nvPr>
            <p:ph type="pic" sz="quarter" idx="10" hasCustomPrompt="1"/>
          </p:nvPr>
        </p:nvSpPr>
        <p:spPr>
          <a:xfrm>
            <a:off x="5228713" y="68845"/>
            <a:ext cx="6961515" cy="6720310"/>
          </a:xfrm>
          <a:custGeom>
            <a:avLst/>
            <a:gdLst>
              <a:gd name="connsiteX0" fmla="*/ 3478395 w 6959702"/>
              <a:gd name="connsiteY0" fmla="*/ 0 h 6720310"/>
              <a:gd name="connsiteX1" fmla="*/ 3479851 w 6959702"/>
              <a:gd name="connsiteY1" fmla="*/ 4390 h 6720310"/>
              <a:gd name="connsiteX2" fmla="*/ 3481307 w 6959702"/>
              <a:gd name="connsiteY2" fmla="*/ 0 h 6720310"/>
              <a:gd name="connsiteX3" fmla="*/ 3485731 w 6959702"/>
              <a:gd name="connsiteY3" fmla="*/ 22120 h 6720310"/>
              <a:gd name="connsiteX4" fmla="*/ 4307278 w 6959702"/>
              <a:gd name="connsiteY4" fmla="*/ 2499395 h 6720310"/>
              <a:gd name="connsiteX5" fmla="*/ 6959702 w 6959702"/>
              <a:gd name="connsiteY5" fmla="*/ 2499395 h 6720310"/>
              <a:gd name="connsiteX6" fmla="*/ 4817359 w 6959702"/>
              <a:gd name="connsiteY6" fmla="*/ 4055140 h 6720310"/>
              <a:gd name="connsiteX7" fmla="*/ 5710002 w 6959702"/>
              <a:gd name="connsiteY7" fmla="*/ 6720310 h 6720310"/>
              <a:gd name="connsiteX8" fmla="*/ 3479851 w 6959702"/>
              <a:gd name="connsiteY8" fmla="*/ 5047701 h 6720310"/>
              <a:gd name="connsiteX9" fmla="*/ 1249700 w 6959702"/>
              <a:gd name="connsiteY9" fmla="*/ 6720310 h 6720310"/>
              <a:gd name="connsiteX10" fmla="*/ 2142343 w 6959702"/>
              <a:gd name="connsiteY10" fmla="*/ 4055140 h 6720310"/>
              <a:gd name="connsiteX11" fmla="*/ 0 w 6959702"/>
              <a:gd name="connsiteY11" fmla="*/ 2499395 h 6720310"/>
              <a:gd name="connsiteX12" fmla="*/ 2652424 w 6959702"/>
              <a:gd name="connsiteY12" fmla="*/ 2499395 h 6720310"/>
              <a:gd name="connsiteX13" fmla="*/ 3473971 w 6959702"/>
              <a:gd name="connsiteY13" fmla="*/ 22120 h 672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59702" h="6720310">
                <a:moveTo>
                  <a:pt x="3478395" y="0"/>
                </a:moveTo>
                <a:lnTo>
                  <a:pt x="3479851" y="4390"/>
                </a:lnTo>
                <a:lnTo>
                  <a:pt x="3481307" y="0"/>
                </a:lnTo>
                <a:lnTo>
                  <a:pt x="3485731" y="22120"/>
                </a:lnTo>
                <a:lnTo>
                  <a:pt x="4307278" y="2499395"/>
                </a:lnTo>
                <a:lnTo>
                  <a:pt x="6959702" y="2499395"/>
                </a:lnTo>
                <a:lnTo>
                  <a:pt x="4817359" y="4055140"/>
                </a:lnTo>
                <a:lnTo>
                  <a:pt x="5710002" y="6720310"/>
                </a:lnTo>
                <a:lnTo>
                  <a:pt x="3479851" y="5047701"/>
                </a:lnTo>
                <a:lnTo>
                  <a:pt x="1249700" y="6720310"/>
                </a:lnTo>
                <a:lnTo>
                  <a:pt x="2142343" y="4055140"/>
                </a:lnTo>
                <a:lnTo>
                  <a:pt x="0" y="2499395"/>
                </a:lnTo>
                <a:lnTo>
                  <a:pt x="2652424" y="2499395"/>
                </a:lnTo>
                <a:lnTo>
                  <a:pt x="3473971" y="22120"/>
                </a:lnTo>
                <a:close/>
              </a:path>
            </a:pathLst>
          </a:custGeom>
          <a:solidFill>
            <a:schemeClr val="tx1">
              <a:lumMod val="25000"/>
              <a:lumOff val="75000"/>
            </a:schemeClr>
          </a:solidFill>
        </p:spPr>
        <p:txBody>
          <a:bodyPr wrap="square">
            <a:noAutofit/>
          </a:bodyPr>
          <a:lstStyle/>
          <a:p>
            <a:r>
              <a:rPr lang="en-US"/>
              <a:t>Add image into the Star</a:t>
            </a:r>
          </a:p>
        </p:txBody>
      </p:sp>
      <p:sp>
        <p:nvSpPr>
          <p:cNvPr id="7" name="Text Placeholder 6">
            <a:extLst>
              <a:ext uri="{FF2B5EF4-FFF2-40B4-BE49-F238E27FC236}">
                <a16:creationId xmlns:a16="http://schemas.microsoft.com/office/drawing/2014/main" id="{8FA28231-88F0-5EC5-DF9B-C2300CC5D2E1}"/>
              </a:ext>
            </a:extLst>
          </p:cNvPr>
          <p:cNvSpPr>
            <a:spLocks noGrp="1"/>
          </p:cNvSpPr>
          <p:nvPr>
            <p:ph type="body" sz="quarter" idx="11" hasCustomPrompt="1"/>
          </p:nvPr>
        </p:nvSpPr>
        <p:spPr>
          <a:xfrm>
            <a:off x="1125832" y="2348881"/>
            <a:ext cx="3817740" cy="3744913"/>
          </a:xfrm>
          <a:prstGeom prst="rect">
            <a:avLst/>
          </a:prstGeom>
        </p:spPr>
        <p:txBody>
          <a:bodyPr>
            <a:normAutofit/>
          </a:bodyPr>
          <a:lstStyle>
            <a:lvl1pPr>
              <a:lnSpc>
                <a:spcPct val="100000"/>
              </a:lnSpc>
              <a:defRPr sz="2800">
                <a:solidFill>
                  <a:schemeClr val="accent1">
                    <a:alpha val="50000"/>
                  </a:schemeClr>
                </a:solidFill>
                <a:latin typeface="Aharoni" panose="02010803020104030203" pitchFamily="2" charset="-79"/>
                <a:cs typeface="Aharoni" panose="02010803020104030203" pitchFamily="2" charset="-79"/>
              </a:defRPr>
            </a:lvl1pPr>
          </a:lstStyle>
          <a:p>
            <a:pPr algn="ctr"/>
            <a:r>
              <a:rPr kumimoji="0" lang="en-US" sz="2800" b="0" i="0" u="none" strike="noStrike" kern="1200" cap="none" spc="0" normalizeH="0" baseline="0" noProof="0">
                <a:ln>
                  <a:noFill/>
                </a:ln>
                <a:solidFill>
                  <a:srgbClr val="EE6358"/>
                </a:solidFill>
                <a:effectLst/>
                <a:uLnTx/>
                <a:uFillTx/>
                <a:latin typeface="+mj-lt"/>
                <a:ea typeface="+mj-ea"/>
                <a:cs typeface="+mj-cs"/>
              </a:rPr>
              <a:t>Click to edit master text styles</a:t>
            </a:r>
            <a:endParaRPr lang="en-US" sz="2800">
              <a:solidFill>
                <a:schemeClr val="accent1">
                  <a:alpha val="40000"/>
                </a:schemeClr>
              </a:solidFill>
              <a:latin typeface="+mj-lt"/>
            </a:endParaRPr>
          </a:p>
        </p:txBody>
      </p:sp>
      <p:pic>
        <p:nvPicPr>
          <p:cNvPr id="3" name="Graphic 2">
            <a:extLst>
              <a:ext uri="{FF2B5EF4-FFF2-40B4-BE49-F238E27FC236}">
                <a16:creationId xmlns:a16="http://schemas.microsoft.com/office/drawing/2014/main" id="{A668EC60-3753-BB2E-92E4-E4B0BE09151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171368312"/>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stimonial">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51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rat Slid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36604D-47F7-708D-78BF-EEB7907B1434}"/>
              </a:ext>
            </a:extLst>
          </p:cNvPr>
          <p:cNvSpPr/>
          <p:nvPr userDrawn="1"/>
        </p:nvSpPr>
        <p:spPr>
          <a:xfrm>
            <a:off x="-746542" y="0"/>
            <a:ext cx="129385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075929C6-CE33-2748-0ED8-17E1407E8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892" y="554379"/>
            <a:ext cx="1830817" cy="131563"/>
          </a:xfrm>
          <a:prstGeom prst="rect">
            <a:avLst/>
          </a:prstGeom>
        </p:spPr>
      </p:pic>
      <p:sp>
        <p:nvSpPr>
          <p:cNvPr id="4" name="5-point Star 3">
            <a:extLst>
              <a:ext uri="{FF2B5EF4-FFF2-40B4-BE49-F238E27FC236}">
                <a16:creationId xmlns:a16="http://schemas.microsoft.com/office/drawing/2014/main" id="{A466D9B6-7EC1-A3F8-6615-BCB4CDC6CF58}"/>
              </a:ext>
            </a:extLst>
          </p:cNvPr>
          <p:cNvSpPr/>
          <p:nvPr userDrawn="1"/>
        </p:nvSpPr>
        <p:spPr>
          <a:xfrm>
            <a:off x="-6580711" y="-7802936"/>
            <a:ext cx="21636804" cy="2163117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EE1006"/>
              </a:solidFill>
            </a:endParaRPr>
          </a:p>
        </p:txBody>
      </p:sp>
      <p:sp>
        <p:nvSpPr>
          <p:cNvPr id="9" name="Text Placeholder 8">
            <a:extLst>
              <a:ext uri="{FF2B5EF4-FFF2-40B4-BE49-F238E27FC236}">
                <a16:creationId xmlns:a16="http://schemas.microsoft.com/office/drawing/2014/main" id="{1B466BE4-B32F-C241-749B-E2783580A5CF}"/>
              </a:ext>
            </a:extLst>
          </p:cNvPr>
          <p:cNvSpPr>
            <a:spLocks noGrp="1"/>
          </p:cNvSpPr>
          <p:nvPr>
            <p:ph type="body" sz="quarter" idx="10" hasCustomPrompt="1"/>
          </p:nvPr>
        </p:nvSpPr>
        <p:spPr>
          <a:xfrm>
            <a:off x="1746809" y="1846440"/>
            <a:ext cx="5015516" cy="597001"/>
          </a:xfrm>
          <a:prstGeom prst="rect">
            <a:avLst/>
          </a:prstGeom>
        </p:spPr>
        <p:txBody>
          <a:bodyPr/>
          <a:lstStyle>
            <a:lvl1pPr algn="ctr">
              <a:defRPr sz="2800">
                <a:solidFill>
                  <a:schemeClr val="accent1"/>
                </a:solidFill>
              </a:defRPr>
            </a:lvl1pPr>
          </a:lstStyle>
          <a:p>
            <a:pPr lvl="0"/>
            <a:r>
              <a:rPr lang="en-GB"/>
              <a:t>Click to add copy</a:t>
            </a:r>
          </a:p>
        </p:txBody>
      </p:sp>
      <p:sp>
        <p:nvSpPr>
          <p:cNvPr id="10" name="Text Placeholder 8">
            <a:extLst>
              <a:ext uri="{FF2B5EF4-FFF2-40B4-BE49-F238E27FC236}">
                <a16:creationId xmlns:a16="http://schemas.microsoft.com/office/drawing/2014/main" id="{E8810932-3217-3A60-26C0-5E71ECC7BE13}"/>
              </a:ext>
            </a:extLst>
          </p:cNvPr>
          <p:cNvSpPr>
            <a:spLocks noGrp="1"/>
          </p:cNvSpPr>
          <p:nvPr>
            <p:ph type="body" sz="quarter" idx="11" hasCustomPrompt="1"/>
          </p:nvPr>
        </p:nvSpPr>
        <p:spPr>
          <a:xfrm>
            <a:off x="-59977" y="2443441"/>
            <a:ext cx="8629087" cy="597001"/>
          </a:xfrm>
          <a:prstGeom prst="rect">
            <a:avLst/>
          </a:prstGeom>
        </p:spPr>
        <p:txBody>
          <a:bodyPr/>
          <a:lstStyle>
            <a:lvl1pPr algn="ctr">
              <a:defRPr sz="4400">
                <a:solidFill>
                  <a:schemeClr val="tx2"/>
                </a:solidFill>
              </a:defRPr>
            </a:lvl1pPr>
          </a:lstStyle>
          <a:p>
            <a:pPr lvl="0"/>
            <a:r>
              <a:rPr lang="en-GB"/>
              <a:t>Click to add copy</a:t>
            </a:r>
          </a:p>
        </p:txBody>
      </p:sp>
    </p:spTree>
    <p:extLst>
      <p:ext uri="{BB962C8B-B14F-4D97-AF65-F5344CB8AC3E}">
        <p14:creationId xmlns:p14="http://schemas.microsoft.com/office/powerpoint/2010/main" val="36615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2000" fill="hold"/>
                                        <p:tgtEl>
                                          <p:spTgt spid="4"/>
                                        </p:tgtEl>
                                      </p:cBhvr>
                                      <p:by x="60000" y="6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Graphics 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D00978C-905A-DAE4-D91D-7315E473EDBD}"/>
              </a:ext>
            </a:extLst>
          </p:cNvPr>
          <p:cNvSpPr>
            <a:spLocks noGrp="1"/>
          </p:cNvSpPr>
          <p:nvPr>
            <p:ph type="pic" sz="quarter" idx="13"/>
          </p:nvPr>
        </p:nvSpPr>
        <p:spPr>
          <a:xfrm>
            <a:off x="-1" y="0"/>
            <a:ext cx="4079250" cy="6858000"/>
          </a:xfrm>
          <a:custGeom>
            <a:avLst/>
            <a:gdLst>
              <a:gd name="connsiteX0" fmla="*/ 0 w 4078188"/>
              <a:gd name="connsiteY0" fmla="*/ 0 h 6858000"/>
              <a:gd name="connsiteX1" fmla="*/ 4078188 w 4078188"/>
              <a:gd name="connsiteY1" fmla="*/ 0 h 6858000"/>
              <a:gd name="connsiteX2" fmla="*/ 4078188 w 4078188"/>
              <a:gd name="connsiteY2" fmla="*/ 6858000 h 6858000"/>
              <a:gd name="connsiteX3" fmla="*/ 0 w 40781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8188" h="6858000">
                <a:moveTo>
                  <a:pt x="0" y="0"/>
                </a:moveTo>
                <a:lnTo>
                  <a:pt x="4078188" y="0"/>
                </a:lnTo>
                <a:lnTo>
                  <a:pt x="4078188" y="6858000"/>
                </a:lnTo>
                <a:lnTo>
                  <a:pt x="0" y="6858000"/>
                </a:lnTo>
                <a:close/>
              </a:path>
            </a:pathLst>
          </a:custGeom>
        </p:spPr>
        <p:txBody>
          <a:bodyPr wrap="square" anchor="ctr">
            <a:noAutofit/>
          </a:bodyPr>
          <a:lstStyle>
            <a:lvl1pPr marL="0" indent="0" algn="ctr">
              <a:buFontTx/>
              <a:buNone/>
              <a:defRPr/>
            </a:lvl1pPr>
          </a:lstStyle>
          <a:p>
            <a:r>
              <a:rPr lang="en-US"/>
              <a:t>Click icon to add picture</a:t>
            </a:r>
            <a:endParaRPr lang="en-IN"/>
          </a:p>
        </p:txBody>
      </p:sp>
      <p:sp>
        <p:nvSpPr>
          <p:cNvPr id="6" name="Rectangle 5">
            <a:extLst>
              <a:ext uri="{FF2B5EF4-FFF2-40B4-BE49-F238E27FC236}">
                <a16:creationId xmlns:a16="http://schemas.microsoft.com/office/drawing/2014/main" id="{CF4657A9-6ACE-0DB3-E179-79F2657E5910}"/>
              </a:ext>
            </a:extLst>
          </p:cNvPr>
          <p:cNvSpPr/>
          <p:nvPr userDrawn="1"/>
        </p:nvSpPr>
        <p:spPr>
          <a:xfrm>
            <a:off x="4079250" y="0"/>
            <a:ext cx="28448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10" name="Title 1">
            <a:extLst>
              <a:ext uri="{FF2B5EF4-FFF2-40B4-BE49-F238E27FC236}">
                <a16:creationId xmlns:a16="http://schemas.microsoft.com/office/drawing/2014/main" id="{468FA5A5-4A91-3785-D45C-1939CB48F377}"/>
              </a:ext>
            </a:extLst>
          </p:cNvPr>
          <p:cNvSpPr>
            <a:spLocks noGrp="1"/>
          </p:cNvSpPr>
          <p:nvPr>
            <p:ph type="ctrTitle"/>
          </p:nvPr>
        </p:nvSpPr>
        <p:spPr>
          <a:xfrm>
            <a:off x="7752615" y="1560508"/>
            <a:ext cx="3398841" cy="651312"/>
          </a:xfrm>
        </p:spPr>
        <p:txBody>
          <a:bodyPr anchor="ctr">
            <a:noAutofit/>
          </a:bodyPr>
          <a:lstStyle>
            <a:lvl1pPr algn="l">
              <a:lnSpc>
                <a:spcPts val="3620"/>
              </a:lnSpc>
              <a:defRPr lang="en-US" sz="3600" b="1" kern="1200" smtClean="0">
                <a:solidFill>
                  <a:schemeClr val="accent1">
                    <a:alpha val="50000"/>
                  </a:schemeClr>
                </a:solidFill>
                <a:latin typeface="+mj-lt"/>
                <a:ea typeface="+mj-ea"/>
                <a:cs typeface="+mj-cs"/>
              </a:defRPr>
            </a:lvl1pPr>
          </a:lstStyle>
          <a:p>
            <a:pPr algn="ctr"/>
            <a:r>
              <a:rPr kumimoji="0" lang="en-US" sz="3600" b="0" i="0" u="none" strike="noStrike" kern="1200" cap="none" spc="0" normalizeH="0" baseline="0" noProof="0">
                <a:ln>
                  <a:noFill/>
                </a:ln>
                <a:solidFill>
                  <a:srgbClr val="EE6358"/>
                </a:solidFill>
                <a:effectLst/>
                <a:uLnTx/>
                <a:uFillTx/>
                <a:latin typeface="+mj-lt"/>
                <a:ea typeface="+mj-ea"/>
                <a:cs typeface="+mj-cs"/>
              </a:rPr>
              <a:t>Click to edit Master title style</a:t>
            </a:r>
            <a:endParaRPr lang="en-US" sz="3600">
              <a:solidFill>
                <a:schemeClr val="accent1">
                  <a:alpha val="40000"/>
                </a:schemeClr>
              </a:solidFill>
              <a:latin typeface="+mj-lt"/>
            </a:endParaRPr>
          </a:p>
        </p:txBody>
      </p:sp>
      <p:sp>
        <p:nvSpPr>
          <p:cNvPr id="16" name="Text Placeholder 12">
            <a:extLst>
              <a:ext uri="{FF2B5EF4-FFF2-40B4-BE49-F238E27FC236}">
                <a16:creationId xmlns:a16="http://schemas.microsoft.com/office/drawing/2014/main" id="{76BBE26A-1538-D766-DCC0-761C005605E8}"/>
              </a:ext>
            </a:extLst>
          </p:cNvPr>
          <p:cNvSpPr>
            <a:spLocks noGrp="1"/>
          </p:cNvSpPr>
          <p:nvPr>
            <p:ph type="body" sz="quarter" idx="16"/>
          </p:nvPr>
        </p:nvSpPr>
        <p:spPr>
          <a:xfrm>
            <a:off x="7752615" y="2602157"/>
            <a:ext cx="3745391" cy="4094794"/>
          </a:xfrm>
          <a:prstGeom prst="rect">
            <a:avLst/>
          </a:prstGeom>
        </p:spPr>
        <p:txBody>
          <a:bodyPr>
            <a:normAutofit/>
          </a:bodyPr>
          <a:lstStyle>
            <a:lvl1pPr marL="0" indent="0">
              <a:lnSpc>
                <a:spcPct val="120000"/>
              </a:lnSpc>
              <a:spcBef>
                <a:spcPts val="0"/>
              </a:spcBef>
              <a:buFontTx/>
              <a:buNone/>
              <a:defRPr sz="1600">
                <a:solidFill>
                  <a:schemeClr val="tx1"/>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a:t>Click to edit Master text styles</a:t>
            </a:r>
          </a:p>
        </p:txBody>
      </p:sp>
      <p:sp>
        <p:nvSpPr>
          <p:cNvPr id="13" name="Picture Placeholder 12">
            <a:extLst>
              <a:ext uri="{FF2B5EF4-FFF2-40B4-BE49-F238E27FC236}">
                <a16:creationId xmlns:a16="http://schemas.microsoft.com/office/drawing/2014/main" id="{2197FC68-6EE0-C7E7-C635-79E215B68BCA}"/>
              </a:ext>
            </a:extLst>
          </p:cNvPr>
          <p:cNvSpPr>
            <a:spLocks noGrp="1"/>
          </p:cNvSpPr>
          <p:nvPr>
            <p:ph type="pic" sz="quarter" idx="17" hasCustomPrompt="1"/>
          </p:nvPr>
        </p:nvSpPr>
        <p:spPr>
          <a:xfrm>
            <a:off x="5050681" y="620689"/>
            <a:ext cx="901935" cy="888581"/>
          </a:xfrm>
          <a:prstGeom prst="ellipse">
            <a:avLst/>
          </a:prstGeom>
          <a:ln w="28575">
            <a:solidFill>
              <a:schemeClr val="tx1"/>
            </a:solidFill>
          </a:ln>
        </p:spPr>
        <p:txBody>
          <a:bodyPr>
            <a:normAutofit/>
          </a:bodyPr>
          <a:lstStyle>
            <a:lvl1pPr>
              <a:defRPr sz="800"/>
            </a:lvl1pPr>
          </a:lstStyle>
          <a:p>
            <a:r>
              <a:rPr lang="en-US"/>
              <a:t>Picture</a:t>
            </a:r>
          </a:p>
        </p:txBody>
      </p:sp>
      <p:sp>
        <p:nvSpPr>
          <p:cNvPr id="19" name="Text Placeholder 12">
            <a:extLst>
              <a:ext uri="{FF2B5EF4-FFF2-40B4-BE49-F238E27FC236}">
                <a16:creationId xmlns:a16="http://schemas.microsoft.com/office/drawing/2014/main" id="{660943C7-CF19-047A-EF8C-AAAD6CD2990A}"/>
              </a:ext>
            </a:extLst>
          </p:cNvPr>
          <p:cNvSpPr>
            <a:spLocks noGrp="1"/>
          </p:cNvSpPr>
          <p:nvPr>
            <p:ph type="body" sz="quarter" idx="20"/>
          </p:nvPr>
        </p:nvSpPr>
        <p:spPr>
          <a:xfrm>
            <a:off x="4413616" y="1628776"/>
            <a:ext cx="2211942" cy="888581"/>
          </a:xfrm>
          <a:prstGeom prst="rect">
            <a:avLst/>
          </a:prstGeom>
        </p:spPr>
        <p:txBody>
          <a:bodyPr>
            <a:normAutofit/>
          </a:bodyPr>
          <a:lstStyle>
            <a:lvl1pPr marL="0" indent="0" algn="ctr">
              <a:lnSpc>
                <a:spcPct val="120000"/>
              </a:lnSpc>
              <a:spcBef>
                <a:spcPts val="0"/>
              </a:spcBef>
              <a:buFontTx/>
              <a:buNone/>
              <a:defRPr sz="1400">
                <a:solidFill>
                  <a:schemeClr val="tx1"/>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a:t>Click to edit Master text styles</a:t>
            </a:r>
          </a:p>
        </p:txBody>
      </p:sp>
      <p:sp>
        <p:nvSpPr>
          <p:cNvPr id="20" name="Picture Placeholder 12">
            <a:extLst>
              <a:ext uri="{FF2B5EF4-FFF2-40B4-BE49-F238E27FC236}">
                <a16:creationId xmlns:a16="http://schemas.microsoft.com/office/drawing/2014/main" id="{EA71D141-BD2B-BAEE-4B91-1E5FECEF187E}"/>
              </a:ext>
            </a:extLst>
          </p:cNvPr>
          <p:cNvSpPr>
            <a:spLocks noGrp="1"/>
          </p:cNvSpPr>
          <p:nvPr>
            <p:ph type="pic" sz="quarter" idx="21" hasCustomPrompt="1"/>
          </p:nvPr>
        </p:nvSpPr>
        <p:spPr>
          <a:xfrm>
            <a:off x="5050681" y="2651508"/>
            <a:ext cx="901935" cy="888581"/>
          </a:xfrm>
          <a:prstGeom prst="ellipse">
            <a:avLst/>
          </a:prstGeom>
          <a:ln w="28575">
            <a:solidFill>
              <a:schemeClr val="tx1"/>
            </a:solidFill>
          </a:ln>
        </p:spPr>
        <p:txBody>
          <a:bodyPr>
            <a:normAutofit/>
          </a:bodyPr>
          <a:lstStyle>
            <a:lvl1pPr>
              <a:defRPr sz="800"/>
            </a:lvl1pPr>
          </a:lstStyle>
          <a:p>
            <a:r>
              <a:rPr lang="en-US"/>
              <a:t>Picture</a:t>
            </a:r>
          </a:p>
        </p:txBody>
      </p:sp>
      <p:sp>
        <p:nvSpPr>
          <p:cNvPr id="21" name="Text Placeholder 12">
            <a:extLst>
              <a:ext uri="{FF2B5EF4-FFF2-40B4-BE49-F238E27FC236}">
                <a16:creationId xmlns:a16="http://schemas.microsoft.com/office/drawing/2014/main" id="{9613F941-53F4-C02A-538B-E04CD6466DC0}"/>
              </a:ext>
            </a:extLst>
          </p:cNvPr>
          <p:cNvSpPr>
            <a:spLocks noGrp="1"/>
          </p:cNvSpPr>
          <p:nvPr>
            <p:ph type="body" sz="quarter" idx="22"/>
          </p:nvPr>
        </p:nvSpPr>
        <p:spPr>
          <a:xfrm>
            <a:off x="4413616" y="3659595"/>
            <a:ext cx="2211942" cy="888581"/>
          </a:xfrm>
          <a:prstGeom prst="rect">
            <a:avLst/>
          </a:prstGeom>
        </p:spPr>
        <p:txBody>
          <a:bodyPr>
            <a:normAutofit/>
          </a:bodyPr>
          <a:lstStyle>
            <a:lvl1pPr marL="0" indent="0" algn="ctr">
              <a:lnSpc>
                <a:spcPct val="120000"/>
              </a:lnSpc>
              <a:spcBef>
                <a:spcPts val="0"/>
              </a:spcBef>
              <a:buFontTx/>
              <a:buNone/>
              <a:defRPr sz="1400">
                <a:solidFill>
                  <a:schemeClr val="tx1"/>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a:t>Click to edit Master text styles</a:t>
            </a:r>
          </a:p>
        </p:txBody>
      </p:sp>
      <p:sp>
        <p:nvSpPr>
          <p:cNvPr id="22" name="Picture Placeholder 12">
            <a:extLst>
              <a:ext uri="{FF2B5EF4-FFF2-40B4-BE49-F238E27FC236}">
                <a16:creationId xmlns:a16="http://schemas.microsoft.com/office/drawing/2014/main" id="{160C5F73-067C-8285-7F64-B2B1988B9193}"/>
              </a:ext>
            </a:extLst>
          </p:cNvPr>
          <p:cNvSpPr>
            <a:spLocks noGrp="1"/>
          </p:cNvSpPr>
          <p:nvPr>
            <p:ph type="pic" sz="quarter" idx="23" hasCustomPrompt="1"/>
          </p:nvPr>
        </p:nvSpPr>
        <p:spPr>
          <a:xfrm>
            <a:off x="5050681" y="4746122"/>
            <a:ext cx="901935" cy="888581"/>
          </a:xfrm>
          <a:prstGeom prst="ellipse">
            <a:avLst/>
          </a:prstGeom>
          <a:ln w="28575">
            <a:solidFill>
              <a:schemeClr val="tx1"/>
            </a:solidFill>
          </a:ln>
        </p:spPr>
        <p:txBody>
          <a:bodyPr/>
          <a:lstStyle>
            <a:lvl1pPr>
              <a:defRPr sz="800"/>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US"/>
              <a:t>Picture</a:t>
            </a:r>
          </a:p>
          <a:p>
            <a:endParaRPr lang="en-US"/>
          </a:p>
        </p:txBody>
      </p:sp>
      <p:sp>
        <p:nvSpPr>
          <p:cNvPr id="23" name="Text Placeholder 12">
            <a:extLst>
              <a:ext uri="{FF2B5EF4-FFF2-40B4-BE49-F238E27FC236}">
                <a16:creationId xmlns:a16="http://schemas.microsoft.com/office/drawing/2014/main" id="{4D34D330-088F-7859-44D1-E8C182A73843}"/>
              </a:ext>
            </a:extLst>
          </p:cNvPr>
          <p:cNvSpPr>
            <a:spLocks noGrp="1"/>
          </p:cNvSpPr>
          <p:nvPr>
            <p:ph type="body" sz="quarter" idx="24"/>
          </p:nvPr>
        </p:nvSpPr>
        <p:spPr>
          <a:xfrm>
            <a:off x="4413616" y="5754209"/>
            <a:ext cx="2211942" cy="888581"/>
          </a:xfrm>
          <a:prstGeom prst="rect">
            <a:avLst/>
          </a:prstGeom>
        </p:spPr>
        <p:txBody>
          <a:bodyPr>
            <a:normAutofit/>
          </a:bodyPr>
          <a:lstStyle>
            <a:lvl1pPr marL="0" indent="0" algn="ctr">
              <a:lnSpc>
                <a:spcPct val="120000"/>
              </a:lnSpc>
              <a:spcBef>
                <a:spcPts val="0"/>
              </a:spcBef>
              <a:buFontTx/>
              <a:buNone/>
              <a:defRPr sz="1400">
                <a:solidFill>
                  <a:schemeClr val="tx1"/>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a:t>Click to edit Master text styles</a:t>
            </a:r>
          </a:p>
        </p:txBody>
      </p:sp>
      <p:sp>
        <p:nvSpPr>
          <p:cNvPr id="8" name="Freeform 286">
            <a:extLst>
              <a:ext uri="{FF2B5EF4-FFF2-40B4-BE49-F238E27FC236}">
                <a16:creationId xmlns:a16="http://schemas.microsoft.com/office/drawing/2014/main" id="{C9D7AFBB-A875-4A5B-DC57-24B23F107552}"/>
              </a:ext>
            </a:extLst>
          </p:cNvPr>
          <p:cNvSpPr/>
          <p:nvPr userDrawn="1"/>
        </p:nvSpPr>
        <p:spPr>
          <a:xfrm flipH="1">
            <a:off x="11370542" y="4802669"/>
            <a:ext cx="821458" cy="1766296"/>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pic>
        <p:nvPicPr>
          <p:cNvPr id="5" name="Graphic 4">
            <a:extLst>
              <a:ext uri="{FF2B5EF4-FFF2-40B4-BE49-F238E27FC236}">
                <a16:creationId xmlns:a16="http://schemas.microsoft.com/office/drawing/2014/main" id="{9E9600F1-A688-E0C5-82DC-97D5026AAF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pic>
        <p:nvPicPr>
          <p:cNvPr id="7" name="Picture 2" descr="Tv Icon Vector Art, Icons, and Graphics for Free Download">
            <a:extLst>
              <a:ext uri="{FF2B5EF4-FFF2-40B4-BE49-F238E27FC236}">
                <a16:creationId xmlns:a16="http://schemas.microsoft.com/office/drawing/2014/main" id="{CB946F0D-C37F-2C00-BD6A-EEC846B2C753}"/>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068" t="19239" r="21214" b="18063"/>
          <a:stretch/>
        </p:blipFill>
        <p:spPr bwMode="auto">
          <a:xfrm>
            <a:off x="5164871" y="797561"/>
            <a:ext cx="709429" cy="540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Open magazine icon outline style Royalty Free Vector Image">
            <a:extLst>
              <a:ext uri="{FF2B5EF4-FFF2-40B4-BE49-F238E27FC236}">
                <a16:creationId xmlns:a16="http://schemas.microsoft.com/office/drawing/2014/main" id="{EE70FFBD-5D02-8AB5-F1FA-EDD3B51329E4}"/>
              </a:ext>
            </a:extLst>
          </p:cNvPr>
          <p:cNvPicPr>
            <a:picLocks noChangeAspect="1" noChangeArrowheads="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3611"/>
          <a:stretch/>
        </p:blipFill>
        <p:spPr bwMode="auto">
          <a:xfrm>
            <a:off x="5221622" y="2817868"/>
            <a:ext cx="595930" cy="555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and Phone Icon Vector Art, Icons, and Graphics for Free ...">
            <a:extLst>
              <a:ext uri="{FF2B5EF4-FFF2-40B4-BE49-F238E27FC236}">
                <a16:creationId xmlns:a16="http://schemas.microsoft.com/office/drawing/2014/main" id="{74017A5C-9737-2E88-8CD0-7FE28970C59F}"/>
              </a:ext>
            </a:extLst>
          </p:cNvPr>
          <p:cNvPicPr>
            <a:picLocks noChangeAspect="1" noChangeArrowheads="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9934" t="11630" r="20601" b="11630"/>
          <a:stretch/>
        </p:blipFill>
        <p:spPr bwMode="auto">
          <a:xfrm>
            <a:off x="5164872" y="4867007"/>
            <a:ext cx="561509" cy="72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29087"/>
      </p:ext>
    </p:extLst>
  </p:cSld>
  <p:clrMapOvr>
    <a:masterClrMapping/>
  </p:clrMapOvr>
  <p:extLst>
    <p:ext uri="{DCECCB84-F9BA-43D5-87BE-67443E8EF086}">
      <p15:sldGuideLst xmlns:p15="http://schemas.microsoft.com/office/powerpoint/2012/main">
        <p15:guide id="1" orient="horz" pos="2160">
          <p15:clr>
            <a:srgbClr val="FBAE40"/>
          </p15:clr>
        </p15:guide>
        <p15:guide id="2" pos="34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image 4">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E8FB4EC0-CF51-37CA-45F9-F846F66D5263}"/>
              </a:ext>
            </a:extLst>
          </p:cNvPr>
          <p:cNvSpPr/>
          <p:nvPr userDrawn="1"/>
        </p:nvSpPr>
        <p:spPr>
          <a:xfrm>
            <a:off x="-17141" y="4035577"/>
            <a:ext cx="1472091" cy="282059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18" name="Picture Placeholder 17">
            <a:extLst>
              <a:ext uri="{FF2B5EF4-FFF2-40B4-BE49-F238E27FC236}">
                <a16:creationId xmlns:a16="http://schemas.microsoft.com/office/drawing/2014/main" id="{50E7ABC9-68FB-F760-1284-AC5DA6391351}"/>
              </a:ext>
            </a:extLst>
          </p:cNvPr>
          <p:cNvSpPr>
            <a:spLocks noGrp="1"/>
          </p:cNvSpPr>
          <p:nvPr>
            <p:ph type="pic" sz="quarter" idx="13"/>
          </p:nvPr>
        </p:nvSpPr>
        <p:spPr>
          <a:xfrm>
            <a:off x="10601" y="0"/>
            <a:ext cx="12181399" cy="3717032"/>
          </a:xfrm>
          <a:custGeom>
            <a:avLst/>
            <a:gdLst>
              <a:gd name="connsiteX0" fmla="*/ 0 w 12178227"/>
              <a:gd name="connsiteY0" fmla="*/ 0 h 3717032"/>
              <a:gd name="connsiteX1" fmla="*/ 12178227 w 12178227"/>
              <a:gd name="connsiteY1" fmla="*/ 0 h 3717032"/>
              <a:gd name="connsiteX2" fmla="*/ 12178227 w 12178227"/>
              <a:gd name="connsiteY2" fmla="*/ 3717032 h 3717032"/>
              <a:gd name="connsiteX3" fmla="*/ 0 w 12178227"/>
              <a:gd name="connsiteY3" fmla="*/ 3717032 h 3717032"/>
              <a:gd name="connsiteX4" fmla="*/ 0 w 12178227"/>
              <a:gd name="connsiteY4" fmla="*/ 868422 h 3717032"/>
              <a:gd name="connsiteX5" fmla="*/ 261011 w 12178227"/>
              <a:gd name="connsiteY5" fmla="*/ 1077130 h 3717032"/>
              <a:gd name="connsiteX6" fmla="*/ 150188 w 12178227"/>
              <a:gd name="connsiteY6" fmla="*/ 724353 h 3717032"/>
              <a:gd name="connsiteX7" fmla="*/ 416164 w 12178227"/>
              <a:gd name="connsiteY7" fmla="*/ 518426 h 3717032"/>
              <a:gd name="connsiteX8" fmla="*/ 86860 w 12178227"/>
              <a:gd name="connsiteY8" fmla="*/ 518426 h 3717032"/>
              <a:gd name="connsiteX9" fmla="*/ 0 w 12178227"/>
              <a:gd name="connsiteY9" fmla="*/ 239186 h 371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227" h="3717032">
                <a:moveTo>
                  <a:pt x="0" y="0"/>
                </a:moveTo>
                <a:lnTo>
                  <a:pt x="12178227" y="0"/>
                </a:lnTo>
                <a:lnTo>
                  <a:pt x="12178227" y="3717032"/>
                </a:lnTo>
                <a:lnTo>
                  <a:pt x="0" y="3717032"/>
                </a:lnTo>
                <a:lnTo>
                  <a:pt x="0" y="868422"/>
                </a:lnTo>
                <a:lnTo>
                  <a:pt x="261011" y="1077130"/>
                </a:lnTo>
                <a:lnTo>
                  <a:pt x="150188" y="724353"/>
                </a:lnTo>
                <a:lnTo>
                  <a:pt x="416164" y="518426"/>
                </a:lnTo>
                <a:lnTo>
                  <a:pt x="86860" y="518426"/>
                </a:lnTo>
                <a:lnTo>
                  <a:pt x="0" y="239186"/>
                </a:lnTo>
                <a:close/>
              </a:path>
            </a:pathLst>
          </a:custGeom>
          <a:solidFill>
            <a:schemeClr val="tx1">
              <a:lumMod val="10000"/>
              <a:lumOff val="90000"/>
            </a:schemeClr>
          </a:solidFill>
        </p:spPr>
        <p:txBody>
          <a:bodyPr wrap="square" anchor="ctr">
            <a:noAutofit/>
          </a:bodyPr>
          <a:lstStyle>
            <a:lvl1pPr marL="0" indent="0" algn="ctr">
              <a:buFontTx/>
              <a:buNone/>
              <a:defRPr>
                <a:solidFill>
                  <a:schemeClr val="bg1"/>
                </a:solidFill>
              </a:defRPr>
            </a:lvl1pPr>
          </a:lstStyle>
          <a:p>
            <a:r>
              <a:rPr lang="en-US"/>
              <a:t>Click icon to add picture</a:t>
            </a:r>
            <a:endParaRPr lang="en-IN"/>
          </a:p>
        </p:txBody>
      </p:sp>
      <p:sp>
        <p:nvSpPr>
          <p:cNvPr id="12" name="Text Placeholder 18">
            <a:extLst>
              <a:ext uri="{FF2B5EF4-FFF2-40B4-BE49-F238E27FC236}">
                <a16:creationId xmlns:a16="http://schemas.microsoft.com/office/drawing/2014/main" id="{59049D4E-DC98-D9D8-909A-129C5E6BFEFF}"/>
              </a:ext>
            </a:extLst>
          </p:cNvPr>
          <p:cNvSpPr>
            <a:spLocks noGrp="1"/>
          </p:cNvSpPr>
          <p:nvPr>
            <p:ph type="body" sz="quarter" idx="21" hasCustomPrompt="1"/>
          </p:nvPr>
        </p:nvSpPr>
        <p:spPr>
          <a:xfrm>
            <a:off x="333859" y="1593289"/>
            <a:ext cx="6574163" cy="1372649"/>
          </a:xfrm>
          <a:prstGeom prst="rect">
            <a:avLst/>
          </a:prstGeom>
        </p:spPr>
        <p:txBody>
          <a:bodyPr anchor="t">
            <a:noAutofit/>
          </a:bodyPr>
          <a:lstStyle>
            <a:lvl1pPr marL="0" indent="0" algn="l">
              <a:lnSpc>
                <a:spcPts val="3720"/>
              </a:lnSpc>
              <a:buFontTx/>
              <a:buNone/>
              <a:defRPr sz="3600" b="1">
                <a:solidFill>
                  <a:schemeClr val="bg1"/>
                </a:solidFill>
                <a:latin typeface="+mj-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marL="0" marR="0" lvl="0" indent="0" algn="l" defTabSz="1218987" rtl="0" eaLnBrk="1" fontAlgn="auto" latinLnBrk="0" hangingPunct="1">
              <a:lnSpc>
                <a:spcPct val="100000"/>
              </a:lnSpc>
              <a:spcBef>
                <a:spcPct val="20000"/>
              </a:spcBef>
              <a:spcAft>
                <a:spcPts val="0"/>
              </a:spcAft>
              <a:buClrTx/>
              <a:buSzTx/>
              <a:buFontTx/>
              <a:buNone/>
              <a:tabLst/>
              <a:defRPr/>
            </a:pPr>
            <a:r>
              <a:rPr lang="en-IN"/>
              <a:t>Add headline here</a:t>
            </a:r>
          </a:p>
          <a:p>
            <a:pPr lvl="0"/>
            <a:endParaRPr lang="en-IN"/>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3590545" y="3933056"/>
            <a:ext cx="2565684" cy="791560"/>
          </a:xfrm>
          <a:prstGeom prst="rect">
            <a:avLst/>
          </a:prstGeom>
        </p:spPr>
        <p:txBody>
          <a:bodyPr anchor="b">
            <a:normAutofit/>
          </a:bodyPr>
          <a:lstStyle>
            <a:lvl1pPr>
              <a:defRPr sz="1800">
                <a:solidFill>
                  <a:schemeClr val="accent1">
                    <a:alpha val="50000"/>
                  </a:schemeClr>
                </a:solidFill>
              </a:defRPr>
            </a:lvl1pPr>
          </a:lstStyle>
          <a:p>
            <a:pPr lvl="0"/>
            <a:r>
              <a:rPr lang="en-GB"/>
              <a:t>Headline here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3604497" y="4796624"/>
            <a:ext cx="2553108"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13" name="Text Placeholder 9">
            <a:extLst>
              <a:ext uri="{FF2B5EF4-FFF2-40B4-BE49-F238E27FC236}">
                <a16:creationId xmlns:a16="http://schemas.microsoft.com/office/drawing/2014/main" id="{E63FAD84-642B-765A-4339-BB286E41E97C}"/>
              </a:ext>
            </a:extLst>
          </p:cNvPr>
          <p:cNvSpPr>
            <a:spLocks noGrp="1"/>
          </p:cNvSpPr>
          <p:nvPr>
            <p:ph type="body" sz="quarter" idx="27" hasCustomPrompt="1"/>
          </p:nvPr>
        </p:nvSpPr>
        <p:spPr>
          <a:xfrm>
            <a:off x="6440813" y="3933056"/>
            <a:ext cx="2565684" cy="791560"/>
          </a:xfrm>
          <a:prstGeom prst="rect">
            <a:avLst/>
          </a:prstGeom>
        </p:spPr>
        <p:txBody>
          <a:bodyPr anchor="b">
            <a:normAutofit/>
          </a:bodyPr>
          <a:lstStyle>
            <a:lvl1pPr>
              <a:defRPr sz="1800">
                <a:solidFill>
                  <a:schemeClr val="accent1">
                    <a:alpha val="50000"/>
                  </a:schemeClr>
                </a:solidFill>
              </a:defRPr>
            </a:lvl1pPr>
          </a:lstStyle>
          <a:p>
            <a:pPr lvl="0"/>
            <a:r>
              <a:rPr lang="en-GB"/>
              <a:t>Headline here</a:t>
            </a:r>
            <a:endParaRPr lang="en-US"/>
          </a:p>
        </p:txBody>
      </p:sp>
      <p:sp>
        <p:nvSpPr>
          <p:cNvPr id="17" name="Text Placeholder 14">
            <a:extLst>
              <a:ext uri="{FF2B5EF4-FFF2-40B4-BE49-F238E27FC236}">
                <a16:creationId xmlns:a16="http://schemas.microsoft.com/office/drawing/2014/main" id="{B5A807AA-3701-49F2-BA17-FAFFDEF7044F}"/>
              </a:ext>
            </a:extLst>
          </p:cNvPr>
          <p:cNvSpPr>
            <a:spLocks noGrp="1"/>
          </p:cNvSpPr>
          <p:nvPr>
            <p:ph type="body" sz="quarter" idx="28" hasCustomPrompt="1"/>
          </p:nvPr>
        </p:nvSpPr>
        <p:spPr>
          <a:xfrm>
            <a:off x="6454765" y="4796624"/>
            <a:ext cx="2553108"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19" name="Text Placeholder 9">
            <a:extLst>
              <a:ext uri="{FF2B5EF4-FFF2-40B4-BE49-F238E27FC236}">
                <a16:creationId xmlns:a16="http://schemas.microsoft.com/office/drawing/2014/main" id="{AC736CEB-BCA0-EFE3-779C-9C04089B2DFB}"/>
              </a:ext>
            </a:extLst>
          </p:cNvPr>
          <p:cNvSpPr>
            <a:spLocks noGrp="1"/>
          </p:cNvSpPr>
          <p:nvPr>
            <p:ph type="body" sz="quarter" idx="29" hasCustomPrompt="1"/>
          </p:nvPr>
        </p:nvSpPr>
        <p:spPr>
          <a:xfrm>
            <a:off x="9291081" y="3933056"/>
            <a:ext cx="2565684" cy="791560"/>
          </a:xfrm>
          <a:prstGeom prst="rect">
            <a:avLst/>
          </a:prstGeom>
        </p:spPr>
        <p:txBody>
          <a:bodyPr anchor="b">
            <a:normAutofit/>
          </a:bodyPr>
          <a:lstStyle>
            <a:lvl1pPr>
              <a:defRPr sz="1800">
                <a:solidFill>
                  <a:schemeClr val="accent1">
                    <a:alpha val="50000"/>
                  </a:schemeClr>
                </a:solidFill>
              </a:defRPr>
            </a:lvl1pPr>
          </a:lstStyle>
          <a:p>
            <a:pPr lvl="0"/>
            <a:r>
              <a:rPr lang="en-GB"/>
              <a:t>Headline here</a:t>
            </a:r>
            <a:endParaRPr lang="en-US"/>
          </a:p>
        </p:txBody>
      </p:sp>
      <p:sp>
        <p:nvSpPr>
          <p:cNvPr id="21" name="Text Placeholder 14">
            <a:extLst>
              <a:ext uri="{FF2B5EF4-FFF2-40B4-BE49-F238E27FC236}">
                <a16:creationId xmlns:a16="http://schemas.microsoft.com/office/drawing/2014/main" id="{12B6C453-3B1A-54D1-8246-BF3C58D9059C}"/>
              </a:ext>
            </a:extLst>
          </p:cNvPr>
          <p:cNvSpPr>
            <a:spLocks noGrp="1"/>
          </p:cNvSpPr>
          <p:nvPr>
            <p:ph type="body" sz="quarter" idx="30" hasCustomPrompt="1"/>
          </p:nvPr>
        </p:nvSpPr>
        <p:spPr>
          <a:xfrm>
            <a:off x="9305033" y="4796624"/>
            <a:ext cx="2553108"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5" name="Title 1">
            <a:extLst>
              <a:ext uri="{FF2B5EF4-FFF2-40B4-BE49-F238E27FC236}">
                <a16:creationId xmlns:a16="http://schemas.microsoft.com/office/drawing/2014/main" id="{92C49DAE-3BF7-D414-60D5-7B21DF4C806C}"/>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4" name="Slide Number Placeholder 4">
            <a:extLst>
              <a:ext uri="{FF2B5EF4-FFF2-40B4-BE49-F238E27FC236}">
                <a16:creationId xmlns:a16="http://schemas.microsoft.com/office/drawing/2014/main" id="{FF0D4872-5A60-A7E4-16FA-2671E83484CA}"/>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pic>
        <p:nvPicPr>
          <p:cNvPr id="4" name="Graphic 3">
            <a:extLst>
              <a:ext uri="{FF2B5EF4-FFF2-40B4-BE49-F238E27FC236}">
                <a16:creationId xmlns:a16="http://schemas.microsoft.com/office/drawing/2014/main" id="{A5F56AA3-5140-0364-C4B0-25104459995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20" name="Freeform 286">
            <a:extLst>
              <a:ext uri="{FF2B5EF4-FFF2-40B4-BE49-F238E27FC236}">
                <a16:creationId xmlns:a16="http://schemas.microsoft.com/office/drawing/2014/main" id="{AE995063-9E17-7169-E48D-296BC96D7902}"/>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0" name="Text Placeholder 9">
            <a:extLst>
              <a:ext uri="{FF2B5EF4-FFF2-40B4-BE49-F238E27FC236}">
                <a16:creationId xmlns:a16="http://schemas.microsoft.com/office/drawing/2014/main" id="{11AB03E5-E6B1-DA77-736C-9C627852420E}"/>
              </a:ext>
            </a:extLst>
          </p:cNvPr>
          <p:cNvSpPr>
            <a:spLocks noGrp="1"/>
          </p:cNvSpPr>
          <p:nvPr>
            <p:ph type="body" sz="quarter" idx="22" hasCustomPrompt="1"/>
          </p:nvPr>
        </p:nvSpPr>
        <p:spPr>
          <a:xfrm>
            <a:off x="729642" y="3933056"/>
            <a:ext cx="2565684" cy="791560"/>
          </a:xfrm>
          <a:prstGeom prst="rect">
            <a:avLst/>
          </a:prstGeom>
        </p:spPr>
        <p:txBody>
          <a:bodyPr anchor="b">
            <a:normAutofit/>
          </a:bodyPr>
          <a:lstStyle>
            <a:lvl1pPr>
              <a:defRPr sz="1800">
                <a:solidFill>
                  <a:schemeClr val="accent1">
                    <a:alpha val="50000"/>
                  </a:schemeClr>
                </a:solidFill>
              </a:defRPr>
            </a:lvl1pPr>
          </a:lstStyle>
          <a:p>
            <a:pPr lvl="0"/>
            <a:r>
              <a:rPr lang="en-GB"/>
              <a:t>Headline here</a:t>
            </a:r>
            <a:endParaRPr lang="en-US"/>
          </a:p>
        </p:txBody>
      </p:sp>
      <p:sp>
        <p:nvSpPr>
          <p:cNvPr id="15" name="Text Placeholder 14">
            <a:extLst>
              <a:ext uri="{FF2B5EF4-FFF2-40B4-BE49-F238E27FC236}">
                <a16:creationId xmlns:a16="http://schemas.microsoft.com/office/drawing/2014/main" id="{97EAB905-5A10-4524-9559-9F27CDC78768}"/>
              </a:ext>
            </a:extLst>
          </p:cNvPr>
          <p:cNvSpPr>
            <a:spLocks noGrp="1"/>
          </p:cNvSpPr>
          <p:nvPr>
            <p:ph type="body" sz="quarter" idx="24" hasCustomPrompt="1"/>
          </p:nvPr>
        </p:nvSpPr>
        <p:spPr>
          <a:xfrm>
            <a:off x="743594" y="4796624"/>
            <a:ext cx="2553108" cy="1368680"/>
          </a:xfrm>
          <a:prstGeom prst="rect">
            <a:avLst/>
          </a:prstGeom>
        </p:spPr>
        <p:txBody>
          <a:bodyPr>
            <a:noAutofit/>
          </a:bodyPr>
          <a:lstStyle>
            <a:lvl1pPr>
              <a:defRPr sz="1400">
                <a:latin typeface="+mn-lt"/>
              </a:defRPr>
            </a:lvl1pPr>
          </a:lstStyle>
          <a:p>
            <a:pPr lvl="0"/>
            <a:r>
              <a:rPr lang="en-GB"/>
              <a:t>Add copy here</a:t>
            </a:r>
            <a:endParaRPr lang="en-US"/>
          </a:p>
        </p:txBody>
      </p:sp>
    </p:spTree>
    <p:extLst>
      <p:ext uri="{BB962C8B-B14F-4D97-AF65-F5344CB8AC3E}">
        <p14:creationId xmlns:p14="http://schemas.microsoft.com/office/powerpoint/2010/main" val="288458944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DD99-1CCF-ADFA-7A4F-6FD22D0C4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ADFBBE-ECB5-02CD-5E2A-145FD08B3E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FC94EA-4A83-4B1A-08C0-C02B9388BC40}"/>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5" name="Footer Placeholder 4">
            <a:extLst>
              <a:ext uri="{FF2B5EF4-FFF2-40B4-BE49-F238E27FC236}">
                <a16:creationId xmlns:a16="http://schemas.microsoft.com/office/drawing/2014/main" id="{56029706-6033-8A57-17A0-FEDE3D864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C192F6-9968-FC10-1167-A8C6441A2B4D}"/>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2310160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graphics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10" name="Text Placeholder 9">
            <a:extLst>
              <a:ext uri="{FF2B5EF4-FFF2-40B4-BE49-F238E27FC236}">
                <a16:creationId xmlns:a16="http://schemas.microsoft.com/office/drawing/2014/main" id="{11AB03E5-E6B1-DA77-736C-9C627852420E}"/>
              </a:ext>
            </a:extLst>
          </p:cNvPr>
          <p:cNvSpPr>
            <a:spLocks noGrp="1"/>
          </p:cNvSpPr>
          <p:nvPr>
            <p:ph type="body" sz="quarter" idx="22" hasCustomPrompt="1"/>
          </p:nvPr>
        </p:nvSpPr>
        <p:spPr>
          <a:xfrm>
            <a:off x="755330"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15" name="Text Placeholder 14">
            <a:extLst>
              <a:ext uri="{FF2B5EF4-FFF2-40B4-BE49-F238E27FC236}">
                <a16:creationId xmlns:a16="http://schemas.microsoft.com/office/drawing/2014/main" id="{97EAB905-5A10-4524-9559-9F27CDC78768}"/>
              </a:ext>
            </a:extLst>
          </p:cNvPr>
          <p:cNvSpPr>
            <a:spLocks noGrp="1"/>
          </p:cNvSpPr>
          <p:nvPr>
            <p:ph type="body" sz="quarter" idx="24" hasCustomPrompt="1"/>
          </p:nvPr>
        </p:nvSpPr>
        <p:spPr>
          <a:xfrm>
            <a:off x="756716"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16" name="Text Placeholder 14">
            <a:extLst>
              <a:ext uri="{FF2B5EF4-FFF2-40B4-BE49-F238E27FC236}">
                <a16:creationId xmlns:a16="http://schemas.microsoft.com/office/drawing/2014/main" id="{C1C7DF22-5246-37DC-D500-9883690EEC7C}"/>
              </a:ext>
            </a:extLst>
          </p:cNvPr>
          <p:cNvSpPr>
            <a:spLocks noGrp="1"/>
          </p:cNvSpPr>
          <p:nvPr>
            <p:ph type="body" sz="quarter" idx="31" hasCustomPrompt="1"/>
          </p:nvPr>
        </p:nvSpPr>
        <p:spPr>
          <a:xfrm>
            <a:off x="797671"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18" name="Text Placeholder 9">
            <a:extLst>
              <a:ext uri="{FF2B5EF4-FFF2-40B4-BE49-F238E27FC236}">
                <a16:creationId xmlns:a16="http://schemas.microsoft.com/office/drawing/2014/main" id="{8F228CF5-733D-EC53-F15D-A40E63B21ACE}"/>
              </a:ext>
            </a:extLst>
          </p:cNvPr>
          <p:cNvSpPr>
            <a:spLocks noGrp="1"/>
          </p:cNvSpPr>
          <p:nvPr>
            <p:ph type="body" sz="quarter" idx="32" hasCustomPrompt="1"/>
          </p:nvPr>
        </p:nvSpPr>
        <p:spPr>
          <a:xfrm>
            <a:off x="2810910"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20" name="Text Placeholder 14">
            <a:extLst>
              <a:ext uri="{FF2B5EF4-FFF2-40B4-BE49-F238E27FC236}">
                <a16:creationId xmlns:a16="http://schemas.microsoft.com/office/drawing/2014/main" id="{55DBC8F0-2AD8-47CD-E7BC-C00F589675F5}"/>
              </a:ext>
            </a:extLst>
          </p:cNvPr>
          <p:cNvSpPr>
            <a:spLocks noGrp="1"/>
          </p:cNvSpPr>
          <p:nvPr>
            <p:ph type="body" sz="quarter" idx="33" hasCustomPrompt="1"/>
          </p:nvPr>
        </p:nvSpPr>
        <p:spPr>
          <a:xfrm>
            <a:off x="2812295"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22" name="Text Placeholder 14">
            <a:extLst>
              <a:ext uri="{FF2B5EF4-FFF2-40B4-BE49-F238E27FC236}">
                <a16:creationId xmlns:a16="http://schemas.microsoft.com/office/drawing/2014/main" id="{8F8C309E-BEBC-DDF8-F475-59B802989D20}"/>
              </a:ext>
            </a:extLst>
          </p:cNvPr>
          <p:cNvSpPr>
            <a:spLocks noGrp="1"/>
          </p:cNvSpPr>
          <p:nvPr>
            <p:ph type="body" sz="quarter" idx="34" hasCustomPrompt="1"/>
          </p:nvPr>
        </p:nvSpPr>
        <p:spPr>
          <a:xfrm>
            <a:off x="2853251"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23" name="Text Placeholder 9">
            <a:extLst>
              <a:ext uri="{FF2B5EF4-FFF2-40B4-BE49-F238E27FC236}">
                <a16:creationId xmlns:a16="http://schemas.microsoft.com/office/drawing/2014/main" id="{EAD42018-DE00-3334-D659-79C756075159}"/>
              </a:ext>
            </a:extLst>
          </p:cNvPr>
          <p:cNvSpPr>
            <a:spLocks noGrp="1"/>
          </p:cNvSpPr>
          <p:nvPr>
            <p:ph type="body" sz="quarter" idx="35" hasCustomPrompt="1"/>
          </p:nvPr>
        </p:nvSpPr>
        <p:spPr>
          <a:xfrm>
            <a:off x="4885347"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24" name="Text Placeholder 14">
            <a:extLst>
              <a:ext uri="{FF2B5EF4-FFF2-40B4-BE49-F238E27FC236}">
                <a16:creationId xmlns:a16="http://schemas.microsoft.com/office/drawing/2014/main" id="{A14478AE-FCD7-9FA6-C120-11346B50CF55}"/>
              </a:ext>
            </a:extLst>
          </p:cNvPr>
          <p:cNvSpPr>
            <a:spLocks noGrp="1"/>
          </p:cNvSpPr>
          <p:nvPr>
            <p:ph type="body" sz="quarter" idx="36" hasCustomPrompt="1"/>
          </p:nvPr>
        </p:nvSpPr>
        <p:spPr>
          <a:xfrm>
            <a:off x="4886732"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25" name="Text Placeholder 14">
            <a:extLst>
              <a:ext uri="{FF2B5EF4-FFF2-40B4-BE49-F238E27FC236}">
                <a16:creationId xmlns:a16="http://schemas.microsoft.com/office/drawing/2014/main" id="{68D5E735-035E-4E57-5051-F2E321748F73}"/>
              </a:ext>
            </a:extLst>
          </p:cNvPr>
          <p:cNvSpPr>
            <a:spLocks noGrp="1"/>
          </p:cNvSpPr>
          <p:nvPr>
            <p:ph type="body" sz="quarter" idx="37" hasCustomPrompt="1"/>
          </p:nvPr>
        </p:nvSpPr>
        <p:spPr>
          <a:xfrm>
            <a:off x="4927688"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26" name="Text Placeholder 9">
            <a:extLst>
              <a:ext uri="{FF2B5EF4-FFF2-40B4-BE49-F238E27FC236}">
                <a16:creationId xmlns:a16="http://schemas.microsoft.com/office/drawing/2014/main" id="{A52E4BE1-1D58-3696-E42B-D7CA2FFF8C8D}"/>
              </a:ext>
            </a:extLst>
          </p:cNvPr>
          <p:cNvSpPr>
            <a:spLocks noGrp="1"/>
          </p:cNvSpPr>
          <p:nvPr>
            <p:ph type="body" sz="quarter" idx="38" hasCustomPrompt="1"/>
          </p:nvPr>
        </p:nvSpPr>
        <p:spPr>
          <a:xfrm>
            <a:off x="6950355"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27" name="Text Placeholder 14">
            <a:extLst>
              <a:ext uri="{FF2B5EF4-FFF2-40B4-BE49-F238E27FC236}">
                <a16:creationId xmlns:a16="http://schemas.microsoft.com/office/drawing/2014/main" id="{31773072-3E25-CA02-185A-DEA8AD05E48B}"/>
              </a:ext>
            </a:extLst>
          </p:cNvPr>
          <p:cNvSpPr>
            <a:spLocks noGrp="1"/>
          </p:cNvSpPr>
          <p:nvPr>
            <p:ph type="body" sz="quarter" idx="39" hasCustomPrompt="1"/>
          </p:nvPr>
        </p:nvSpPr>
        <p:spPr>
          <a:xfrm>
            <a:off x="6951740"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28" name="Text Placeholder 14">
            <a:extLst>
              <a:ext uri="{FF2B5EF4-FFF2-40B4-BE49-F238E27FC236}">
                <a16:creationId xmlns:a16="http://schemas.microsoft.com/office/drawing/2014/main" id="{F5C39A77-3B56-F6E2-DA34-3D69A308F853}"/>
              </a:ext>
            </a:extLst>
          </p:cNvPr>
          <p:cNvSpPr>
            <a:spLocks noGrp="1"/>
          </p:cNvSpPr>
          <p:nvPr>
            <p:ph type="body" sz="quarter" idx="40" hasCustomPrompt="1"/>
          </p:nvPr>
        </p:nvSpPr>
        <p:spPr>
          <a:xfrm>
            <a:off x="6992696"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29" name="Text Placeholder 9">
            <a:extLst>
              <a:ext uri="{FF2B5EF4-FFF2-40B4-BE49-F238E27FC236}">
                <a16:creationId xmlns:a16="http://schemas.microsoft.com/office/drawing/2014/main" id="{839FF776-447A-97F4-A3B3-452499426C34}"/>
              </a:ext>
            </a:extLst>
          </p:cNvPr>
          <p:cNvSpPr>
            <a:spLocks noGrp="1"/>
          </p:cNvSpPr>
          <p:nvPr>
            <p:ph type="body" sz="quarter" idx="41" hasCustomPrompt="1"/>
          </p:nvPr>
        </p:nvSpPr>
        <p:spPr>
          <a:xfrm>
            <a:off x="9043651"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30" name="Text Placeholder 14">
            <a:extLst>
              <a:ext uri="{FF2B5EF4-FFF2-40B4-BE49-F238E27FC236}">
                <a16:creationId xmlns:a16="http://schemas.microsoft.com/office/drawing/2014/main" id="{0B2A6DDF-95B7-7B8D-7A31-665BC802DF15}"/>
              </a:ext>
            </a:extLst>
          </p:cNvPr>
          <p:cNvSpPr>
            <a:spLocks noGrp="1"/>
          </p:cNvSpPr>
          <p:nvPr>
            <p:ph type="body" sz="quarter" idx="42" hasCustomPrompt="1"/>
          </p:nvPr>
        </p:nvSpPr>
        <p:spPr>
          <a:xfrm>
            <a:off x="9045036"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31" name="Text Placeholder 14">
            <a:extLst>
              <a:ext uri="{FF2B5EF4-FFF2-40B4-BE49-F238E27FC236}">
                <a16:creationId xmlns:a16="http://schemas.microsoft.com/office/drawing/2014/main" id="{7DA99C7B-EF9C-5A07-7B1B-CFDF4940E58F}"/>
              </a:ext>
            </a:extLst>
          </p:cNvPr>
          <p:cNvSpPr>
            <a:spLocks noGrp="1"/>
          </p:cNvSpPr>
          <p:nvPr>
            <p:ph type="body" sz="quarter" idx="43" hasCustomPrompt="1"/>
          </p:nvPr>
        </p:nvSpPr>
        <p:spPr>
          <a:xfrm>
            <a:off x="9085992"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cxnSp>
        <p:nvCxnSpPr>
          <p:cNvPr id="32" name="Straight Connector 31">
            <a:extLst>
              <a:ext uri="{FF2B5EF4-FFF2-40B4-BE49-F238E27FC236}">
                <a16:creationId xmlns:a16="http://schemas.microsoft.com/office/drawing/2014/main" id="{0BD2A6E9-4ED0-25B2-FF4C-8831AE58AB68}"/>
              </a:ext>
            </a:extLst>
          </p:cNvPr>
          <p:cNvCxnSpPr>
            <a:cxnSpLocks/>
          </p:cNvCxnSpPr>
          <p:nvPr userDrawn="1"/>
        </p:nvCxnSpPr>
        <p:spPr>
          <a:xfrm flipH="1">
            <a:off x="1604980" y="3561286"/>
            <a:ext cx="73846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5A5DE6A-4C6C-CEA0-D74F-6F2455DA0559}"/>
              </a:ext>
            </a:extLst>
          </p:cNvPr>
          <p:cNvSpPr/>
          <p:nvPr userDrawn="1"/>
        </p:nvSpPr>
        <p:spPr>
          <a:xfrm>
            <a:off x="5022398" y="3307551"/>
            <a:ext cx="504188" cy="504056"/>
          </a:xfrm>
          <a:prstGeom prst="ellipse">
            <a:avLst/>
          </a:prstGeom>
          <a:solidFill>
            <a:srgbClr val="ED58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000"/>
          </a:p>
        </p:txBody>
      </p:sp>
      <p:pic>
        <p:nvPicPr>
          <p:cNvPr id="38" name="Graphic 37" descr="Chess pieces outline">
            <a:extLst>
              <a:ext uri="{FF2B5EF4-FFF2-40B4-BE49-F238E27FC236}">
                <a16:creationId xmlns:a16="http://schemas.microsoft.com/office/drawing/2014/main" id="{2667E173-5EBD-6BB4-9E8C-D75F1D238AC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9050" y="3375900"/>
            <a:ext cx="385292" cy="385192"/>
          </a:xfrm>
          <a:prstGeom prst="rect">
            <a:avLst/>
          </a:prstGeom>
        </p:spPr>
      </p:pic>
      <p:sp>
        <p:nvSpPr>
          <p:cNvPr id="41" name="Oval 40">
            <a:extLst>
              <a:ext uri="{FF2B5EF4-FFF2-40B4-BE49-F238E27FC236}">
                <a16:creationId xmlns:a16="http://schemas.microsoft.com/office/drawing/2014/main" id="{97C394DA-8EE9-221A-BFCF-2B5C2ACEA8FC}"/>
              </a:ext>
            </a:extLst>
          </p:cNvPr>
          <p:cNvSpPr/>
          <p:nvPr userDrawn="1"/>
        </p:nvSpPr>
        <p:spPr>
          <a:xfrm>
            <a:off x="9163759" y="3307551"/>
            <a:ext cx="504188" cy="504056"/>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pic>
        <p:nvPicPr>
          <p:cNvPr id="42" name="Graphic 41" descr="Care outline">
            <a:extLst>
              <a:ext uri="{FF2B5EF4-FFF2-40B4-BE49-F238E27FC236}">
                <a16:creationId xmlns:a16="http://schemas.microsoft.com/office/drawing/2014/main" id="{2DCC0549-9307-BEBA-3B92-230878117BC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5459" y="3366983"/>
            <a:ext cx="385292" cy="385192"/>
          </a:xfrm>
          <a:prstGeom prst="rect">
            <a:avLst/>
          </a:prstGeom>
        </p:spPr>
      </p:pic>
      <p:sp>
        <p:nvSpPr>
          <p:cNvPr id="43" name="Text Placeholder 14">
            <a:extLst>
              <a:ext uri="{FF2B5EF4-FFF2-40B4-BE49-F238E27FC236}">
                <a16:creationId xmlns:a16="http://schemas.microsoft.com/office/drawing/2014/main" id="{3F767F58-1C94-F552-96A4-CA283CDC97DE}"/>
              </a:ext>
            </a:extLst>
          </p:cNvPr>
          <p:cNvSpPr>
            <a:spLocks noGrp="1"/>
          </p:cNvSpPr>
          <p:nvPr>
            <p:ph type="body" sz="quarter" idx="44" hasCustomPrompt="1"/>
          </p:nvPr>
        </p:nvSpPr>
        <p:spPr>
          <a:xfrm>
            <a:off x="822721" y="2286216"/>
            <a:ext cx="6489096" cy="837449"/>
          </a:xfrm>
          <a:prstGeom prst="rect">
            <a:avLst/>
          </a:prstGeom>
        </p:spPr>
        <p:txBody>
          <a:bodyPr>
            <a:noAutofit/>
          </a:bodyPr>
          <a:lstStyle>
            <a:lvl1pPr>
              <a:defRPr sz="1400">
                <a:latin typeface="+mn-lt"/>
              </a:defRPr>
            </a:lvl1pPr>
          </a:lstStyle>
          <a:p>
            <a:pPr lvl="0"/>
            <a:r>
              <a:rPr lang="en-GB"/>
              <a:t>Add copy here</a:t>
            </a:r>
            <a:endParaRPr lang="en-US"/>
          </a:p>
        </p:txBody>
      </p:sp>
      <p:sp>
        <p:nvSpPr>
          <p:cNvPr id="5" name="Title 1">
            <a:extLst>
              <a:ext uri="{FF2B5EF4-FFF2-40B4-BE49-F238E27FC236}">
                <a16:creationId xmlns:a16="http://schemas.microsoft.com/office/drawing/2014/main" id="{70308676-FFB2-2371-B710-C7BFBB81F027}"/>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6" name="Freeform 286">
            <a:extLst>
              <a:ext uri="{FF2B5EF4-FFF2-40B4-BE49-F238E27FC236}">
                <a16:creationId xmlns:a16="http://schemas.microsoft.com/office/drawing/2014/main" id="{3F9ABB16-2152-8DA7-C6FE-C8A7A35BD1A9}"/>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Slide Number Placeholder 4">
            <a:extLst>
              <a:ext uri="{FF2B5EF4-FFF2-40B4-BE49-F238E27FC236}">
                <a16:creationId xmlns:a16="http://schemas.microsoft.com/office/drawing/2014/main" id="{8A432169-58A8-5D34-BACB-2FC8673ACD9C}"/>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pic>
        <p:nvPicPr>
          <p:cNvPr id="4" name="Graphic 3">
            <a:extLst>
              <a:ext uri="{FF2B5EF4-FFF2-40B4-BE49-F238E27FC236}">
                <a16:creationId xmlns:a16="http://schemas.microsoft.com/office/drawing/2014/main" id="{5413B3CA-430A-69B8-FF77-91D34AAA88D7}"/>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6389" r="36017"/>
          <a:stretch/>
        </p:blipFill>
        <p:spPr>
          <a:xfrm>
            <a:off x="11326579" y="417190"/>
            <a:ext cx="347761" cy="278136"/>
          </a:xfrm>
          <a:prstGeom prst="rect">
            <a:avLst/>
          </a:prstGeom>
        </p:spPr>
      </p:pic>
      <p:sp>
        <p:nvSpPr>
          <p:cNvPr id="7" name="Oval 6">
            <a:extLst>
              <a:ext uri="{FF2B5EF4-FFF2-40B4-BE49-F238E27FC236}">
                <a16:creationId xmlns:a16="http://schemas.microsoft.com/office/drawing/2014/main" id="{FD57B772-EDEB-E102-2BFF-AE75DCD98E7A}"/>
              </a:ext>
            </a:extLst>
          </p:cNvPr>
          <p:cNvSpPr/>
          <p:nvPr userDrawn="1"/>
        </p:nvSpPr>
        <p:spPr>
          <a:xfrm>
            <a:off x="1013718" y="3316468"/>
            <a:ext cx="504188" cy="504056"/>
          </a:xfrm>
          <a:prstGeom prst="ellipse">
            <a:avLst/>
          </a:prstGeom>
          <a:solidFill>
            <a:srgbClr val="ED58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000"/>
          </a:p>
        </p:txBody>
      </p:sp>
      <p:sp>
        <p:nvSpPr>
          <p:cNvPr id="8" name="Oval 7">
            <a:extLst>
              <a:ext uri="{FF2B5EF4-FFF2-40B4-BE49-F238E27FC236}">
                <a16:creationId xmlns:a16="http://schemas.microsoft.com/office/drawing/2014/main" id="{C8D1AAB4-3288-5074-BD84-8D19243E2F62}"/>
              </a:ext>
            </a:extLst>
          </p:cNvPr>
          <p:cNvSpPr/>
          <p:nvPr userDrawn="1"/>
        </p:nvSpPr>
        <p:spPr>
          <a:xfrm>
            <a:off x="2970515" y="3307551"/>
            <a:ext cx="504188" cy="504056"/>
          </a:xfrm>
          <a:prstGeom prst="ellipse">
            <a:avLst/>
          </a:prstGeom>
          <a:solidFill>
            <a:srgbClr val="ED58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000"/>
          </a:p>
        </p:txBody>
      </p:sp>
      <p:sp>
        <p:nvSpPr>
          <p:cNvPr id="12" name="Oval 11">
            <a:extLst>
              <a:ext uri="{FF2B5EF4-FFF2-40B4-BE49-F238E27FC236}">
                <a16:creationId xmlns:a16="http://schemas.microsoft.com/office/drawing/2014/main" id="{F5EBE6E9-6887-B771-985D-CA7DC9354502}"/>
              </a:ext>
            </a:extLst>
          </p:cNvPr>
          <p:cNvSpPr/>
          <p:nvPr userDrawn="1"/>
        </p:nvSpPr>
        <p:spPr>
          <a:xfrm>
            <a:off x="7145865" y="3293751"/>
            <a:ext cx="504188" cy="504056"/>
          </a:xfrm>
          <a:prstGeom prst="ellipse">
            <a:avLst/>
          </a:prstGeom>
          <a:solidFill>
            <a:srgbClr val="ED58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000"/>
          </a:p>
        </p:txBody>
      </p:sp>
      <p:pic>
        <p:nvPicPr>
          <p:cNvPr id="40" name="Graphic 39" descr="Delivery outline">
            <a:extLst>
              <a:ext uri="{FF2B5EF4-FFF2-40B4-BE49-F238E27FC236}">
                <a16:creationId xmlns:a16="http://schemas.microsoft.com/office/drawing/2014/main" id="{F7D7E0C2-619E-2588-B7C6-83FF0FB0CD9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6733" y="3331992"/>
            <a:ext cx="402450" cy="402345"/>
          </a:xfrm>
          <a:prstGeom prst="rect">
            <a:avLst/>
          </a:prstGeom>
        </p:spPr>
      </p:pic>
      <p:pic>
        <p:nvPicPr>
          <p:cNvPr id="34" name="Graphic 33" descr="Two Men outline">
            <a:extLst>
              <a:ext uri="{FF2B5EF4-FFF2-40B4-BE49-F238E27FC236}">
                <a16:creationId xmlns:a16="http://schemas.microsoft.com/office/drawing/2014/main" id="{48DEE752-E7B0-4C01-CF15-46A27245E09F}"/>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2084" y="3374843"/>
            <a:ext cx="367454" cy="367358"/>
          </a:xfrm>
          <a:prstGeom prst="rect">
            <a:avLst/>
          </a:prstGeom>
        </p:spPr>
      </p:pic>
      <p:pic>
        <p:nvPicPr>
          <p:cNvPr id="13" name="Graphic 12" descr="Two Men outline">
            <a:extLst>
              <a:ext uri="{FF2B5EF4-FFF2-40B4-BE49-F238E27FC236}">
                <a16:creationId xmlns:a16="http://schemas.microsoft.com/office/drawing/2014/main" id="{F91A0B17-33D3-B3F5-BD31-C293DB6497DA}"/>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35664" y="3374843"/>
            <a:ext cx="367454" cy="367358"/>
          </a:xfrm>
          <a:prstGeom prst="rect">
            <a:avLst/>
          </a:prstGeom>
        </p:spPr>
      </p:pic>
    </p:spTree>
    <p:extLst>
      <p:ext uri="{BB962C8B-B14F-4D97-AF65-F5344CB8AC3E}">
        <p14:creationId xmlns:p14="http://schemas.microsoft.com/office/powerpoint/2010/main" val="4266126074"/>
      </p:ext>
    </p:extLst>
  </p:cSld>
  <p:clrMapOvr>
    <a:masterClrMapping/>
  </p:clrMapOvr>
  <p:extLst>
    <p:ext uri="{DCECCB84-F9BA-43D5-87BE-67443E8EF086}">
      <p15:sldGuideLst xmlns:p15="http://schemas.microsoft.com/office/powerpoint/2012/main">
        <p15:guide id="1" orient="horz" pos="935">
          <p15:clr>
            <a:srgbClr val="FBAE40"/>
          </p15:clr>
        </p15:guide>
        <p15:guide id="2" pos="3839">
          <p15:clr>
            <a:srgbClr val="FBAE40"/>
          </p15:clr>
        </p15:guide>
        <p15:guide id="3" orient="horz" pos="70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amp; graphics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5" name="Title 1">
            <a:extLst>
              <a:ext uri="{FF2B5EF4-FFF2-40B4-BE49-F238E27FC236}">
                <a16:creationId xmlns:a16="http://schemas.microsoft.com/office/drawing/2014/main" id="{70308676-FFB2-2371-B710-C7BFBB81F027}"/>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6" name="Freeform 286">
            <a:extLst>
              <a:ext uri="{FF2B5EF4-FFF2-40B4-BE49-F238E27FC236}">
                <a16:creationId xmlns:a16="http://schemas.microsoft.com/office/drawing/2014/main" id="{3F9ABB16-2152-8DA7-C6FE-C8A7A35BD1A9}"/>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Slide Number Placeholder 4">
            <a:extLst>
              <a:ext uri="{FF2B5EF4-FFF2-40B4-BE49-F238E27FC236}">
                <a16:creationId xmlns:a16="http://schemas.microsoft.com/office/drawing/2014/main" id="{8A432169-58A8-5D34-BACB-2FC8673ACD9C}"/>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pic>
        <p:nvPicPr>
          <p:cNvPr id="4" name="Graphic 3">
            <a:extLst>
              <a:ext uri="{FF2B5EF4-FFF2-40B4-BE49-F238E27FC236}">
                <a16:creationId xmlns:a16="http://schemas.microsoft.com/office/drawing/2014/main" id="{5413B3CA-430A-69B8-FF77-91D34AAA88D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14" name="Text Placeholder 9">
            <a:extLst>
              <a:ext uri="{FF2B5EF4-FFF2-40B4-BE49-F238E27FC236}">
                <a16:creationId xmlns:a16="http://schemas.microsoft.com/office/drawing/2014/main" id="{4AA69F10-59C1-C9BB-C6A0-6884670ABDC0}"/>
              </a:ext>
            </a:extLst>
          </p:cNvPr>
          <p:cNvSpPr>
            <a:spLocks noGrp="1"/>
          </p:cNvSpPr>
          <p:nvPr>
            <p:ph type="body" sz="quarter" idx="22" hasCustomPrompt="1"/>
          </p:nvPr>
        </p:nvSpPr>
        <p:spPr>
          <a:xfrm>
            <a:off x="755330"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17" name="Text Placeholder 14">
            <a:extLst>
              <a:ext uri="{FF2B5EF4-FFF2-40B4-BE49-F238E27FC236}">
                <a16:creationId xmlns:a16="http://schemas.microsoft.com/office/drawing/2014/main" id="{3D5487F4-F1DB-648E-AE91-0C5BD2E1DBFD}"/>
              </a:ext>
            </a:extLst>
          </p:cNvPr>
          <p:cNvSpPr>
            <a:spLocks noGrp="1"/>
          </p:cNvSpPr>
          <p:nvPr>
            <p:ph type="body" sz="quarter" idx="24" hasCustomPrompt="1"/>
          </p:nvPr>
        </p:nvSpPr>
        <p:spPr>
          <a:xfrm>
            <a:off x="756716"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19" name="Text Placeholder 14">
            <a:extLst>
              <a:ext uri="{FF2B5EF4-FFF2-40B4-BE49-F238E27FC236}">
                <a16:creationId xmlns:a16="http://schemas.microsoft.com/office/drawing/2014/main" id="{35B90EEB-D9A4-83F2-EF9D-5D993E338C0F}"/>
              </a:ext>
            </a:extLst>
          </p:cNvPr>
          <p:cNvSpPr>
            <a:spLocks noGrp="1"/>
          </p:cNvSpPr>
          <p:nvPr>
            <p:ph type="body" sz="quarter" idx="31" hasCustomPrompt="1"/>
          </p:nvPr>
        </p:nvSpPr>
        <p:spPr>
          <a:xfrm>
            <a:off x="797671"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21" name="Text Placeholder 9">
            <a:extLst>
              <a:ext uri="{FF2B5EF4-FFF2-40B4-BE49-F238E27FC236}">
                <a16:creationId xmlns:a16="http://schemas.microsoft.com/office/drawing/2014/main" id="{D3250E92-BBEA-3181-45E7-885BFD70A054}"/>
              </a:ext>
            </a:extLst>
          </p:cNvPr>
          <p:cNvSpPr>
            <a:spLocks noGrp="1"/>
          </p:cNvSpPr>
          <p:nvPr>
            <p:ph type="body" sz="quarter" idx="32" hasCustomPrompt="1"/>
          </p:nvPr>
        </p:nvSpPr>
        <p:spPr>
          <a:xfrm>
            <a:off x="2810910"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33" name="Text Placeholder 14">
            <a:extLst>
              <a:ext uri="{FF2B5EF4-FFF2-40B4-BE49-F238E27FC236}">
                <a16:creationId xmlns:a16="http://schemas.microsoft.com/office/drawing/2014/main" id="{884FE83D-E788-1768-06F5-C5E2101ED8A7}"/>
              </a:ext>
            </a:extLst>
          </p:cNvPr>
          <p:cNvSpPr>
            <a:spLocks noGrp="1"/>
          </p:cNvSpPr>
          <p:nvPr>
            <p:ph type="body" sz="quarter" idx="33" hasCustomPrompt="1"/>
          </p:nvPr>
        </p:nvSpPr>
        <p:spPr>
          <a:xfrm>
            <a:off x="2812295"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35" name="Text Placeholder 14">
            <a:extLst>
              <a:ext uri="{FF2B5EF4-FFF2-40B4-BE49-F238E27FC236}">
                <a16:creationId xmlns:a16="http://schemas.microsoft.com/office/drawing/2014/main" id="{BA4A88A4-2B28-DAD0-02CF-13FB7980F347}"/>
              </a:ext>
            </a:extLst>
          </p:cNvPr>
          <p:cNvSpPr>
            <a:spLocks noGrp="1"/>
          </p:cNvSpPr>
          <p:nvPr>
            <p:ph type="body" sz="quarter" idx="34" hasCustomPrompt="1"/>
          </p:nvPr>
        </p:nvSpPr>
        <p:spPr>
          <a:xfrm>
            <a:off x="2853251"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36" name="Text Placeholder 9">
            <a:extLst>
              <a:ext uri="{FF2B5EF4-FFF2-40B4-BE49-F238E27FC236}">
                <a16:creationId xmlns:a16="http://schemas.microsoft.com/office/drawing/2014/main" id="{97348022-7607-4322-5DEE-6108F91093E8}"/>
              </a:ext>
            </a:extLst>
          </p:cNvPr>
          <p:cNvSpPr>
            <a:spLocks noGrp="1"/>
          </p:cNvSpPr>
          <p:nvPr>
            <p:ph type="body" sz="quarter" idx="35" hasCustomPrompt="1"/>
          </p:nvPr>
        </p:nvSpPr>
        <p:spPr>
          <a:xfrm>
            <a:off x="4885347"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39" name="Text Placeholder 14">
            <a:extLst>
              <a:ext uri="{FF2B5EF4-FFF2-40B4-BE49-F238E27FC236}">
                <a16:creationId xmlns:a16="http://schemas.microsoft.com/office/drawing/2014/main" id="{5B5D1D75-AE31-85EC-E7A4-F996E5F68DBF}"/>
              </a:ext>
            </a:extLst>
          </p:cNvPr>
          <p:cNvSpPr>
            <a:spLocks noGrp="1"/>
          </p:cNvSpPr>
          <p:nvPr>
            <p:ph type="body" sz="quarter" idx="36" hasCustomPrompt="1"/>
          </p:nvPr>
        </p:nvSpPr>
        <p:spPr>
          <a:xfrm>
            <a:off x="4886732"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44" name="Text Placeholder 14">
            <a:extLst>
              <a:ext uri="{FF2B5EF4-FFF2-40B4-BE49-F238E27FC236}">
                <a16:creationId xmlns:a16="http://schemas.microsoft.com/office/drawing/2014/main" id="{1CB7519B-9803-83C0-E446-CF7A01DE9254}"/>
              </a:ext>
            </a:extLst>
          </p:cNvPr>
          <p:cNvSpPr>
            <a:spLocks noGrp="1"/>
          </p:cNvSpPr>
          <p:nvPr>
            <p:ph type="body" sz="quarter" idx="37" hasCustomPrompt="1"/>
          </p:nvPr>
        </p:nvSpPr>
        <p:spPr>
          <a:xfrm>
            <a:off x="4927688"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45" name="Text Placeholder 9">
            <a:extLst>
              <a:ext uri="{FF2B5EF4-FFF2-40B4-BE49-F238E27FC236}">
                <a16:creationId xmlns:a16="http://schemas.microsoft.com/office/drawing/2014/main" id="{753E8022-FB76-ECD3-29D1-3A01C9B3E9CD}"/>
              </a:ext>
            </a:extLst>
          </p:cNvPr>
          <p:cNvSpPr>
            <a:spLocks noGrp="1"/>
          </p:cNvSpPr>
          <p:nvPr>
            <p:ph type="body" sz="quarter" idx="38" hasCustomPrompt="1"/>
          </p:nvPr>
        </p:nvSpPr>
        <p:spPr>
          <a:xfrm>
            <a:off x="6950355"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46" name="Text Placeholder 14">
            <a:extLst>
              <a:ext uri="{FF2B5EF4-FFF2-40B4-BE49-F238E27FC236}">
                <a16:creationId xmlns:a16="http://schemas.microsoft.com/office/drawing/2014/main" id="{84C4DB0D-28EB-AAF7-1B89-A9AE88A7A575}"/>
              </a:ext>
            </a:extLst>
          </p:cNvPr>
          <p:cNvSpPr>
            <a:spLocks noGrp="1"/>
          </p:cNvSpPr>
          <p:nvPr>
            <p:ph type="body" sz="quarter" idx="39" hasCustomPrompt="1"/>
          </p:nvPr>
        </p:nvSpPr>
        <p:spPr>
          <a:xfrm>
            <a:off x="6951740"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47" name="Text Placeholder 14">
            <a:extLst>
              <a:ext uri="{FF2B5EF4-FFF2-40B4-BE49-F238E27FC236}">
                <a16:creationId xmlns:a16="http://schemas.microsoft.com/office/drawing/2014/main" id="{01CBCE36-CC87-97E8-2F47-E5BD32AC78EB}"/>
              </a:ext>
            </a:extLst>
          </p:cNvPr>
          <p:cNvSpPr>
            <a:spLocks noGrp="1"/>
          </p:cNvSpPr>
          <p:nvPr>
            <p:ph type="body" sz="quarter" idx="40" hasCustomPrompt="1"/>
          </p:nvPr>
        </p:nvSpPr>
        <p:spPr>
          <a:xfrm>
            <a:off x="6992696"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48" name="Text Placeholder 9">
            <a:extLst>
              <a:ext uri="{FF2B5EF4-FFF2-40B4-BE49-F238E27FC236}">
                <a16:creationId xmlns:a16="http://schemas.microsoft.com/office/drawing/2014/main" id="{A0CBB921-44A0-A016-EADA-4C201501FD20}"/>
              </a:ext>
            </a:extLst>
          </p:cNvPr>
          <p:cNvSpPr>
            <a:spLocks noGrp="1"/>
          </p:cNvSpPr>
          <p:nvPr>
            <p:ph type="body" sz="quarter" idx="41" hasCustomPrompt="1"/>
          </p:nvPr>
        </p:nvSpPr>
        <p:spPr>
          <a:xfrm>
            <a:off x="9043651" y="4115433"/>
            <a:ext cx="1941144" cy="791560"/>
          </a:xfrm>
          <a:prstGeom prst="rect">
            <a:avLst/>
          </a:prstGeom>
        </p:spPr>
        <p:txBody>
          <a:bodyPr anchor="b">
            <a:normAutofit/>
          </a:bodyPr>
          <a:lstStyle>
            <a:lvl1pPr>
              <a:defRPr sz="1800">
                <a:solidFill>
                  <a:schemeClr val="tx1"/>
                </a:solidFill>
              </a:defRPr>
            </a:lvl1pPr>
          </a:lstStyle>
          <a:p>
            <a:pPr lvl="0"/>
            <a:r>
              <a:rPr lang="en-GB"/>
              <a:t>Headline here</a:t>
            </a:r>
            <a:endParaRPr lang="en-US"/>
          </a:p>
        </p:txBody>
      </p:sp>
      <p:sp>
        <p:nvSpPr>
          <p:cNvPr id="49" name="Text Placeholder 14">
            <a:extLst>
              <a:ext uri="{FF2B5EF4-FFF2-40B4-BE49-F238E27FC236}">
                <a16:creationId xmlns:a16="http://schemas.microsoft.com/office/drawing/2014/main" id="{9D21207E-A330-9D90-B191-DB8C3C4FC0E4}"/>
              </a:ext>
            </a:extLst>
          </p:cNvPr>
          <p:cNvSpPr>
            <a:spLocks noGrp="1"/>
          </p:cNvSpPr>
          <p:nvPr>
            <p:ph type="body" sz="quarter" idx="42" hasCustomPrompt="1"/>
          </p:nvPr>
        </p:nvSpPr>
        <p:spPr>
          <a:xfrm>
            <a:off x="9045036" y="4869160"/>
            <a:ext cx="1941144" cy="1368680"/>
          </a:xfrm>
          <a:prstGeom prst="rect">
            <a:avLst/>
          </a:prstGeom>
        </p:spPr>
        <p:txBody>
          <a:bodyPr>
            <a:noAutofit/>
          </a:bodyPr>
          <a:lstStyle>
            <a:lvl1pPr>
              <a:defRPr sz="1400">
                <a:latin typeface="+mn-lt"/>
              </a:defRPr>
            </a:lvl1pPr>
          </a:lstStyle>
          <a:p>
            <a:pPr lvl="0"/>
            <a:r>
              <a:rPr lang="en-GB"/>
              <a:t>Add copy here</a:t>
            </a:r>
            <a:endParaRPr lang="en-US"/>
          </a:p>
        </p:txBody>
      </p:sp>
      <p:sp>
        <p:nvSpPr>
          <p:cNvPr id="50" name="Text Placeholder 14">
            <a:extLst>
              <a:ext uri="{FF2B5EF4-FFF2-40B4-BE49-F238E27FC236}">
                <a16:creationId xmlns:a16="http://schemas.microsoft.com/office/drawing/2014/main" id="{3E1FD786-017C-A9C1-3A64-4ABE73DF483F}"/>
              </a:ext>
            </a:extLst>
          </p:cNvPr>
          <p:cNvSpPr>
            <a:spLocks noGrp="1"/>
          </p:cNvSpPr>
          <p:nvPr>
            <p:ph type="body" sz="quarter" idx="43" hasCustomPrompt="1"/>
          </p:nvPr>
        </p:nvSpPr>
        <p:spPr>
          <a:xfrm>
            <a:off x="9085992" y="4127322"/>
            <a:ext cx="1740652" cy="309791"/>
          </a:xfrm>
          <a:prstGeom prst="rect">
            <a:avLst/>
          </a:prstGeom>
        </p:spPr>
        <p:txBody>
          <a:bodyPr>
            <a:noAutofit/>
          </a:bodyPr>
          <a:lstStyle>
            <a:lvl1pPr>
              <a:defRPr sz="1400">
                <a:latin typeface="+mn-lt"/>
              </a:defRPr>
            </a:lvl1pPr>
          </a:lstStyle>
          <a:p>
            <a:pPr lvl="0"/>
            <a:r>
              <a:rPr lang="en-GB"/>
              <a:t>Text here</a:t>
            </a:r>
            <a:endParaRPr lang="en-US"/>
          </a:p>
        </p:txBody>
      </p:sp>
      <p:sp>
        <p:nvSpPr>
          <p:cNvPr id="56" name="Text Placeholder 14">
            <a:extLst>
              <a:ext uri="{FF2B5EF4-FFF2-40B4-BE49-F238E27FC236}">
                <a16:creationId xmlns:a16="http://schemas.microsoft.com/office/drawing/2014/main" id="{8F180764-0F50-361A-D5E3-04DA00200351}"/>
              </a:ext>
            </a:extLst>
          </p:cNvPr>
          <p:cNvSpPr>
            <a:spLocks noGrp="1"/>
          </p:cNvSpPr>
          <p:nvPr>
            <p:ph type="body" sz="quarter" idx="44" hasCustomPrompt="1"/>
          </p:nvPr>
        </p:nvSpPr>
        <p:spPr>
          <a:xfrm>
            <a:off x="822721" y="2286216"/>
            <a:ext cx="6489096" cy="837449"/>
          </a:xfrm>
          <a:prstGeom prst="rect">
            <a:avLst/>
          </a:prstGeom>
        </p:spPr>
        <p:txBody>
          <a:bodyPr>
            <a:noAutofit/>
          </a:bodyPr>
          <a:lstStyle>
            <a:lvl1pPr>
              <a:defRPr sz="1400">
                <a:latin typeface="+mn-lt"/>
              </a:defRPr>
            </a:lvl1pPr>
          </a:lstStyle>
          <a:p>
            <a:pPr lvl="0"/>
            <a:r>
              <a:rPr lang="en-GB"/>
              <a:t>Add copy here</a:t>
            </a:r>
            <a:endParaRPr lang="en-US"/>
          </a:p>
        </p:txBody>
      </p:sp>
    </p:spTree>
    <p:extLst>
      <p:ext uri="{BB962C8B-B14F-4D97-AF65-F5344CB8AC3E}">
        <p14:creationId xmlns:p14="http://schemas.microsoft.com/office/powerpoint/2010/main" val="2106230481"/>
      </p:ext>
    </p:extLst>
  </p:cSld>
  <p:clrMapOvr>
    <a:masterClrMapping/>
  </p:clrMapOvr>
  <p:extLst>
    <p:ext uri="{DCECCB84-F9BA-43D5-87BE-67443E8EF086}">
      <p15:sldGuideLst xmlns:p15="http://schemas.microsoft.com/office/powerpoint/2012/main">
        <p15:guide id="1" orient="horz" pos="935">
          <p15:clr>
            <a:srgbClr val="FBAE40"/>
          </p15:clr>
        </p15:guide>
        <p15:guide id="2" pos="3839">
          <p15:clr>
            <a:srgbClr val="FBAE40"/>
          </p15:clr>
        </p15:guide>
        <p15:guide id="3" orient="horz" pos="70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graphics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10" name="Text Placeholder 9">
            <a:extLst>
              <a:ext uri="{FF2B5EF4-FFF2-40B4-BE49-F238E27FC236}">
                <a16:creationId xmlns:a16="http://schemas.microsoft.com/office/drawing/2014/main" id="{11AB03E5-E6B1-DA77-736C-9C627852420E}"/>
              </a:ext>
            </a:extLst>
          </p:cNvPr>
          <p:cNvSpPr>
            <a:spLocks noGrp="1"/>
          </p:cNvSpPr>
          <p:nvPr>
            <p:ph type="body" sz="quarter" idx="22" hasCustomPrompt="1"/>
          </p:nvPr>
        </p:nvSpPr>
        <p:spPr>
          <a:xfrm rot="16200000">
            <a:off x="2195213" y="4033498"/>
            <a:ext cx="1628956" cy="521628"/>
          </a:xfrm>
          <a:prstGeom prst="rect">
            <a:avLst/>
          </a:prstGeom>
        </p:spPr>
        <p:txBody>
          <a:bodyPr anchor="b">
            <a:normAutofit/>
          </a:bodyPr>
          <a:lstStyle>
            <a:lvl1pPr>
              <a:defRPr sz="1800">
                <a:solidFill>
                  <a:schemeClr val="accent2"/>
                </a:solidFill>
              </a:defRPr>
            </a:lvl1pPr>
          </a:lstStyle>
          <a:p>
            <a:pPr lvl="0"/>
            <a:r>
              <a:rPr lang="en-GB"/>
              <a:t>Text here</a:t>
            </a:r>
            <a:endParaRPr lang="en-US"/>
          </a:p>
        </p:txBody>
      </p:sp>
      <p:sp>
        <p:nvSpPr>
          <p:cNvPr id="15" name="Text Placeholder 14">
            <a:extLst>
              <a:ext uri="{FF2B5EF4-FFF2-40B4-BE49-F238E27FC236}">
                <a16:creationId xmlns:a16="http://schemas.microsoft.com/office/drawing/2014/main" id="{97EAB905-5A10-4524-9559-9F27CDC78768}"/>
              </a:ext>
            </a:extLst>
          </p:cNvPr>
          <p:cNvSpPr>
            <a:spLocks noGrp="1"/>
          </p:cNvSpPr>
          <p:nvPr>
            <p:ph type="body" sz="quarter" idx="24" hasCustomPrompt="1"/>
          </p:nvPr>
        </p:nvSpPr>
        <p:spPr>
          <a:xfrm>
            <a:off x="1906105" y="5406514"/>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grpSp>
        <p:nvGrpSpPr>
          <p:cNvPr id="4" name="Group 3">
            <a:extLst>
              <a:ext uri="{FF2B5EF4-FFF2-40B4-BE49-F238E27FC236}">
                <a16:creationId xmlns:a16="http://schemas.microsoft.com/office/drawing/2014/main" id="{1D1355AC-4F70-8BA0-0B94-88815635D372}"/>
              </a:ext>
            </a:extLst>
          </p:cNvPr>
          <p:cNvGrpSpPr/>
          <p:nvPr userDrawn="1"/>
        </p:nvGrpSpPr>
        <p:grpSpPr>
          <a:xfrm>
            <a:off x="1558314" y="1412777"/>
            <a:ext cx="9376349" cy="3920757"/>
            <a:chOff x="1210214" y="1203683"/>
            <a:chExt cx="10153122" cy="4246674"/>
          </a:xfrm>
        </p:grpSpPr>
        <p:cxnSp>
          <p:nvCxnSpPr>
            <p:cNvPr id="5" name="Straight Connector 4">
              <a:extLst>
                <a:ext uri="{FF2B5EF4-FFF2-40B4-BE49-F238E27FC236}">
                  <a16:creationId xmlns:a16="http://schemas.microsoft.com/office/drawing/2014/main" id="{B5E34994-56B0-B014-3535-68E011C18BAE}"/>
                </a:ext>
              </a:extLst>
            </p:cNvPr>
            <p:cNvCxnSpPr>
              <a:cxnSpLocks/>
            </p:cNvCxnSpPr>
            <p:nvPr/>
          </p:nvCxnSpPr>
          <p:spPr>
            <a:xfrm flipV="1">
              <a:off x="1557246" y="3246512"/>
              <a:ext cx="0" cy="2084175"/>
            </a:xfrm>
            <a:prstGeom prst="line">
              <a:avLst/>
            </a:prstGeom>
            <a:ln w="1270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408D1D-1D7C-74F2-F5BF-C3E75838C822}"/>
                </a:ext>
              </a:extLst>
            </p:cNvPr>
            <p:cNvCxnSpPr>
              <a:cxnSpLocks/>
            </p:cNvCxnSpPr>
            <p:nvPr/>
          </p:nvCxnSpPr>
          <p:spPr>
            <a:xfrm flipV="1">
              <a:off x="3069635" y="3192084"/>
              <a:ext cx="0" cy="2108123"/>
            </a:xfrm>
            <a:prstGeom prst="line">
              <a:avLst/>
            </a:prstGeom>
            <a:ln w="127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228D62-0321-A9E9-EF99-397750E7352A}"/>
                </a:ext>
              </a:extLst>
            </p:cNvPr>
            <p:cNvCxnSpPr>
              <a:cxnSpLocks/>
            </p:cNvCxnSpPr>
            <p:nvPr/>
          </p:nvCxnSpPr>
          <p:spPr>
            <a:xfrm flipV="1">
              <a:off x="4582024" y="2985255"/>
              <a:ext cx="0" cy="2101592"/>
            </a:xfrm>
            <a:prstGeom prst="line">
              <a:avLst/>
            </a:prstGeom>
            <a:ln w="12700">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4709A6-9A63-782E-A2D0-8932C8026B0D}"/>
                </a:ext>
              </a:extLst>
            </p:cNvPr>
            <p:cNvCxnSpPr>
              <a:cxnSpLocks/>
            </p:cNvCxnSpPr>
            <p:nvPr/>
          </p:nvCxnSpPr>
          <p:spPr>
            <a:xfrm flipV="1">
              <a:off x="6094413" y="2636912"/>
              <a:ext cx="0" cy="2134975"/>
            </a:xfrm>
            <a:prstGeom prst="line">
              <a:avLst/>
            </a:prstGeom>
            <a:ln w="12700">
              <a:solidFill>
                <a:schemeClr val="accent4"/>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968738-94DB-16B6-CE0D-6DBABC53018F}"/>
                </a:ext>
              </a:extLst>
            </p:cNvPr>
            <p:cNvCxnSpPr>
              <a:cxnSpLocks/>
            </p:cNvCxnSpPr>
            <p:nvPr/>
          </p:nvCxnSpPr>
          <p:spPr>
            <a:xfrm flipV="1">
              <a:off x="7606802" y="2299455"/>
              <a:ext cx="0" cy="2101096"/>
            </a:xfrm>
            <a:prstGeom prst="line">
              <a:avLst/>
            </a:prstGeom>
            <a:ln w="12700">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CF0CDF-52DD-C8CF-BF32-021DE6CA0F97}"/>
                </a:ext>
              </a:extLst>
            </p:cNvPr>
            <p:cNvCxnSpPr>
              <a:cxnSpLocks/>
            </p:cNvCxnSpPr>
            <p:nvPr/>
          </p:nvCxnSpPr>
          <p:spPr>
            <a:xfrm flipV="1">
              <a:off x="10631580" y="1827015"/>
              <a:ext cx="0" cy="2085856"/>
            </a:xfrm>
            <a:prstGeom prst="line">
              <a:avLst/>
            </a:prstGeom>
            <a:ln w="127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90DF89-D089-2409-2CB9-3A9AA183170E}"/>
                </a:ext>
              </a:extLst>
            </p:cNvPr>
            <p:cNvCxnSpPr>
              <a:cxnSpLocks/>
            </p:cNvCxnSpPr>
            <p:nvPr/>
          </p:nvCxnSpPr>
          <p:spPr>
            <a:xfrm flipV="1">
              <a:off x="9119191" y="1994655"/>
              <a:ext cx="0" cy="2107704"/>
            </a:xfrm>
            <a:prstGeom prst="line">
              <a:avLst/>
            </a:prstGeom>
            <a:ln w="12700">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3A2E153-95D1-02D7-BF30-85CA0C1C775D}"/>
                </a:ext>
              </a:extLst>
            </p:cNvPr>
            <p:cNvSpPr/>
            <p:nvPr/>
          </p:nvSpPr>
          <p:spPr>
            <a:xfrm>
              <a:off x="1252570" y="2657289"/>
              <a:ext cx="616000" cy="61600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1" name="Oval 20">
              <a:extLst>
                <a:ext uri="{FF2B5EF4-FFF2-40B4-BE49-F238E27FC236}">
                  <a16:creationId xmlns:a16="http://schemas.microsoft.com/office/drawing/2014/main" id="{552D699A-D64E-E456-65C1-8F4D6D2FC0DE}"/>
                </a:ext>
              </a:extLst>
            </p:cNvPr>
            <p:cNvSpPr/>
            <p:nvPr/>
          </p:nvSpPr>
          <p:spPr>
            <a:xfrm>
              <a:off x="2756250" y="2597788"/>
              <a:ext cx="616000" cy="6160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4" name="Oval 43">
              <a:extLst>
                <a:ext uri="{FF2B5EF4-FFF2-40B4-BE49-F238E27FC236}">
                  <a16:creationId xmlns:a16="http://schemas.microsoft.com/office/drawing/2014/main" id="{734E2908-05E9-0666-E366-55EF8D607D3E}"/>
                </a:ext>
              </a:extLst>
            </p:cNvPr>
            <p:cNvSpPr/>
            <p:nvPr/>
          </p:nvSpPr>
          <p:spPr>
            <a:xfrm>
              <a:off x="4270090" y="2390733"/>
              <a:ext cx="616000" cy="6160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5" name="Oval 44">
              <a:extLst>
                <a:ext uri="{FF2B5EF4-FFF2-40B4-BE49-F238E27FC236}">
                  <a16:creationId xmlns:a16="http://schemas.microsoft.com/office/drawing/2014/main" id="{7A20BB0A-289C-76AB-E0E7-4B319E2573C7}"/>
                </a:ext>
              </a:extLst>
            </p:cNvPr>
            <p:cNvSpPr/>
            <p:nvPr/>
          </p:nvSpPr>
          <p:spPr>
            <a:xfrm>
              <a:off x="5794090" y="2065832"/>
              <a:ext cx="616000" cy="6160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6" name="Oval 45">
              <a:extLst>
                <a:ext uri="{FF2B5EF4-FFF2-40B4-BE49-F238E27FC236}">
                  <a16:creationId xmlns:a16="http://schemas.microsoft.com/office/drawing/2014/main" id="{ADAFDE3E-F155-EE12-ECDF-0CBA423747A7}"/>
                </a:ext>
              </a:extLst>
            </p:cNvPr>
            <p:cNvSpPr/>
            <p:nvPr/>
          </p:nvSpPr>
          <p:spPr>
            <a:xfrm>
              <a:off x="7269130" y="1706603"/>
              <a:ext cx="616000" cy="6160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7" name="Oval 46">
              <a:extLst>
                <a:ext uri="{FF2B5EF4-FFF2-40B4-BE49-F238E27FC236}">
                  <a16:creationId xmlns:a16="http://schemas.microsoft.com/office/drawing/2014/main" id="{7FBFABC7-D7E1-767B-29FC-796C5389FE06}"/>
                </a:ext>
              </a:extLst>
            </p:cNvPr>
            <p:cNvSpPr/>
            <p:nvPr/>
          </p:nvSpPr>
          <p:spPr>
            <a:xfrm>
              <a:off x="8811610" y="1398901"/>
              <a:ext cx="616000" cy="6160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8" name="Oval 47">
              <a:extLst>
                <a:ext uri="{FF2B5EF4-FFF2-40B4-BE49-F238E27FC236}">
                  <a16:creationId xmlns:a16="http://schemas.microsoft.com/office/drawing/2014/main" id="{2F714A5B-8FF0-E400-FA01-3E58A87692D2}"/>
                </a:ext>
              </a:extLst>
            </p:cNvPr>
            <p:cNvSpPr/>
            <p:nvPr/>
          </p:nvSpPr>
          <p:spPr>
            <a:xfrm>
              <a:off x="10335610" y="1203683"/>
              <a:ext cx="616000" cy="616000"/>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9" name="Freeform: Shape 6">
              <a:extLst>
                <a:ext uri="{FF2B5EF4-FFF2-40B4-BE49-F238E27FC236}">
                  <a16:creationId xmlns:a16="http://schemas.microsoft.com/office/drawing/2014/main" id="{7E44DBD7-61E2-0AF5-8BCD-43FCE22883D3}"/>
                </a:ext>
              </a:extLst>
            </p:cNvPr>
            <p:cNvSpPr/>
            <p:nvPr/>
          </p:nvSpPr>
          <p:spPr>
            <a:xfrm>
              <a:off x="1210214" y="3939987"/>
              <a:ext cx="10153122" cy="1510370"/>
            </a:xfrm>
            <a:custGeom>
              <a:avLst/>
              <a:gdLst>
                <a:gd name="connsiteX0" fmla="*/ 0 w 10825316"/>
                <a:gd name="connsiteY0" fmla="*/ 1543665 h 1543665"/>
                <a:gd name="connsiteX1" fmla="*/ 10825316 w 10825316"/>
                <a:gd name="connsiteY1" fmla="*/ 0 h 1543665"/>
                <a:gd name="connsiteX0" fmla="*/ 0 w 10825316"/>
                <a:gd name="connsiteY0" fmla="*/ 1512792 h 1512792"/>
                <a:gd name="connsiteX1" fmla="*/ 10825316 w 10825316"/>
                <a:gd name="connsiteY1" fmla="*/ 0 h 1512792"/>
                <a:gd name="connsiteX0" fmla="*/ 0 w 10825316"/>
                <a:gd name="connsiteY0" fmla="*/ 1586664 h 1586664"/>
                <a:gd name="connsiteX1" fmla="*/ 10825316 w 10825316"/>
                <a:gd name="connsiteY1" fmla="*/ 73872 h 1586664"/>
                <a:gd name="connsiteX0" fmla="*/ 0 w 10825316"/>
                <a:gd name="connsiteY0" fmla="*/ 1565739 h 1579788"/>
                <a:gd name="connsiteX1" fmla="*/ 10825316 w 10825316"/>
                <a:gd name="connsiteY1" fmla="*/ 52947 h 1579788"/>
                <a:gd name="connsiteX0" fmla="*/ 0 w 10825316"/>
                <a:gd name="connsiteY0" fmla="*/ 1512838 h 1529859"/>
                <a:gd name="connsiteX1" fmla="*/ 10825316 w 10825316"/>
                <a:gd name="connsiteY1" fmla="*/ 46 h 1529859"/>
              </a:gdLst>
              <a:ahLst/>
              <a:cxnLst>
                <a:cxn ang="0">
                  <a:pos x="connsiteX0" y="connsiteY0"/>
                </a:cxn>
                <a:cxn ang="0">
                  <a:pos x="connsiteX1" y="connsiteY1"/>
                </a:cxn>
              </a:cxnLst>
              <a:rect l="l" t="t" r="r" b="b"/>
              <a:pathLst>
                <a:path w="10825316" h="1529859">
                  <a:moveTo>
                    <a:pt x="0" y="1512838"/>
                  </a:moveTo>
                  <a:cubicBezTo>
                    <a:pt x="4119745" y="1718660"/>
                    <a:pt x="6294523" y="-10246"/>
                    <a:pt x="10825316" y="46"/>
                  </a:cubicBezTo>
                </a:path>
              </a:pathLst>
            </a:custGeom>
            <a:noFill/>
            <a:ln w="12700" cap="rnd">
              <a:solidFill>
                <a:schemeClr val="tx2"/>
              </a:solidFill>
              <a:prstDash val="lgDash"/>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52" name="Text Placeholder 9">
            <a:extLst>
              <a:ext uri="{FF2B5EF4-FFF2-40B4-BE49-F238E27FC236}">
                <a16:creationId xmlns:a16="http://schemas.microsoft.com/office/drawing/2014/main" id="{2F4636DB-1A2F-D2AB-0052-3C2CF11E5FB6}"/>
              </a:ext>
            </a:extLst>
          </p:cNvPr>
          <p:cNvSpPr>
            <a:spLocks noGrp="1"/>
          </p:cNvSpPr>
          <p:nvPr>
            <p:ph type="body" sz="quarter" idx="44" hasCustomPrompt="1"/>
          </p:nvPr>
        </p:nvSpPr>
        <p:spPr>
          <a:xfrm rot="16200000">
            <a:off x="3571884" y="3802238"/>
            <a:ext cx="1628956" cy="521628"/>
          </a:xfrm>
          <a:prstGeom prst="rect">
            <a:avLst/>
          </a:prstGeom>
        </p:spPr>
        <p:txBody>
          <a:bodyPr anchor="b">
            <a:normAutofit/>
          </a:bodyPr>
          <a:lstStyle>
            <a:lvl1pPr>
              <a:defRPr sz="1800">
                <a:solidFill>
                  <a:schemeClr val="accent3"/>
                </a:solidFill>
              </a:defRPr>
            </a:lvl1pPr>
          </a:lstStyle>
          <a:p>
            <a:pPr lvl="0"/>
            <a:r>
              <a:rPr lang="en-GB"/>
              <a:t>Text here</a:t>
            </a:r>
            <a:endParaRPr lang="en-US"/>
          </a:p>
        </p:txBody>
      </p:sp>
      <p:sp>
        <p:nvSpPr>
          <p:cNvPr id="53" name="Text Placeholder 9">
            <a:extLst>
              <a:ext uri="{FF2B5EF4-FFF2-40B4-BE49-F238E27FC236}">
                <a16:creationId xmlns:a16="http://schemas.microsoft.com/office/drawing/2014/main" id="{FE192544-36D5-F1C3-FCE0-455B1E44F413}"/>
              </a:ext>
            </a:extLst>
          </p:cNvPr>
          <p:cNvSpPr>
            <a:spLocks noGrp="1"/>
          </p:cNvSpPr>
          <p:nvPr>
            <p:ph type="body" sz="quarter" idx="45" hasCustomPrompt="1"/>
          </p:nvPr>
        </p:nvSpPr>
        <p:spPr>
          <a:xfrm rot="16200000">
            <a:off x="4976844" y="3525998"/>
            <a:ext cx="1628956" cy="521628"/>
          </a:xfrm>
          <a:prstGeom prst="rect">
            <a:avLst/>
          </a:prstGeom>
        </p:spPr>
        <p:txBody>
          <a:bodyPr anchor="b">
            <a:normAutofit/>
          </a:bodyPr>
          <a:lstStyle>
            <a:lvl1pPr>
              <a:defRPr sz="1800">
                <a:solidFill>
                  <a:schemeClr val="accent4"/>
                </a:solidFill>
              </a:defRPr>
            </a:lvl1pPr>
          </a:lstStyle>
          <a:p>
            <a:pPr lvl="0"/>
            <a:r>
              <a:rPr lang="en-GB"/>
              <a:t>Text here</a:t>
            </a:r>
            <a:endParaRPr lang="en-US"/>
          </a:p>
        </p:txBody>
      </p:sp>
      <p:sp>
        <p:nvSpPr>
          <p:cNvPr id="54" name="Text Placeholder 9">
            <a:extLst>
              <a:ext uri="{FF2B5EF4-FFF2-40B4-BE49-F238E27FC236}">
                <a16:creationId xmlns:a16="http://schemas.microsoft.com/office/drawing/2014/main" id="{22BF5F37-9A0A-F2ED-DF1B-CC52692ECA2F}"/>
              </a:ext>
            </a:extLst>
          </p:cNvPr>
          <p:cNvSpPr>
            <a:spLocks noGrp="1"/>
          </p:cNvSpPr>
          <p:nvPr>
            <p:ph type="body" sz="quarter" idx="46" hasCustomPrompt="1"/>
          </p:nvPr>
        </p:nvSpPr>
        <p:spPr>
          <a:xfrm rot="16200000">
            <a:off x="6353516" y="3246216"/>
            <a:ext cx="1628956" cy="521628"/>
          </a:xfrm>
          <a:prstGeom prst="rect">
            <a:avLst/>
          </a:prstGeom>
        </p:spPr>
        <p:txBody>
          <a:bodyPr anchor="b">
            <a:normAutofit/>
          </a:bodyPr>
          <a:lstStyle>
            <a:lvl1pPr>
              <a:defRPr sz="1800">
                <a:solidFill>
                  <a:schemeClr val="accent5"/>
                </a:solidFill>
              </a:defRPr>
            </a:lvl1pPr>
          </a:lstStyle>
          <a:p>
            <a:pPr lvl="0"/>
            <a:r>
              <a:rPr lang="en-GB"/>
              <a:t>Text here</a:t>
            </a:r>
            <a:endParaRPr lang="en-US"/>
          </a:p>
        </p:txBody>
      </p:sp>
      <p:sp>
        <p:nvSpPr>
          <p:cNvPr id="55" name="Text Placeholder 9">
            <a:extLst>
              <a:ext uri="{FF2B5EF4-FFF2-40B4-BE49-F238E27FC236}">
                <a16:creationId xmlns:a16="http://schemas.microsoft.com/office/drawing/2014/main" id="{470F44C0-91D7-0217-5A00-E06BD3FAE31D}"/>
              </a:ext>
            </a:extLst>
          </p:cNvPr>
          <p:cNvSpPr>
            <a:spLocks noGrp="1"/>
          </p:cNvSpPr>
          <p:nvPr>
            <p:ph type="body" sz="quarter" idx="47" hasCustomPrompt="1"/>
          </p:nvPr>
        </p:nvSpPr>
        <p:spPr>
          <a:xfrm rot="16200000">
            <a:off x="9116288" y="2711519"/>
            <a:ext cx="1628956" cy="521628"/>
          </a:xfrm>
          <a:prstGeom prst="rect">
            <a:avLst/>
          </a:prstGeom>
        </p:spPr>
        <p:txBody>
          <a:bodyPr anchor="b">
            <a:normAutofit/>
          </a:bodyPr>
          <a:lstStyle>
            <a:lvl1pPr>
              <a:defRPr sz="1800">
                <a:solidFill>
                  <a:schemeClr val="tx1"/>
                </a:solidFill>
              </a:defRPr>
            </a:lvl1pPr>
          </a:lstStyle>
          <a:p>
            <a:pPr lvl="0"/>
            <a:r>
              <a:rPr lang="en-GB"/>
              <a:t>Text here</a:t>
            </a:r>
            <a:endParaRPr lang="en-US"/>
          </a:p>
        </p:txBody>
      </p:sp>
      <p:sp>
        <p:nvSpPr>
          <p:cNvPr id="56" name="Text Placeholder 14">
            <a:extLst>
              <a:ext uri="{FF2B5EF4-FFF2-40B4-BE49-F238E27FC236}">
                <a16:creationId xmlns:a16="http://schemas.microsoft.com/office/drawing/2014/main" id="{5C45B746-C3E8-0C7C-104B-12DD5187AA9C}"/>
              </a:ext>
            </a:extLst>
          </p:cNvPr>
          <p:cNvSpPr>
            <a:spLocks noGrp="1"/>
          </p:cNvSpPr>
          <p:nvPr>
            <p:ph type="body" sz="quarter" idx="48" hasCustomPrompt="1"/>
          </p:nvPr>
        </p:nvSpPr>
        <p:spPr>
          <a:xfrm>
            <a:off x="3395928" y="5406514"/>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57" name="Text Placeholder 14">
            <a:extLst>
              <a:ext uri="{FF2B5EF4-FFF2-40B4-BE49-F238E27FC236}">
                <a16:creationId xmlns:a16="http://schemas.microsoft.com/office/drawing/2014/main" id="{5C241209-AAC1-2657-1CD5-7A306784E392}"/>
              </a:ext>
            </a:extLst>
          </p:cNvPr>
          <p:cNvSpPr>
            <a:spLocks noGrp="1"/>
          </p:cNvSpPr>
          <p:nvPr>
            <p:ph type="body" sz="quarter" idx="49" hasCustomPrompt="1"/>
          </p:nvPr>
        </p:nvSpPr>
        <p:spPr>
          <a:xfrm>
            <a:off x="4829175" y="5108790"/>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58" name="Text Placeholder 14">
            <a:extLst>
              <a:ext uri="{FF2B5EF4-FFF2-40B4-BE49-F238E27FC236}">
                <a16:creationId xmlns:a16="http://schemas.microsoft.com/office/drawing/2014/main" id="{BAFC268F-7DC7-E502-5B43-AD38D687051A}"/>
              </a:ext>
            </a:extLst>
          </p:cNvPr>
          <p:cNvSpPr>
            <a:spLocks noGrp="1"/>
          </p:cNvSpPr>
          <p:nvPr>
            <p:ph type="body" sz="quarter" idx="50" hasCustomPrompt="1"/>
          </p:nvPr>
        </p:nvSpPr>
        <p:spPr>
          <a:xfrm>
            <a:off x="6205847" y="4800614"/>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59" name="Text Placeholder 14">
            <a:extLst>
              <a:ext uri="{FF2B5EF4-FFF2-40B4-BE49-F238E27FC236}">
                <a16:creationId xmlns:a16="http://schemas.microsoft.com/office/drawing/2014/main" id="{649CBC1A-6780-B4F8-434A-E8C387ED6AEE}"/>
              </a:ext>
            </a:extLst>
          </p:cNvPr>
          <p:cNvSpPr>
            <a:spLocks noGrp="1"/>
          </p:cNvSpPr>
          <p:nvPr>
            <p:ph type="body" sz="quarter" idx="51" hasCustomPrompt="1"/>
          </p:nvPr>
        </p:nvSpPr>
        <p:spPr>
          <a:xfrm>
            <a:off x="7591948" y="4439781"/>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60" name="Text Placeholder 14">
            <a:extLst>
              <a:ext uri="{FF2B5EF4-FFF2-40B4-BE49-F238E27FC236}">
                <a16:creationId xmlns:a16="http://schemas.microsoft.com/office/drawing/2014/main" id="{F44F32F3-E81C-D7BC-1D27-17B4CF043652}"/>
              </a:ext>
            </a:extLst>
          </p:cNvPr>
          <p:cNvSpPr>
            <a:spLocks noGrp="1"/>
          </p:cNvSpPr>
          <p:nvPr>
            <p:ph type="body" sz="quarter" idx="52" hasCustomPrompt="1"/>
          </p:nvPr>
        </p:nvSpPr>
        <p:spPr>
          <a:xfrm>
            <a:off x="8978049" y="4203298"/>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61" name="Text Placeholder 14">
            <a:extLst>
              <a:ext uri="{FF2B5EF4-FFF2-40B4-BE49-F238E27FC236}">
                <a16:creationId xmlns:a16="http://schemas.microsoft.com/office/drawing/2014/main" id="{681708F4-3922-C58F-F249-24E58D1A63BE}"/>
              </a:ext>
            </a:extLst>
          </p:cNvPr>
          <p:cNvSpPr>
            <a:spLocks noGrp="1"/>
          </p:cNvSpPr>
          <p:nvPr>
            <p:ph type="body" sz="quarter" idx="53" hasCustomPrompt="1"/>
          </p:nvPr>
        </p:nvSpPr>
        <p:spPr>
          <a:xfrm>
            <a:off x="10320239" y="4088989"/>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62" name="Text Placeholder 14">
            <a:extLst>
              <a:ext uri="{FF2B5EF4-FFF2-40B4-BE49-F238E27FC236}">
                <a16:creationId xmlns:a16="http://schemas.microsoft.com/office/drawing/2014/main" id="{15D533CE-1AEF-488B-0000-955A125CF559}"/>
              </a:ext>
            </a:extLst>
          </p:cNvPr>
          <p:cNvSpPr>
            <a:spLocks noGrp="1"/>
          </p:cNvSpPr>
          <p:nvPr>
            <p:ph type="body" sz="quarter" idx="54" hasCustomPrompt="1"/>
          </p:nvPr>
        </p:nvSpPr>
        <p:spPr>
          <a:xfrm>
            <a:off x="2062510" y="3389177"/>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3" name="Text Placeholder 14">
            <a:extLst>
              <a:ext uri="{FF2B5EF4-FFF2-40B4-BE49-F238E27FC236}">
                <a16:creationId xmlns:a16="http://schemas.microsoft.com/office/drawing/2014/main" id="{E20B49C3-7548-DCAF-E55A-AC7DFAB25EE1}"/>
              </a:ext>
            </a:extLst>
          </p:cNvPr>
          <p:cNvSpPr>
            <a:spLocks noGrp="1"/>
          </p:cNvSpPr>
          <p:nvPr>
            <p:ph type="body" sz="quarter" idx="55" hasCustomPrompt="1"/>
          </p:nvPr>
        </p:nvSpPr>
        <p:spPr>
          <a:xfrm>
            <a:off x="3410894" y="3389177"/>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4" name="Text Placeholder 14">
            <a:extLst>
              <a:ext uri="{FF2B5EF4-FFF2-40B4-BE49-F238E27FC236}">
                <a16:creationId xmlns:a16="http://schemas.microsoft.com/office/drawing/2014/main" id="{72D62D09-1C83-0E96-2736-353137DC2A65}"/>
              </a:ext>
            </a:extLst>
          </p:cNvPr>
          <p:cNvSpPr>
            <a:spLocks noGrp="1"/>
          </p:cNvSpPr>
          <p:nvPr>
            <p:ph type="body" sz="quarter" idx="56" hasCustomPrompt="1"/>
          </p:nvPr>
        </p:nvSpPr>
        <p:spPr>
          <a:xfrm>
            <a:off x="4806425" y="3214742"/>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5" name="Text Placeholder 14">
            <a:extLst>
              <a:ext uri="{FF2B5EF4-FFF2-40B4-BE49-F238E27FC236}">
                <a16:creationId xmlns:a16="http://schemas.microsoft.com/office/drawing/2014/main" id="{C08CABC9-F979-9B30-CBE4-7EA04D5B2AE5}"/>
              </a:ext>
            </a:extLst>
          </p:cNvPr>
          <p:cNvSpPr>
            <a:spLocks noGrp="1"/>
          </p:cNvSpPr>
          <p:nvPr>
            <p:ph type="body" sz="quarter" idx="57" hasCustomPrompt="1"/>
          </p:nvPr>
        </p:nvSpPr>
        <p:spPr>
          <a:xfrm>
            <a:off x="6192526" y="2892570"/>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6" name="Text Placeholder 14">
            <a:extLst>
              <a:ext uri="{FF2B5EF4-FFF2-40B4-BE49-F238E27FC236}">
                <a16:creationId xmlns:a16="http://schemas.microsoft.com/office/drawing/2014/main" id="{D2ABB77F-8EBD-97D2-7960-C415DFC387B6}"/>
              </a:ext>
            </a:extLst>
          </p:cNvPr>
          <p:cNvSpPr>
            <a:spLocks noGrp="1"/>
          </p:cNvSpPr>
          <p:nvPr>
            <p:ph type="body" sz="quarter" idx="58" hasCustomPrompt="1"/>
          </p:nvPr>
        </p:nvSpPr>
        <p:spPr>
          <a:xfrm>
            <a:off x="7588057" y="2594714"/>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7" name="Text Placeholder 14">
            <a:extLst>
              <a:ext uri="{FF2B5EF4-FFF2-40B4-BE49-F238E27FC236}">
                <a16:creationId xmlns:a16="http://schemas.microsoft.com/office/drawing/2014/main" id="{EEC21997-33F3-358D-308C-755A9A9C20A7}"/>
              </a:ext>
            </a:extLst>
          </p:cNvPr>
          <p:cNvSpPr>
            <a:spLocks noGrp="1"/>
          </p:cNvSpPr>
          <p:nvPr>
            <p:ph type="body" sz="quarter" idx="59" hasCustomPrompt="1"/>
          </p:nvPr>
        </p:nvSpPr>
        <p:spPr>
          <a:xfrm>
            <a:off x="8974158" y="2276872"/>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9" name="Text Placeholder 14">
            <a:extLst>
              <a:ext uri="{FF2B5EF4-FFF2-40B4-BE49-F238E27FC236}">
                <a16:creationId xmlns:a16="http://schemas.microsoft.com/office/drawing/2014/main" id="{B39C586A-D487-04A1-DDEE-2AEDE90034B6}"/>
              </a:ext>
            </a:extLst>
          </p:cNvPr>
          <p:cNvSpPr>
            <a:spLocks noGrp="1"/>
          </p:cNvSpPr>
          <p:nvPr>
            <p:ph type="body" sz="quarter" idx="60" hasCustomPrompt="1"/>
          </p:nvPr>
        </p:nvSpPr>
        <p:spPr>
          <a:xfrm>
            <a:off x="10388547" y="2276872"/>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70" name="Text Placeholder 9">
            <a:extLst>
              <a:ext uri="{FF2B5EF4-FFF2-40B4-BE49-F238E27FC236}">
                <a16:creationId xmlns:a16="http://schemas.microsoft.com/office/drawing/2014/main" id="{8D206D60-BB45-7FA3-AF3B-81AB7D4CC850}"/>
              </a:ext>
            </a:extLst>
          </p:cNvPr>
          <p:cNvSpPr>
            <a:spLocks noGrp="1"/>
          </p:cNvSpPr>
          <p:nvPr>
            <p:ph type="body" sz="quarter" idx="61" hasCustomPrompt="1"/>
          </p:nvPr>
        </p:nvSpPr>
        <p:spPr>
          <a:xfrm rot="16200000">
            <a:off x="7749046" y="2908619"/>
            <a:ext cx="1628956" cy="521628"/>
          </a:xfrm>
          <a:prstGeom prst="rect">
            <a:avLst/>
          </a:prstGeom>
        </p:spPr>
        <p:txBody>
          <a:bodyPr anchor="b">
            <a:normAutofit/>
          </a:bodyPr>
          <a:lstStyle>
            <a:lvl1pPr>
              <a:defRPr sz="1800">
                <a:solidFill>
                  <a:schemeClr val="accent6"/>
                </a:solidFill>
              </a:defRPr>
            </a:lvl1pPr>
          </a:lstStyle>
          <a:p>
            <a:pPr lvl="0"/>
            <a:r>
              <a:rPr lang="en-GB"/>
              <a:t>Text here</a:t>
            </a:r>
            <a:endParaRPr lang="en-US"/>
          </a:p>
        </p:txBody>
      </p:sp>
      <p:sp>
        <p:nvSpPr>
          <p:cNvPr id="6" name="Slide Number Placeholder 4">
            <a:extLst>
              <a:ext uri="{FF2B5EF4-FFF2-40B4-BE49-F238E27FC236}">
                <a16:creationId xmlns:a16="http://schemas.microsoft.com/office/drawing/2014/main" id="{594DED23-F4B0-66E7-D216-4CAB36B09998}"/>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18" name="Title 1">
            <a:extLst>
              <a:ext uri="{FF2B5EF4-FFF2-40B4-BE49-F238E27FC236}">
                <a16:creationId xmlns:a16="http://schemas.microsoft.com/office/drawing/2014/main" id="{C3CAD5DA-F33D-EB97-0576-703BF6613C17}"/>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20" name="Freeform 286">
            <a:extLst>
              <a:ext uri="{FF2B5EF4-FFF2-40B4-BE49-F238E27FC236}">
                <a16:creationId xmlns:a16="http://schemas.microsoft.com/office/drawing/2014/main" id="{8202A5C7-72A7-B34E-2322-59F213B26A78}"/>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8" name="Graphic 7">
            <a:extLst>
              <a:ext uri="{FF2B5EF4-FFF2-40B4-BE49-F238E27FC236}">
                <a16:creationId xmlns:a16="http://schemas.microsoft.com/office/drawing/2014/main" id="{30CFD17E-9275-73B5-2A6F-F4AC0AE8D9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12" name="Text Placeholder 9">
            <a:extLst>
              <a:ext uri="{FF2B5EF4-FFF2-40B4-BE49-F238E27FC236}">
                <a16:creationId xmlns:a16="http://schemas.microsoft.com/office/drawing/2014/main" id="{2615A772-D0CE-7D8B-06DC-F6E71D524D12}"/>
              </a:ext>
            </a:extLst>
          </p:cNvPr>
          <p:cNvSpPr>
            <a:spLocks noGrp="1"/>
          </p:cNvSpPr>
          <p:nvPr>
            <p:ph type="body" sz="quarter" idx="62" hasCustomPrompt="1"/>
          </p:nvPr>
        </p:nvSpPr>
        <p:spPr>
          <a:xfrm rot="16200000">
            <a:off x="778520" y="4033498"/>
            <a:ext cx="1628956" cy="521628"/>
          </a:xfrm>
          <a:prstGeom prst="rect">
            <a:avLst/>
          </a:prstGeom>
        </p:spPr>
        <p:txBody>
          <a:bodyPr anchor="b">
            <a:normAutofit/>
          </a:bodyPr>
          <a:lstStyle>
            <a:lvl1pPr>
              <a:defRPr sz="1800">
                <a:solidFill>
                  <a:schemeClr val="accent1"/>
                </a:solidFill>
              </a:defRPr>
            </a:lvl1pPr>
          </a:lstStyle>
          <a:p>
            <a:pPr algn="ctr"/>
            <a:r>
              <a:rPr kumimoji="0" lang="en-US" sz="1800" b="0" i="0" u="none" strike="noStrike" kern="1200" cap="none" spc="0" normalizeH="0" baseline="0" noProof="0">
                <a:ln>
                  <a:noFill/>
                </a:ln>
                <a:solidFill>
                  <a:srgbClr val="EE6358"/>
                </a:solidFill>
                <a:effectLst/>
                <a:uLnTx/>
                <a:uFillTx/>
                <a:latin typeface="+mj-lt"/>
                <a:ea typeface="+mj-ea"/>
                <a:cs typeface="+mj-cs"/>
              </a:rPr>
              <a:t>Text here</a:t>
            </a:r>
            <a:endParaRPr lang="en-US" sz="2800">
              <a:solidFill>
                <a:schemeClr val="accent1">
                  <a:alpha val="40000"/>
                </a:schemeClr>
              </a:solidFill>
              <a:latin typeface="+mj-lt"/>
            </a:endParaRPr>
          </a:p>
        </p:txBody>
      </p:sp>
      <p:pic>
        <p:nvPicPr>
          <p:cNvPr id="16" name="Graphic 15" descr="Acorn outline">
            <a:extLst>
              <a:ext uri="{FF2B5EF4-FFF2-40B4-BE49-F238E27FC236}">
                <a16:creationId xmlns:a16="http://schemas.microsoft.com/office/drawing/2014/main" id="{653AF7A2-29C3-3C96-EF12-20FD84D248C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3788" y="2811783"/>
            <a:ext cx="473448" cy="473325"/>
          </a:xfrm>
          <a:prstGeom prst="rect">
            <a:avLst/>
          </a:prstGeom>
        </p:spPr>
      </p:pic>
      <p:pic>
        <p:nvPicPr>
          <p:cNvPr id="22" name="Graphic 21" descr="Alterations &amp; Tailoring outline">
            <a:extLst>
              <a:ext uri="{FF2B5EF4-FFF2-40B4-BE49-F238E27FC236}">
                <a16:creationId xmlns:a16="http://schemas.microsoft.com/office/drawing/2014/main" id="{5E5BCD91-9DB4-C91F-C84E-8DD86D0DAA0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9889" y="2751046"/>
            <a:ext cx="473448" cy="473325"/>
          </a:xfrm>
          <a:prstGeom prst="rect">
            <a:avLst/>
          </a:prstGeom>
        </p:spPr>
      </p:pic>
      <p:pic>
        <p:nvPicPr>
          <p:cNvPr id="23" name="Graphic 22" descr="Arrow circle outline">
            <a:extLst>
              <a:ext uri="{FF2B5EF4-FFF2-40B4-BE49-F238E27FC236}">
                <a16:creationId xmlns:a16="http://schemas.microsoft.com/office/drawing/2014/main" id="{49D27272-C0A3-AA62-FE8A-D64643B8181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4539" y="2556738"/>
            <a:ext cx="501185" cy="501054"/>
          </a:xfrm>
          <a:prstGeom prst="rect">
            <a:avLst/>
          </a:prstGeom>
        </p:spPr>
      </p:pic>
      <p:pic>
        <p:nvPicPr>
          <p:cNvPr id="24" name="Graphic 23" descr="Artificial Intelligence outline">
            <a:extLst>
              <a:ext uri="{FF2B5EF4-FFF2-40B4-BE49-F238E27FC236}">
                <a16:creationId xmlns:a16="http://schemas.microsoft.com/office/drawing/2014/main" id="{5F889375-4455-EB35-6B49-B380749B6AF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73837" y="2268651"/>
            <a:ext cx="457319" cy="457200"/>
          </a:xfrm>
          <a:prstGeom prst="rect">
            <a:avLst/>
          </a:prstGeom>
        </p:spPr>
      </p:pic>
      <p:pic>
        <p:nvPicPr>
          <p:cNvPr id="25" name="Graphic 24" descr="Flask outline">
            <a:extLst>
              <a:ext uri="{FF2B5EF4-FFF2-40B4-BE49-F238E27FC236}">
                <a16:creationId xmlns:a16="http://schemas.microsoft.com/office/drawing/2014/main" id="{B2B50224-B7C1-4580-B4C9-9F56F626469A}"/>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96282" y="1893232"/>
            <a:ext cx="521628" cy="521492"/>
          </a:xfrm>
          <a:prstGeom prst="rect">
            <a:avLst/>
          </a:prstGeom>
        </p:spPr>
      </p:pic>
      <p:pic>
        <p:nvPicPr>
          <p:cNvPr id="26" name="Graphic 25" descr="DNA outline">
            <a:extLst>
              <a:ext uri="{FF2B5EF4-FFF2-40B4-BE49-F238E27FC236}">
                <a16:creationId xmlns:a16="http://schemas.microsoft.com/office/drawing/2014/main" id="{F6E22FAF-0F58-9419-E2EC-788C9D2EE65F}"/>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60762" y="1688585"/>
            <a:ext cx="409401" cy="409294"/>
          </a:xfrm>
          <a:prstGeom prst="rect">
            <a:avLst/>
          </a:prstGeom>
        </p:spPr>
      </p:pic>
      <p:pic>
        <p:nvPicPr>
          <p:cNvPr id="27" name="Graphic 26" descr="Cheers outline">
            <a:extLst>
              <a:ext uri="{FF2B5EF4-FFF2-40B4-BE49-F238E27FC236}">
                <a16:creationId xmlns:a16="http://schemas.microsoft.com/office/drawing/2014/main" id="{94A167A2-D6CE-6D35-7182-25F2EC42DF03}"/>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32313" y="1478937"/>
            <a:ext cx="457319" cy="457200"/>
          </a:xfrm>
          <a:prstGeom prst="rect">
            <a:avLst/>
          </a:prstGeom>
        </p:spPr>
      </p:pic>
    </p:spTree>
    <p:extLst>
      <p:ext uri="{BB962C8B-B14F-4D97-AF65-F5344CB8AC3E}">
        <p14:creationId xmlns:p14="http://schemas.microsoft.com/office/powerpoint/2010/main" val="3149648098"/>
      </p:ext>
    </p:extLst>
  </p:cSld>
  <p:clrMapOvr>
    <a:masterClrMapping/>
  </p:clrMapOvr>
  <p:extLst>
    <p:ext uri="{DCECCB84-F9BA-43D5-87BE-67443E8EF086}">
      <p15:sldGuideLst xmlns:p15="http://schemas.microsoft.com/office/powerpoint/2012/main">
        <p15:guide id="1" orient="horz" pos="709">
          <p15:clr>
            <a:srgbClr val="FBAE40"/>
          </p15:clr>
        </p15:guide>
        <p15:guide id="2" pos="38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amp; graphics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10" name="Text Placeholder 9">
            <a:extLst>
              <a:ext uri="{FF2B5EF4-FFF2-40B4-BE49-F238E27FC236}">
                <a16:creationId xmlns:a16="http://schemas.microsoft.com/office/drawing/2014/main" id="{11AB03E5-E6B1-DA77-736C-9C627852420E}"/>
              </a:ext>
            </a:extLst>
          </p:cNvPr>
          <p:cNvSpPr>
            <a:spLocks noGrp="1"/>
          </p:cNvSpPr>
          <p:nvPr>
            <p:ph type="body" sz="quarter" idx="22" hasCustomPrompt="1"/>
          </p:nvPr>
        </p:nvSpPr>
        <p:spPr>
          <a:xfrm rot="16200000">
            <a:off x="2195213" y="4033498"/>
            <a:ext cx="1628956" cy="521628"/>
          </a:xfrm>
          <a:prstGeom prst="rect">
            <a:avLst/>
          </a:prstGeom>
        </p:spPr>
        <p:txBody>
          <a:bodyPr anchor="b">
            <a:normAutofit/>
          </a:bodyPr>
          <a:lstStyle>
            <a:lvl1pPr>
              <a:defRPr sz="1800">
                <a:solidFill>
                  <a:schemeClr val="accent2"/>
                </a:solidFill>
              </a:defRPr>
            </a:lvl1pPr>
          </a:lstStyle>
          <a:p>
            <a:pPr lvl="0"/>
            <a:r>
              <a:rPr lang="en-GB"/>
              <a:t>Text here</a:t>
            </a:r>
            <a:endParaRPr lang="en-US"/>
          </a:p>
        </p:txBody>
      </p:sp>
      <p:sp>
        <p:nvSpPr>
          <p:cNvPr id="15" name="Text Placeholder 14">
            <a:extLst>
              <a:ext uri="{FF2B5EF4-FFF2-40B4-BE49-F238E27FC236}">
                <a16:creationId xmlns:a16="http://schemas.microsoft.com/office/drawing/2014/main" id="{97EAB905-5A10-4524-9559-9F27CDC78768}"/>
              </a:ext>
            </a:extLst>
          </p:cNvPr>
          <p:cNvSpPr>
            <a:spLocks noGrp="1"/>
          </p:cNvSpPr>
          <p:nvPr>
            <p:ph type="body" sz="quarter" idx="24" hasCustomPrompt="1"/>
          </p:nvPr>
        </p:nvSpPr>
        <p:spPr>
          <a:xfrm>
            <a:off x="1906105" y="5406514"/>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52" name="Text Placeholder 9">
            <a:extLst>
              <a:ext uri="{FF2B5EF4-FFF2-40B4-BE49-F238E27FC236}">
                <a16:creationId xmlns:a16="http://schemas.microsoft.com/office/drawing/2014/main" id="{2F4636DB-1A2F-D2AB-0052-3C2CF11E5FB6}"/>
              </a:ext>
            </a:extLst>
          </p:cNvPr>
          <p:cNvSpPr>
            <a:spLocks noGrp="1"/>
          </p:cNvSpPr>
          <p:nvPr>
            <p:ph type="body" sz="quarter" idx="44" hasCustomPrompt="1"/>
          </p:nvPr>
        </p:nvSpPr>
        <p:spPr>
          <a:xfrm rot="16200000">
            <a:off x="3571884" y="3802238"/>
            <a:ext cx="1628956" cy="521628"/>
          </a:xfrm>
          <a:prstGeom prst="rect">
            <a:avLst/>
          </a:prstGeom>
        </p:spPr>
        <p:txBody>
          <a:bodyPr anchor="b">
            <a:normAutofit/>
          </a:bodyPr>
          <a:lstStyle>
            <a:lvl1pPr>
              <a:defRPr sz="1800">
                <a:solidFill>
                  <a:schemeClr val="accent3"/>
                </a:solidFill>
              </a:defRPr>
            </a:lvl1pPr>
          </a:lstStyle>
          <a:p>
            <a:pPr lvl="0"/>
            <a:r>
              <a:rPr lang="en-GB"/>
              <a:t>Text here</a:t>
            </a:r>
            <a:endParaRPr lang="en-US"/>
          </a:p>
        </p:txBody>
      </p:sp>
      <p:sp>
        <p:nvSpPr>
          <p:cNvPr id="53" name="Text Placeholder 9">
            <a:extLst>
              <a:ext uri="{FF2B5EF4-FFF2-40B4-BE49-F238E27FC236}">
                <a16:creationId xmlns:a16="http://schemas.microsoft.com/office/drawing/2014/main" id="{FE192544-36D5-F1C3-FCE0-455B1E44F413}"/>
              </a:ext>
            </a:extLst>
          </p:cNvPr>
          <p:cNvSpPr>
            <a:spLocks noGrp="1"/>
          </p:cNvSpPr>
          <p:nvPr>
            <p:ph type="body" sz="quarter" idx="45" hasCustomPrompt="1"/>
          </p:nvPr>
        </p:nvSpPr>
        <p:spPr>
          <a:xfrm rot="16200000">
            <a:off x="4976844" y="3525998"/>
            <a:ext cx="1628956" cy="521628"/>
          </a:xfrm>
          <a:prstGeom prst="rect">
            <a:avLst/>
          </a:prstGeom>
        </p:spPr>
        <p:txBody>
          <a:bodyPr anchor="b">
            <a:normAutofit/>
          </a:bodyPr>
          <a:lstStyle>
            <a:lvl1pPr>
              <a:defRPr sz="1800">
                <a:solidFill>
                  <a:schemeClr val="accent4"/>
                </a:solidFill>
              </a:defRPr>
            </a:lvl1pPr>
          </a:lstStyle>
          <a:p>
            <a:pPr lvl="0"/>
            <a:r>
              <a:rPr lang="en-GB"/>
              <a:t>Text here</a:t>
            </a:r>
            <a:endParaRPr lang="en-US"/>
          </a:p>
        </p:txBody>
      </p:sp>
      <p:sp>
        <p:nvSpPr>
          <p:cNvPr id="54" name="Text Placeholder 9">
            <a:extLst>
              <a:ext uri="{FF2B5EF4-FFF2-40B4-BE49-F238E27FC236}">
                <a16:creationId xmlns:a16="http://schemas.microsoft.com/office/drawing/2014/main" id="{22BF5F37-9A0A-F2ED-DF1B-CC52692ECA2F}"/>
              </a:ext>
            </a:extLst>
          </p:cNvPr>
          <p:cNvSpPr>
            <a:spLocks noGrp="1"/>
          </p:cNvSpPr>
          <p:nvPr>
            <p:ph type="body" sz="quarter" idx="46" hasCustomPrompt="1"/>
          </p:nvPr>
        </p:nvSpPr>
        <p:spPr>
          <a:xfrm rot="16200000">
            <a:off x="6353516" y="3246216"/>
            <a:ext cx="1628956" cy="521628"/>
          </a:xfrm>
          <a:prstGeom prst="rect">
            <a:avLst/>
          </a:prstGeom>
        </p:spPr>
        <p:txBody>
          <a:bodyPr anchor="b">
            <a:normAutofit/>
          </a:bodyPr>
          <a:lstStyle>
            <a:lvl1pPr>
              <a:defRPr sz="1800">
                <a:solidFill>
                  <a:schemeClr val="accent5"/>
                </a:solidFill>
              </a:defRPr>
            </a:lvl1pPr>
          </a:lstStyle>
          <a:p>
            <a:pPr lvl="0"/>
            <a:r>
              <a:rPr lang="en-GB"/>
              <a:t>Text here</a:t>
            </a:r>
            <a:endParaRPr lang="en-US"/>
          </a:p>
        </p:txBody>
      </p:sp>
      <p:sp>
        <p:nvSpPr>
          <p:cNvPr id="55" name="Text Placeholder 9">
            <a:extLst>
              <a:ext uri="{FF2B5EF4-FFF2-40B4-BE49-F238E27FC236}">
                <a16:creationId xmlns:a16="http://schemas.microsoft.com/office/drawing/2014/main" id="{470F44C0-91D7-0217-5A00-E06BD3FAE31D}"/>
              </a:ext>
            </a:extLst>
          </p:cNvPr>
          <p:cNvSpPr>
            <a:spLocks noGrp="1"/>
          </p:cNvSpPr>
          <p:nvPr>
            <p:ph type="body" sz="quarter" idx="47" hasCustomPrompt="1"/>
          </p:nvPr>
        </p:nvSpPr>
        <p:spPr>
          <a:xfrm rot="16200000">
            <a:off x="9116288" y="2711519"/>
            <a:ext cx="1628956" cy="521628"/>
          </a:xfrm>
          <a:prstGeom prst="rect">
            <a:avLst/>
          </a:prstGeom>
        </p:spPr>
        <p:txBody>
          <a:bodyPr anchor="b">
            <a:normAutofit/>
          </a:bodyPr>
          <a:lstStyle>
            <a:lvl1pPr>
              <a:defRPr sz="1800">
                <a:solidFill>
                  <a:schemeClr val="tx1"/>
                </a:solidFill>
              </a:defRPr>
            </a:lvl1pPr>
          </a:lstStyle>
          <a:p>
            <a:pPr lvl="0"/>
            <a:r>
              <a:rPr lang="en-GB"/>
              <a:t>Text here</a:t>
            </a:r>
            <a:endParaRPr lang="en-US"/>
          </a:p>
        </p:txBody>
      </p:sp>
      <p:sp>
        <p:nvSpPr>
          <p:cNvPr id="56" name="Text Placeholder 14">
            <a:extLst>
              <a:ext uri="{FF2B5EF4-FFF2-40B4-BE49-F238E27FC236}">
                <a16:creationId xmlns:a16="http://schemas.microsoft.com/office/drawing/2014/main" id="{5C45B746-C3E8-0C7C-104B-12DD5187AA9C}"/>
              </a:ext>
            </a:extLst>
          </p:cNvPr>
          <p:cNvSpPr>
            <a:spLocks noGrp="1"/>
          </p:cNvSpPr>
          <p:nvPr>
            <p:ph type="body" sz="quarter" idx="48" hasCustomPrompt="1"/>
          </p:nvPr>
        </p:nvSpPr>
        <p:spPr>
          <a:xfrm>
            <a:off x="3395928" y="5406514"/>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57" name="Text Placeholder 14">
            <a:extLst>
              <a:ext uri="{FF2B5EF4-FFF2-40B4-BE49-F238E27FC236}">
                <a16:creationId xmlns:a16="http://schemas.microsoft.com/office/drawing/2014/main" id="{5C241209-AAC1-2657-1CD5-7A306784E392}"/>
              </a:ext>
            </a:extLst>
          </p:cNvPr>
          <p:cNvSpPr>
            <a:spLocks noGrp="1"/>
          </p:cNvSpPr>
          <p:nvPr>
            <p:ph type="body" sz="quarter" idx="49" hasCustomPrompt="1"/>
          </p:nvPr>
        </p:nvSpPr>
        <p:spPr>
          <a:xfrm>
            <a:off x="4829175" y="5108790"/>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58" name="Text Placeholder 14">
            <a:extLst>
              <a:ext uri="{FF2B5EF4-FFF2-40B4-BE49-F238E27FC236}">
                <a16:creationId xmlns:a16="http://schemas.microsoft.com/office/drawing/2014/main" id="{BAFC268F-7DC7-E502-5B43-AD38D687051A}"/>
              </a:ext>
            </a:extLst>
          </p:cNvPr>
          <p:cNvSpPr>
            <a:spLocks noGrp="1"/>
          </p:cNvSpPr>
          <p:nvPr>
            <p:ph type="body" sz="quarter" idx="50" hasCustomPrompt="1"/>
          </p:nvPr>
        </p:nvSpPr>
        <p:spPr>
          <a:xfrm>
            <a:off x="6205847" y="4800614"/>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59" name="Text Placeholder 14">
            <a:extLst>
              <a:ext uri="{FF2B5EF4-FFF2-40B4-BE49-F238E27FC236}">
                <a16:creationId xmlns:a16="http://schemas.microsoft.com/office/drawing/2014/main" id="{649CBC1A-6780-B4F8-434A-E8C387ED6AEE}"/>
              </a:ext>
            </a:extLst>
          </p:cNvPr>
          <p:cNvSpPr>
            <a:spLocks noGrp="1"/>
          </p:cNvSpPr>
          <p:nvPr>
            <p:ph type="body" sz="quarter" idx="51" hasCustomPrompt="1"/>
          </p:nvPr>
        </p:nvSpPr>
        <p:spPr>
          <a:xfrm>
            <a:off x="7591948" y="4439781"/>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60" name="Text Placeholder 14">
            <a:extLst>
              <a:ext uri="{FF2B5EF4-FFF2-40B4-BE49-F238E27FC236}">
                <a16:creationId xmlns:a16="http://schemas.microsoft.com/office/drawing/2014/main" id="{F44F32F3-E81C-D7BC-1D27-17B4CF043652}"/>
              </a:ext>
            </a:extLst>
          </p:cNvPr>
          <p:cNvSpPr>
            <a:spLocks noGrp="1"/>
          </p:cNvSpPr>
          <p:nvPr>
            <p:ph type="body" sz="quarter" idx="52" hasCustomPrompt="1"/>
          </p:nvPr>
        </p:nvSpPr>
        <p:spPr>
          <a:xfrm>
            <a:off x="8978049" y="4203298"/>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61" name="Text Placeholder 14">
            <a:extLst>
              <a:ext uri="{FF2B5EF4-FFF2-40B4-BE49-F238E27FC236}">
                <a16:creationId xmlns:a16="http://schemas.microsoft.com/office/drawing/2014/main" id="{681708F4-3922-C58F-F249-24E58D1A63BE}"/>
              </a:ext>
            </a:extLst>
          </p:cNvPr>
          <p:cNvSpPr>
            <a:spLocks noGrp="1"/>
          </p:cNvSpPr>
          <p:nvPr>
            <p:ph type="body" sz="quarter" idx="53" hasCustomPrompt="1"/>
          </p:nvPr>
        </p:nvSpPr>
        <p:spPr>
          <a:xfrm>
            <a:off x="10320239" y="4088989"/>
            <a:ext cx="1215768" cy="1368680"/>
          </a:xfrm>
          <a:prstGeom prst="rect">
            <a:avLst/>
          </a:prstGeom>
        </p:spPr>
        <p:txBody>
          <a:bodyPr>
            <a:noAutofit/>
          </a:bodyPr>
          <a:lstStyle>
            <a:lvl1pPr algn="ctr">
              <a:defRPr sz="1400">
                <a:latin typeface="+mn-lt"/>
              </a:defRPr>
            </a:lvl1pPr>
          </a:lstStyle>
          <a:p>
            <a:pPr lvl="0"/>
            <a:r>
              <a:rPr lang="en-GB"/>
              <a:t>Add copy here</a:t>
            </a:r>
            <a:endParaRPr lang="en-US"/>
          </a:p>
        </p:txBody>
      </p:sp>
      <p:sp>
        <p:nvSpPr>
          <p:cNvPr id="62" name="Text Placeholder 14">
            <a:extLst>
              <a:ext uri="{FF2B5EF4-FFF2-40B4-BE49-F238E27FC236}">
                <a16:creationId xmlns:a16="http://schemas.microsoft.com/office/drawing/2014/main" id="{15D533CE-1AEF-488B-0000-955A125CF559}"/>
              </a:ext>
            </a:extLst>
          </p:cNvPr>
          <p:cNvSpPr>
            <a:spLocks noGrp="1"/>
          </p:cNvSpPr>
          <p:nvPr>
            <p:ph type="body" sz="quarter" idx="54" hasCustomPrompt="1"/>
          </p:nvPr>
        </p:nvSpPr>
        <p:spPr>
          <a:xfrm>
            <a:off x="2062510" y="3389177"/>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3" name="Text Placeholder 14">
            <a:extLst>
              <a:ext uri="{FF2B5EF4-FFF2-40B4-BE49-F238E27FC236}">
                <a16:creationId xmlns:a16="http://schemas.microsoft.com/office/drawing/2014/main" id="{E20B49C3-7548-DCAF-E55A-AC7DFAB25EE1}"/>
              </a:ext>
            </a:extLst>
          </p:cNvPr>
          <p:cNvSpPr>
            <a:spLocks noGrp="1"/>
          </p:cNvSpPr>
          <p:nvPr>
            <p:ph type="body" sz="quarter" idx="55" hasCustomPrompt="1"/>
          </p:nvPr>
        </p:nvSpPr>
        <p:spPr>
          <a:xfrm>
            <a:off x="3410894" y="3389177"/>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4" name="Text Placeholder 14">
            <a:extLst>
              <a:ext uri="{FF2B5EF4-FFF2-40B4-BE49-F238E27FC236}">
                <a16:creationId xmlns:a16="http://schemas.microsoft.com/office/drawing/2014/main" id="{72D62D09-1C83-0E96-2736-353137DC2A65}"/>
              </a:ext>
            </a:extLst>
          </p:cNvPr>
          <p:cNvSpPr>
            <a:spLocks noGrp="1"/>
          </p:cNvSpPr>
          <p:nvPr>
            <p:ph type="body" sz="quarter" idx="56" hasCustomPrompt="1"/>
          </p:nvPr>
        </p:nvSpPr>
        <p:spPr>
          <a:xfrm>
            <a:off x="4806425" y="3214742"/>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5" name="Text Placeholder 14">
            <a:extLst>
              <a:ext uri="{FF2B5EF4-FFF2-40B4-BE49-F238E27FC236}">
                <a16:creationId xmlns:a16="http://schemas.microsoft.com/office/drawing/2014/main" id="{C08CABC9-F979-9B30-CBE4-7EA04D5B2AE5}"/>
              </a:ext>
            </a:extLst>
          </p:cNvPr>
          <p:cNvSpPr>
            <a:spLocks noGrp="1"/>
          </p:cNvSpPr>
          <p:nvPr>
            <p:ph type="body" sz="quarter" idx="57" hasCustomPrompt="1"/>
          </p:nvPr>
        </p:nvSpPr>
        <p:spPr>
          <a:xfrm>
            <a:off x="6192526" y="2892570"/>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6" name="Text Placeholder 14">
            <a:extLst>
              <a:ext uri="{FF2B5EF4-FFF2-40B4-BE49-F238E27FC236}">
                <a16:creationId xmlns:a16="http://schemas.microsoft.com/office/drawing/2014/main" id="{D2ABB77F-8EBD-97D2-7960-C415DFC387B6}"/>
              </a:ext>
            </a:extLst>
          </p:cNvPr>
          <p:cNvSpPr>
            <a:spLocks noGrp="1"/>
          </p:cNvSpPr>
          <p:nvPr>
            <p:ph type="body" sz="quarter" idx="58" hasCustomPrompt="1"/>
          </p:nvPr>
        </p:nvSpPr>
        <p:spPr>
          <a:xfrm>
            <a:off x="7588057" y="2594714"/>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7" name="Text Placeholder 14">
            <a:extLst>
              <a:ext uri="{FF2B5EF4-FFF2-40B4-BE49-F238E27FC236}">
                <a16:creationId xmlns:a16="http://schemas.microsoft.com/office/drawing/2014/main" id="{EEC21997-33F3-358D-308C-755A9A9C20A7}"/>
              </a:ext>
            </a:extLst>
          </p:cNvPr>
          <p:cNvSpPr>
            <a:spLocks noGrp="1"/>
          </p:cNvSpPr>
          <p:nvPr>
            <p:ph type="body" sz="quarter" idx="59" hasCustomPrompt="1"/>
          </p:nvPr>
        </p:nvSpPr>
        <p:spPr>
          <a:xfrm>
            <a:off x="8974158" y="2276872"/>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69" name="Text Placeholder 14">
            <a:extLst>
              <a:ext uri="{FF2B5EF4-FFF2-40B4-BE49-F238E27FC236}">
                <a16:creationId xmlns:a16="http://schemas.microsoft.com/office/drawing/2014/main" id="{B39C586A-D487-04A1-DDEE-2AEDE90034B6}"/>
              </a:ext>
            </a:extLst>
          </p:cNvPr>
          <p:cNvSpPr>
            <a:spLocks noGrp="1"/>
          </p:cNvSpPr>
          <p:nvPr>
            <p:ph type="body" sz="quarter" idx="60" hasCustomPrompt="1"/>
          </p:nvPr>
        </p:nvSpPr>
        <p:spPr>
          <a:xfrm>
            <a:off x="10388547" y="2276872"/>
            <a:ext cx="928146" cy="1368680"/>
          </a:xfrm>
          <a:prstGeom prst="rect">
            <a:avLst/>
          </a:prstGeom>
        </p:spPr>
        <p:txBody>
          <a:bodyPr>
            <a:noAutofit/>
          </a:bodyPr>
          <a:lstStyle>
            <a:lvl1pPr algn="ctr">
              <a:defRPr sz="1000">
                <a:latin typeface="+mn-lt"/>
              </a:defRPr>
            </a:lvl1pPr>
          </a:lstStyle>
          <a:p>
            <a:pPr lvl="0"/>
            <a:r>
              <a:rPr lang="en-GB"/>
              <a:t>Add copy here</a:t>
            </a:r>
            <a:endParaRPr lang="en-US"/>
          </a:p>
        </p:txBody>
      </p:sp>
      <p:sp>
        <p:nvSpPr>
          <p:cNvPr id="70" name="Text Placeholder 9">
            <a:extLst>
              <a:ext uri="{FF2B5EF4-FFF2-40B4-BE49-F238E27FC236}">
                <a16:creationId xmlns:a16="http://schemas.microsoft.com/office/drawing/2014/main" id="{8D206D60-BB45-7FA3-AF3B-81AB7D4CC850}"/>
              </a:ext>
            </a:extLst>
          </p:cNvPr>
          <p:cNvSpPr>
            <a:spLocks noGrp="1"/>
          </p:cNvSpPr>
          <p:nvPr>
            <p:ph type="body" sz="quarter" idx="61" hasCustomPrompt="1"/>
          </p:nvPr>
        </p:nvSpPr>
        <p:spPr>
          <a:xfrm rot="16200000">
            <a:off x="7749046" y="2908619"/>
            <a:ext cx="1628956" cy="521628"/>
          </a:xfrm>
          <a:prstGeom prst="rect">
            <a:avLst/>
          </a:prstGeom>
        </p:spPr>
        <p:txBody>
          <a:bodyPr anchor="b">
            <a:normAutofit/>
          </a:bodyPr>
          <a:lstStyle>
            <a:lvl1pPr>
              <a:defRPr sz="1800">
                <a:solidFill>
                  <a:schemeClr val="accent6"/>
                </a:solidFill>
              </a:defRPr>
            </a:lvl1pPr>
          </a:lstStyle>
          <a:p>
            <a:pPr lvl="0"/>
            <a:r>
              <a:rPr lang="en-GB"/>
              <a:t>Text here</a:t>
            </a:r>
            <a:endParaRPr lang="en-US"/>
          </a:p>
        </p:txBody>
      </p:sp>
      <p:sp>
        <p:nvSpPr>
          <p:cNvPr id="6" name="Slide Number Placeholder 4">
            <a:extLst>
              <a:ext uri="{FF2B5EF4-FFF2-40B4-BE49-F238E27FC236}">
                <a16:creationId xmlns:a16="http://schemas.microsoft.com/office/drawing/2014/main" id="{594DED23-F4B0-66E7-D216-4CAB36B09998}"/>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18" name="Title 1">
            <a:extLst>
              <a:ext uri="{FF2B5EF4-FFF2-40B4-BE49-F238E27FC236}">
                <a16:creationId xmlns:a16="http://schemas.microsoft.com/office/drawing/2014/main" id="{C3CAD5DA-F33D-EB97-0576-703BF6613C17}"/>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20" name="Freeform 286">
            <a:extLst>
              <a:ext uri="{FF2B5EF4-FFF2-40B4-BE49-F238E27FC236}">
                <a16:creationId xmlns:a16="http://schemas.microsoft.com/office/drawing/2014/main" id="{8202A5C7-72A7-B34E-2322-59F213B26A78}"/>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8" name="Graphic 7">
            <a:extLst>
              <a:ext uri="{FF2B5EF4-FFF2-40B4-BE49-F238E27FC236}">
                <a16:creationId xmlns:a16="http://schemas.microsoft.com/office/drawing/2014/main" id="{30CFD17E-9275-73B5-2A6F-F4AC0AE8D9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12" name="Text Placeholder 9">
            <a:extLst>
              <a:ext uri="{FF2B5EF4-FFF2-40B4-BE49-F238E27FC236}">
                <a16:creationId xmlns:a16="http://schemas.microsoft.com/office/drawing/2014/main" id="{2615A772-D0CE-7D8B-06DC-F6E71D524D12}"/>
              </a:ext>
            </a:extLst>
          </p:cNvPr>
          <p:cNvSpPr>
            <a:spLocks noGrp="1"/>
          </p:cNvSpPr>
          <p:nvPr>
            <p:ph type="body" sz="quarter" idx="62" hasCustomPrompt="1"/>
          </p:nvPr>
        </p:nvSpPr>
        <p:spPr>
          <a:xfrm rot="16200000">
            <a:off x="778520" y="4033498"/>
            <a:ext cx="1628956" cy="521628"/>
          </a:xfrm>
          <a:prstGeom prst="rect">
            <a:avLst/>
          </a:prstGeom>
        </p:spPr>
        <p:txBody>
          <a:bodyPr anchor="b">
            <a:normAutofit/>
          </a:bodyPr>
          <a:lstStyle>
            <a:lvl1pPr>
              <a:defRPr sz="1800">
                <a:solidFill>
                  <a:schemeClr val="accent1"/>
                </a:solidFill>
              </a:defRPr>
            </a:lvl1pPr>
          </a:lstStyle>
          <a:p>
            <a:pPr algn="ctr"/>
            <a:r>
              <a:rPr kumimoji="0" lang="en-US" sz="1800" b="0" i="0" u="none" strike="noStrike" kern="1200" cap="none" spc="0" normalizeH="0" baseline="0" noProof="0">
                <a:ln>
                  <a:noFill/>
                </a:ln>
                <a:solidFill>
                  <a:srgbClr val="EE6358"/>
                </a:solidFill>
                <a:effectLst/>
                <a:uLnTx/>
                <a:uFillTx/>
                <a:latin typeface="+mj-lt"/>
                <a:ea typeface="+mj-ea"/>
                <a:cs typeface="+mj-cs"/>
              </a:rPr>
              <a:t>Text here</a:t>
            </a:r>
            <a:endParaRPr lang="en-US" sz="2800">
              <a:solidFill>
                <a:schemeClr val="accent1">
                  <a:alpha val="40000"/>
                </a:schemeClr>
              </a:solidFill>
              <a:latin typeface="+mj-lt"/>
            </a:endParaRPr>
          </a:p>
        </p:txBody>
      </p:sp>
    </p:spTree>
    <p:extLst>
      <p:ext uri="{BB962C8B-B14F-4D97-AF65-F5344CB8AC3E}">
        <p14:creationId xmlns:p14="http://schemas.microsoft.com/office/powerpoint/2010/main" val="1071068243"/>
      </p:ext>
    </p:extLst>
  </p:cSld>
  <p:clrMapOvr>
    <a:masterClrMapping/>
  </p:clrMapOvr>
  <p:extLst>
    <p:ext uri="{DCECCB84-F9BA-43D5-87BE-67443E8EF086}">
      <p15:sldGuideLst xmlns:p15="http://schemas.microsoft.com/office/powerpoint/2012/main">
        <p15:guide id="1" orient="horz" pos="709">
          <p15:clr>
            <a:srgbClr val="FBAE40"/>
          </p15:clr>
        </p15:guide>
        <p15:guide id="2" pos="38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Imag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AB00BB1-B65B-C3D5-045A-B3EB7B0543EC}"/>
              </a:ext>
            </a:extLst>
          </p:cNvPr>
          <p:cNvSpPr>
            <a:spLocks noGrp="1"/>
          </p:cNvSpPr>
          <p:nvPr>
            <p:ph type="pic" sz="quarter" idx="31"/>
          </p:nvPr>
        </p:nvSpPr>
        <p:spPr>
          <a:xfrm>
            <a:off x="0" y="0"/>
            <a:ext cx="3358983" cy="6858000"/>
          </a:xfrm>
          <a:custGeom>
            <a:avLst/>
            <a:gdLst>
              <a:gd name="connsiteX0" fmla="*/ 0 w 3358108"/>
              <a:gd name="connsiteY0" fmla="*/ 6155508 h 6858000"/>
              <a:gd name="connsiteX1" fmla="*/ 936657 w 3358108"/>
              <a:gd name="connsiteY1" fmla="*/ 6858000 h 6858000"/>
              <a:gd name="connsiteX2" fmla="*/ 0 w 3358108"/>
              <a:gd name="connsiteY2" fmla="*/ 6858000 h 6858000"/>
              <a:gd name="connsiteX3" fmla="*/ 0 w 3358108"/>
              <a:gd name="connsiteY3" fmla="*/ 0 h 6858000"/>
              <a:gd name="connsiteX4" fmla="*/ 3358108 w 3358108"/>
              <a:gd name="connsiteY4" fmla="*/ 0 h 6858000"/>
              <a:gd name="connsiteX5" fmla="*/ 3358108 w 3358108"/>
              <a:gd name="connsiteY5" fmla="*/ 6858000 h 6858000"/>
              <a:gd name="connsiteX6" fmla="*/ 936657 w 3358108"/>
              <a:gd name="connsiteY6" fmla="*/ 6858000 h 6858000"/>
              <a:gd name="connsiteX7" fmla="*/ 554478 w 3358108"/>
              <a:gd name="connsiteY7" fmla="*/ 5716922 h 6858000"/>
              <a:gd name="connsiteX8" fmla="*/ 1471708 w 3358108"/>
              <a:gd name="connsiteY8" fmla="*/ 5050839 h 6858000"/>
              <a:gd name="connsiteX9" fmla="*/ 336090 w 3358108"/>
              <a:gd name="connsiteY9" fmla="*/ 5050839 h 6858000"/>
              <a:gd name="connsiteX10" fmla="*/ 0 w 3358108"/>
              <a:gd name="connsiteY10" fmla="*/ 4037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8108" h="6858000">
                <a:moveTo>
                  <a:pt x="0" y="6155508"/>
                </a:moveTo>
                <a:lnTo>
                  <a:pt x="936657" y="6858000"/>
                </a:lnTo>
                <a:lnTo>
                  <a:pt x="0" y="6858000"/>
                </a:lnTo>
                <a:close/>
                <a:moveTo>
                  <a:pt x="0" y="0"/>
                </a:moveTo>
                <a:lnTo>
                  <a:pt x="3358108" y="0"/>
                </a:lnTo>
                <a:lnTo>
                  <a:pt x="3358108" y="6858000"/>
                </a:lnTo>
                <a:lnTo>
                  <a:pt x="936657" y="6858000"/>
                </a:lnTo>
                <a:lnTo>
                  <a:pt x="554478" y="5716922"/>
                </a:lnTo>
                <a:lnTo>
                  <a:pt x="1471708" y="5050839"/>
                </a:lnTo>
                <a:lnTo>
                  <a:pt x="336090" y="5050839"/>
                </a:lnTo>
                <a:lnTo>
                  <a:pt x="0" y="4037401"/>
                </a:lnTo>
                <a:close/>
              </a:path>
            </a:pathLst>
          </a:custGeom>
          <a:solidFill>
            <a:schemeClr val="bg1">
              <a:lumMod val="85000"/>
            </a:schemeClr>
          </a:solidFill>
        </p:spPr>
        <p:txBody>
          <a:bodyPr wrap="square" anchor="ctr">
            <a:noAutofit/>
          </a:bodyPr>
          <a:lstStyle>
            <a:lvl1pPr marL="0" indent="0" algn="ctr">
              <a:buFontTx/>
              <a:buNone/>
              <a:defRPr>
                <a:solidFill>
                  <a:schemeClr val="bg1"/>
                </a:solidFill>
              </a:defRPr>
            </a:lvl1pPr>
          </a:lstStyle>
          <a:p>
            <a:r>
              <a:rPr lang="en-US"/>
              <a:t>Click icon to add picture</a:t>
            </a:r>
            <a:endParaRPr lang="en-IN"/>
          </a:p>
        </p:txBody>
      </p:sp>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12" name="Text Placeholder 18">
            <a:extLst>
              <a:ext uri="{FF2B5EF4-FFF2-40B4-BE49-F238E27FC236}">
                <a16:creationId xmlns:a16="http://schemas.microsoft.com/office/drawing/2014/main" id="{59049D4E-DC98-D9D8-909A-129C5E6BFEFF}"/>
              </a:ext>
            </a:extLst>
          </p:cNvPr>
          <p:cNvSpPr>
            <a:spLocks noGrp="1"/>
          </p:cNvSpPr>
          <p:nvPr>
            <p:ph type="body" sz="quarter" idx="21" hasCustomPrompt="1"/>
          </p:nvPr>
        </p:nvSpPr>
        <p:spPr>
          <a:xfrm>
            <a:off x="4273193" y="1042238"/>
            <a:ext cx="7274702" cy="1372649"/>
          </a:xfrm>
          <a:prstGeom prst="rect">
            <a:avLst/>
          </a:prstGeom>
        </p:spPr>
        <p:txBody>
          <a:bodyPr anchor="t">
            <a:noAutofit/>
          </a:bodyPr>
          <a:lstStyle>
            <a:lvl1pPr marL="0" indent="0" algn="l">
              <a:lnSpc>
                <a:spcPts val="3720"/>
              </a:lnSpc>
              <a:buFontTx/>
              <a:buNone/>
              <a:defRPr sz="3200" b="1">
                <a:solidFill>
                  <a:schemeClr val="tx1"/>
                </a:solidFill>
                <a:latin typeface="Montserrat ExtraBold" panose="00000900000000000000" pitchFamily="50"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marL="0" marR="0" lvl="0" indent="0" algn="l" defTabSz="1218987" rtl="0" eaLnBrk="1" fontAlgn="auto" latinLnBrk="0" hangingPunct="1">
              <a:lnSpc>
                <a:spcPct val="100000"/>
              </a:lnSpc>
              <a:spcBef>
                <a:spcPct val="20000"/>
              </a:spcBef>
              <a:spcAft>
                <a:spcPts val="0"/>
              </a:spcAft>
              <a:buClrTx/>
              <a:buSzTx/>
              <a:buFontTx/>
              <a:buNone/>
              <a:tabLst/>
              <a:defRPr/>
            </a:pPr>
            <a:r>
              <a:rPr lang="en-IN"/>
              <a:t>Add headline here</a:t>
            </a:r>
          </a:p>
          <a:p>
            <a:pPr lvl="0"/>
            <a:endParaRPr lang="en-IN"/>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4264216" y="2127041"/>
            <a:ext cx="2565684" cy="791560"/>
          </a:xfrm>
          <a:prstGeom prst="rect">
            <a:avLst/>
          </a:prstGeom>
        </p:spPr>
        <p:txBody>
          <a:bodyPr anchor="b">
            <a:normAutofit/>
          </a:bodyPr>
          <a:lstStyle>
            <a:lvl1pPr>
              <a:defRPr sz="1800">
                <a:solidFill>
                  <a:schemeClr val="accent2"/>
                </a:solidFill>
              </a:defRPr>
            </a:lvl1pPr>
          </a:lstStyle>
          <a:p>
            <a:pPr lvl="0"/>
            <a:r>
              <a:rPr lang="en-GB"/>
              <a:t>Headline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4264216" y="2918601"/>
            <a:ext cx="2553108" cy="788080"/>
          </a:xfrm>
          <a:prstGeom prst="rect">
            <a:avLst/>
          </a:prstGeom>
        </p:spPr>
        <p:txBody>
          <a:bodyPr>
            <a:noAutofit/>
          </a:bodyPr>
          <a:lstStyle>
            <a:lvl1pPr>
              <a:defRPr sz="1400">
                <a:latin typeface="+mn-lt"/>
              </a:defRPr>
            </a:lvl1pPr>
          </a:lstStyle>
          <a:p>
            <a:pPr lvl="0"/>
            <a:r>
              <a:rPr lang="en-GB"/>
              <a:t>Add copy</a:t>
            </a:r>
            <a:endParaRPr lang="en-US"/>
          </a:p>
        </p:txBody>
      </p:sp>
      <p:sp>
        <p:nvSpPr>
          <p:cNvPr id="14" name="Text Placeholder 9">
            <a:extLst>
              <a:ext uri="{FF2B5EF4-FFF2-40B4-BE49-F238E27FC236}">
                <a16:creationId xmlns:a16="http://schemas.microsoft.com/office/drawing/2014/main" id="{B9464D4D-D99C-4CF0-E10D-338EC5928287}"/>
              </a:ext>
            </a:extLst>
          </p:cNvPr>
          <p:cNvSpPr>
            <a:spLocks noGrp="1"/>
          </p:cNvSpPr>
          <p:nvPr>
            <p:ph type="body" sz="quarter" idx="32" hasCustomPrompt="1"/>
          </p:nvPr>
        </p:nvSpPr>
        <p:spPr>
          <a:xfrm>
            <a:off x="4264216" y="3673197"/>
            <a:ext cx="2565684" cy="610076"/>
          </a:xfrm>
          <a:prstGeom prst="rect">
            <a:avLst/>
          </a:prstGeom>
        </p:spPr>
        <p:txBody>
          <a:bodyPr anchor="b">
            <a:normAutofit/>
          </a:bodyPr>
          <a:lstStyle>
            <a:lvl1pPr>
              <a:defRPr sz="1800">
                <a:solidFill>
                  <a:schemeClr val="accent2"/>
                </a:solidFill>
              </a:defRPr>
            </a:lvl1pPr>
          </a:lstStyle>
          <a:p>
            <a:pPr lvl="0"/>
            <a:r>
              <a:rPr lang="en-GB"/>
              <a:t>Headline</a:t>
            </a:r>
            <a:endParaRPr lang="en-US"/>
          </a:p>
        </p:txBody>
      </p:sp>
      <p:sp>
        <p:nvSpPr>
          <p:cNvPr id="16" name="Text Placeholder 14">
            <a:extLst>
              <a:ext uri="{FF2B5EF4-FFF2-40B4-BE49-F238E27FC236}">
                <a16:creationId xmlns:a16="http://schemas.microsoft.com/office/drawing/2014/main" id="{8A4D6739-93F7-9713-A05C-A42676CD68C6}"/>
              </a:ext>
            </a:extLst>
          </p:cNvPr>
          <p:cNvSpPr>
            <a:spLocks noGrp="1"/>
          </p:cNvSpPr>
          <p:nvPr>
            <p:ph type="body" sz="quarter" idx="33" hasCustomPrompt="1"/>
          </p:nvPr>
        </p:nvSpPr>
        <p:spPr>
          <a:xfrm>
            <a:off x="4264216" y="4297104"/>
            <a:ext cx="2553108" cy="788080"/>
          </a:xfrm>
          <a:prstGeom prst="rect">
            <a:avLst/>
          </a:prstGeom>
        </p:spPr>
        <p:txBody>
          <a:bodyPr>
            <a:noAutofit/>
          </a:bodyPr>
          <a:lstStyle>
            <a:lvl1pPr>
              <a:defRPr sz="1400">
                <a:latin typeface="+mn-lt"/>
              </a:defRPr>
            </a:lvl1pPr>
          </a:lstStyle>
          <a:p>
            <a:pPr lvl="0"/>
            <a:r>
              <a:rPr lang="en-GB"/>
              <a:t>Add copy</a:t>
            </a:r>
            <a:endParaRPr lang="en-US"/>
          </a:p>
        </p:txBody>
      </p:sp>
      <p:sp>
        <p:nvSpPr>
          <p:cNvPr id="18" name="Text Placeholder 9">
            <a:extLst>
              <a:ext uri="{FF2B5EF4-FFF2-40B4-BE49-F238E27FC236}">
                <a16:creationId xmlns:a16="http://schemas.microsoft.com/office/drawing/2014/main" id="{F6EE01F9-CFDB-C9F6-AA7D-9C5AE436704B}"/>
              </a:ext>
            </a:extLst>
          </p:cNvPr>
          <p:cNvSpPr>
            <a:spLocks noGrp="1"/>
          </p:cNvSpPr>
          <p:nvPr>
            <p:ph type="body" sz="quarter" idx="34" hasCustomPrompt="1"/>
          </p:nvPr>
        </p:nvSpPr>
        <p:spPr>
          <a:xfrm>
            <a:off x="4276517" y="5185365"/>
            <a:ext cx="2565684" cy="610077"/>
          </a:xfrm>
          <a:prstGeom prst="rect">
            <a:avLst/>
          </a:prstGeom>
        </p:spPr>
        <p:txBody>
          <a:bodyPr anchor="b">
            <a:normAutofit/>
          </a:bodyPr>
          <a:lstStyle>
            <a:lvl1pPr>
              <a:defRPr sz="1800">
                <a:solidFill>
                  <a:schemeClr val="accent2"/>
                </a:solidFill>
              </a:defRPr>
            </a:lvl1pPr>
          </a:lstStyle>
          <a:p>
            <a:pPr lvl="0"/>
            <a:r>
              <a:rPr lang="en-GB"/>
              <a:t>Headline</a:t>
            </a:r>
            <a:endParaRPr lang="en-US"/>
          </a:p>
        </p:txBody>
      </p:sp>
      <p:sp>
        <p:nvSpPr>
          <p:cNvPr id="20" name="Text Placeholder 14">
            <a:extLst>
              <a:ext uri="{FF2B5EF4-FFF2-40B4-BE49-F238E27FC236}">
                <a16:creationId xmlns:a16="http://schemas.microsoft.com/office/drawing/2014/main" id="{3298C04D-6663-B3C5-DFD8-927B010C1D0D}"/>
              </a:ext>
            </a:extLst>
          </p:cNvPr>
          <p:cNvSpPr>
            <a:spLocks noGrp="1"/>
          </p:cNvSpPr>
          <p:nvPr>
            <p:ph type="body" sz="quarter" idx="35" hasCustomPrompt="1"/>
          </p:nvPr>
        </p:nvSpPr>
        <p:spPr>
          <a:xfrm>
            <a:off x="4276517" y="5809272"/>
            <a:ext cx="2553108" cy="788080"/>
          </a:xfrm>
          <a:prstGeom prst="rect">
            <a:avLst/>
          </a:prstGeom>
        </p:spPr>
        <p:txBody>
          <a:bodyPr>
            <a:noAutofit/>
          </a:bodyPr>
          <a:lstStyle>
            <a:lvl1pPr>
              <a:defRPr sz="1400">
                <a:latin typeface="+mn-lt"/>
              </a:defRPr>
            </a:lvl1pPr>
          </a:lstStyle>
          <a:p>
            <a:pPr lvl="0"/>
            <a:r>
              <a:rPr lang="en-GB"/>
              <a:t>Add copy</a:t>
            </a:r>
            <a:endParaRPr lang="en-US"/>
          </a:p>
        </p:txBody>
      </p:sp>
      <p:sp>
        <p:nvSpPr>
          <p:cNvPr id="22" name="Text Placeholder 9">
            <a:extLst>
              <a:ext uri="{FF2B5EF4-FFF2-40B4-BE49-F238E27FC236}">
                <a16:creationId xmlns:a16="http://schemas.microsoft.com/office/drawing/2014/main" id="{F9518A6C-FDC8-18D9-2F67-24088A99D2DD}"/>
              </a:ext>
            </a:extLst>
          </p:cNvPr>
          <p:cNvSpPr>
            <a:spLocks noGrp="1"/>
          </p:cNvSpPr>
          <p:nvPr>
            <p:ph type="body" sz="quarter" idx="36" hasCustomPrompt="1"/>
          </p:nvPr>
        </p:nvSpPr>
        <p:spPr>
          <a:xfrm>
            <a:off x="7839620" y="2127041"/>
            <a:ext cx="2565684" cy="791560"/>
          </a:xfrm>
          <a:prstGeom prst="rect">
            <a:avLst/>
          </a:prstGeom>
        </p:spPr>
        <p:txBody>
          <a:bodyPr anchor="b">
            <a:normAutofit/>
          </a:bodyPr>
          <a:lstStyle>
            <a:lvl1pPr>
              <a:defRPr sz="1800">
                <a:solidFill>
                  <a:schemeClr val="accent2"/>
                </a:solidFill>
              </a:defRPr>
            </a:lvl1pPr>
          </a:lstStyle>
          <a:p>
            <a:pPr lvl="0"/>
            <a:r>
              <a:rPr lang="en-GB"/>
              <a:t>Headline</a:t>
            </a:r>
            <a:endParaRPr lang="en-US"/>
          </a:p>
        </p:txBody>
      </p:sp>
      <p:sp>
        <p:nvSpPr>
          <p:cNvPr id="23" name="Text Placeholder 14">
            <a:extLst>
              <a:ext uri="{FF2B5EF4-FFF2-40B4-BE49-F238E27FC236}">
                <a16:creationId xmlns:a16="http://schemas.microsoft.com/office/drawing/2014/main" id="{510AF467-DC5E-5B5C-0E94-C88507A79EB6}"/>
              </a:ext>
            </a:extLst>
          </p:cNvPr>
          <p:cNvSpPr>
            <a:spLocks noGrp="1"/>
          </p:cNvSpPr>
          <p:nvPr>
            <p:ph type="body" sz="quarter" idx="37" hasCustomPrompt="1"/>
          </p:nvPr>
        </p:nvSpPr>
        <p:spPr>
          <a:xfrm>
            <a:off x="7839620" y="2928952"/>
            <a:ext cx="2553108" cy="788080"/>
          </a:xfrm>
          <a:prstGeom prst="rect">
            <a:avLst/>
          </a:prstGeom>
        </p:spPr>
        <p:txBody>
          <a:bodyPr>
            <a:noAutofit/>
          </a:bodyPr>
          <a:lstStyle>
            <a:lvl1pPr>
              <a:defRPr sz="1400">
                <a:latin typeface="+mn-lt"/>
              </a:defRPr>
            </a:lvl1pPr>
          </a:lstStyle>
          <a:p>
            <a:pPr lvl="0"/>
            <a:r>
              <a:rPr lang="en-GB"/>
              <a:t>Add copy</a:t>
            </a:r>
            <a:endParaRPr lang="en-US"/>
          </a:p>
        </p:txBody>
      </p:sp>
      <p:sp>
        <p:nvSpPr>
          <p:cNvPr id="24" name="Text Placeholder 9">
            <a:extLst>
              <a:ext uri="{FF2B5EF4-FFF2-40B4-BE49-F238E27FC236}">
                <a16:creationId xmlns:a16="http://schemas.microsoft.com/office/drawing/2014/main" id="{7136046D-B58A-3F32-0154-266271418F28}"/>
              </a:ext>
            </a:extLst>
          </p:cNvPr>
          <p:cNvSpPr>
            <a:spLocks noGrp="1"/>
          </p:cNvSpPr>
          <p:nvPr>
            <p:ph type="body" sz="quarter" idx="38" hasCustomPrompt="1"/>
          </p:nvPr>
        </p:nvSpPr>
        <p:spPr>
          <a:xfrm>
            <a:off x="7839620" y="3669042"/>
            <a:ext cx="2565684" cy="618389"/>
          </a:xfrm>
          <a:prstGeom prst="rect">
            <a:avLst/>
          </a:prstGeom>
        </p:spPr>
        <p:txBody>
          <a:bodyPr anchor="b">
            <a:normAutofit/>
          </a:bodyPr>
          <a:lstStyle>
            <a:lvl1pPr>
              <a:defRPr sz="1800">
                <a:solidFill>
                  <a:schemeClr val="accent2"/>
                </a:solidFill>
              </a:defRPr>
            </a:lvl1pPr>
          </a:lstStyle>
          <a:p>
            <a:pPr lvl="0"/>
            <a:r>
              <a:rPr lang="en-GB"/>
              <a:t>Headline</a:t>
            </a:r>
            <a:endParaRPr lang="en-US"/>
          </a:p>
        </p:txBody>
      </p:sp>
      <p:sp>
        <p:nvSpPr>
          <p:cNvPr id="25" name="Text Placeholder 14">
            <a:extLst>
              <a:ext uri="{FF2B5EF4-FFF2-40B4-BE49-F238E27FC236}">
                <a16:creationId xmlns:a16="http://schemas.microsoft.com/office/drawing/2014/main" id="{B8D63D16-63D5-F26E-2B09-FF4CC5B6EB00}"/>
              </a:ext>
            </a:extLst>
          </p:cNvPr>
          <p:cNvSpPr>
            <a:spLocks noGrp="1"/>
          </p:cNvSpPr>
          <p:nvPr>
            <p:ph type="body" sz="quarter" idx="39" hasCustomPrompt="1"/>
          </p:nvPr>
        </p:nvSpPr>
        <p:spPr>
          <a:xfrm>
            <a:off x="7839620" y="4283951"/>
            <a:ext cx="2553108" cy="788080"/>
          </a:xfrm>
          <a:prstGeom prst="rect">
            <a:avLst/>
          </a:prstGeom>
        </p:spPr>
        <p:txBody>
          <a:bodyPr>
            <a:noAutofit/>
          </a:bodyPr>
          <a:lstStyle>
            <a:lvl1pPr>
              <a:defRPr sz="1400">
                <a:latin typeface="+mn-lt"/>
              </a:defRPr>
            </a:lvl1pPr>
          </a:lstStyle>
          <a:p>
            <a:pPr lvl="0"/>
            <a:r>
              <a:rPr lang="en-GB"/>
              <a:t>Add copy</a:t>
            </a:r>
            <a:endParaRPr lang="en-US"/>
          </a:p>
        </p:txBody>
      </p:sp>
      <p:sp>
        <p:nvSpPr>
          <p:cNvPr id="26" name="Text Placeholder 9">
            <a:extLst>
              <a:ext uri="{FF2B5EF4-FFF2-40B4-BE49-F238E27FC236}">
                <a16:creationId xmlns:a16="http://schemas.microsoft.com/office/drawing/2014/main" id="{B1B3CC8A-B582-4507-2B8A-B34DCD421AB4}"/>
              </a:ext>
            </a:extLst>
          </p:cNvPr>
          <p:cNvSpPr>
            <a:spLocks noGrp="1"/>
          </p:cNvSpPr>
          <p:nvPr>
            <p:ph type="body" sz="quarter" idx="40" hasCustomPrompt="1"/>
          </p:nvPr>
        </p:nvSpPr>
        <p:spPr>
          <a:xfrm>
            <a:off x="7851921" y="5175690"/>
            <a:ext cx="2565684" cy="611431"/>
          </a:xfrm>
          <a:prstGeom prst="rect">
            <a:avLst/>
          </a:prstGeom>
        </p:spPr>
        <p:txBody>
          <a:bodyPr anchor="b">
            <a:normAutofit/>
          </a:bodyPr>
          <a:lstStyle>
            <a:lvl1pPr>
              <a:defRPr sz="1800">
                <a:solidFill>
                  <a:schemeClr val="accent2"/>
                </a:solidFill>
              </a:defRPr>
            </a:lvl1pPr>
          </a:lstStyle>
          <a:p>
            <a:pPr lvl="0"/>
            <a:r>
              <a:rPr lang="en-GB"/>
              <a:t>Headline</a:t>
            </a:r>
            <a:endParaRPr lang="en-US"/>
          </a:p>
        </p:txBody>
      </p:sp>
      <p:sp>
        <p:nvSpPr>
          <p:cNvPr id="27" name="Text Placeholder 14">
            <a:extLst>
              <a:ext uri="{FF2B5EF4-FFF2-40B4-BE49-F238E27FC236}">
                <a16:creationId xmlns:a16="http://schemas.microsoft.com/office/drawing/2014/main" id="{ADDAD487-9A94-C590-6B8C-ECA61ED482B9}"/>
              </a:ext>
            </a:extLst>
          </p:cNvPr>
          <p:cNvSpPr>
            <a:spLocks noGrp="1"/>
          </p:cNvSpPr>
          <p:nvPr>
            <p:ph type="body" sz="quarter" idx="41" hasCustomPrompt="1"/>
          </p:nvPr>
        </p:nvSpPr>
        <p:spPr>
          <a:xfrm>
            <a:off x="7851921" y="5797472"/>
            <a:ext cx="2553108" cy="788080"/>
          </a:xfrm>
          <a:prstGeom prst="rect">
            <a:avLst/>
          </a:prstGeom>
        </p:spPr>
        <p:txBody>
          <a:bodyPr>
            <a:noAutofit/>
          </a:bodyPr>
          <a:lstStyle>
            <a:lvl1pPr>
              <a:defRPr sz="1400">
                <a:latin typeface="+mn-lt"/>
              </a:defRPr>
            </a:lvl1pPr>
          </a:lstStyle>
          <a:p>
            <a:pPr lvl="0"/>
            <a:r>
              <a:rPr lang="en-GB"/>
              <a:t>Add copy</a:t>
            </a:r>
            <a:endParaRPr lang="en-US"/>
          </a:p>
        </p:txBody>
      </p:sp>
      <p:sp>
        <p:nvSpPr>
          <p:cNvPr id="5" name="Slide Number Placeholder 4">
            <a:extLst>
              <a:ext uri="{FF2B5EF4-FFF2-40B4-BE49-F238E27FC236}">
                <a16:creationId xmlns:a16="http://schemas.microsoft.com/office/drawing/2014/main" id="{31DBF7C8-D7A3-239F-68BD-5ABD0B8E5522}"/>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8" name="Freeform 286">
            <a:extLst>
              <a:ext uri="{FF2B5EF4-FFF2-40B4-BE49-F238E27FC236}">
                <a16:creationId xmlns:a16="http://schemas.microsoft.com/office/drawing/2014/main" id="{F92AA9DD-EABA-2E03-06A4-71287A5C4456}"/>
              </a:ext>
            </a:extLst>
          </p:cNvPr>
          <p:cNvSpPr/>
          <p:nvPr userDrawn="1"/>
        </p:nvSpPr>
        <p:spPr>
          <a:xfrm flipH="1">
            <a:off x="11370542" y="4802669"/>
            <a:ext cx="821458" cy="1766296"/>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pic>
        <p:nvPicPr>
          <p:cNvPr id="10" name="Graphic 9">
            <a:extLst>
              <a:ext uri="{FF2B5EF4-FFF2-40B4-BE49-F238E27FC236}">
                <a16:creationId xmlns:a16="http://schemas.microsoft.com/office/drawing/2014/main" id="{72DA0D7F-F37B-AFC8-1F43-E9CD6E7D3C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039175" y="417189"/>
            <a:ext cx="635165" cy="508000"/>
          </a:xfrm>
          <a:prstGeom prst="rect">
            <a:avLst/>
          </a:prstGeom>
        </p:spPr>
      </p:pic>
      <p:sp>
        <p:nvSpPr>
          <p:cNvPr id="13" name="Freeform 12">
            <a:extLst>
              <a:ext uri="{FF2B5EF4-FFF2-40B4-BE49-F238E27FC236}">
                <a16:creationId xmlns:a16="http://schemas.microsoft.com/office/drawing/2014/main" id="{4BB93F0F-5870-EA16-32F3-BB7544A50839}"/>
              </a:ext>
            </a:extLst>
          </p:cNvPr>
          <p:cNvSpPr/>
          <p:nvPr userDrawn="1"/>
        </p:nvSpPr>
        <p:spPr>
          <a:xfrm>
            <a:off x="0" y="4037402"/>
            <a:ext cx="1472091" cy="282059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Tree>
    <p:extLst>
      <p:ext uri="{BB962C8B-B14F-4D97-AF65-F5344CB8AC3E}">
        <p14:creationId xmlns:p14="http://schemas.microsoft.com/office/powerpoint/2010/main" val="3421106236"/>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ics 6">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2779809-58CB-F9E9-E405-4A760CBF1B55}"/>
              </a:ext>
            </a:extLst>
          </p:cNvPr>
          <p:cNvGrpSpPr/>
          <p:nvPr userDrawn="1"/>
        </p:nvGrpSpPr>
        <p:grpSpPr>
          <a:xfrm>
            <a:off x="4114283" y="1404667"/>
            <a:ext cx="3963432" cy="4722813"/>
            <a:chOff x="3765550" y="1754188"/>
            <a:chExt cx="3962400" cy="4722813"/>
          </a:xfrm>
          <a:effectLst>
            <a:outerShdw blurRad="152400" dist="317500" dir="5400000" sx="90000" sy="-19000" rotWithShape="0">
              <a:prstClr val="black">
                <a:alpha val="15000"/>
              </a:prstClr>
            </a:outerShdw>
          </a:effectLst>
        </p:grpSpPr>
        <p:grpSp>
          <p:nvGrpSpPr>
            <p:cNvPr id="10" name="Group 9">
              <a:extLst>
                <a:ext uri="{FF2B5EF4-FFF2-40B4-BE49-F238E27FC236}">
                  <a16:creationId xmlns:a16="http://schemas.microsoft.com/office/drawing/2014/main" id="{9C87E91C-C50A-F9BC-6A2B-90DE9BB366AD}"/>
                </a:ext>
              </a:extLst>
            </p:cNvPr>
            <p:cNvGrpSpPr/>
            <p:nvPr/>
          </p:nvGrpSpPr>
          <p:grpSpPr>
            <a:xfrm>
              <a:off x="4614069" y="1754188"/>
              <a:ext cx="2265363" cy="4722813"/>
              <a:chOff x="4646613" y="1754188"/>
              <a:chExt cx="2265363" cy="4722813"/>
            </a:xfrm>
          </p:grpSpPr>
          <p:sp>
            <p:nvSpPr>
              <p:cNvPr id="256" name="Freeform 5">
                <a:extLst>
                  <a:ext uri="{FF2B5EF4-FFF2-40B4-BE49-F238E27FC236}">
                    <a16:creationId xmlns:a16="http://schemas.microsoft.com/office/drawing/2014/main" id="{03E88440-8DE8-7922-E530-A34A2CC4F6A6}"/>
                  </a:ext>
                </a:extLst>
              </p:cNvPr>
              <p:cNvSpPr>
                <a:spLocks/>
              </p:cNvSpPr>
              <p:nvPr/>
            </p:nvSpPr>
            <p:spPr bwMode="auto">
              <a:xfrm>
                <a:off x="4646613" y="1754188"/>
                <a:ext cx="2265363" cy="4722813"/>
              </a:xfrm>
              <a:custGeom>
                <a:avLst/>
                <a:gdLst>
                  <a:gd name="T0" fmla="*/ 1088 w 1088"/>
                  <a:gd name="T1" fmla="*/ 2154 h 2272"/>
                  <a:gd name="T2" fmla="*/ 970 w 1088"/>
                  <a:gd name="T3" fmla="*/ 2272 h 2272"/>
                  <a:gd name="T4" fmla="*/ 118 w 1088"/>
                  <a:gd name="T5" fmla="*/ 2272 h 2272"/>
                  <a:gd name="T6" fmla="*/ 0 w 1088"/>
                  <a:gd name="T7" fmla="*/ 2154 h 2272"/>
                  <a:gd name="T8" fmla="*/ 0 w 1088"/>
                  <a:gd name="T9" fmla="*/ 118 h 2272"/>
                  <a:gd name="T10" fmla="*/ 118 w 1088"/>
                  <a:gd name="T11" fmla="*/ 0 h 2272"/>
                  <a:gd name="T12" fmla="*/ 970 w 1088"/>
                  <a:gd name="T13" fmla="*/ 0 h 2272"/>
                  <a:gd name="T14" fmla="*/ 1088 w 1088"/>
                  <a:gd name="T15" fmla="*/ 118 h 2272"/>
                  <a:gd name="T16" fmla="*/ 1088 w 1088"/>
                  <a:gd name="T17" fmla="*/ 2154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8" h="2272">
                    <a:moveTo>
                      <a:pt x="1088" y="2154"/>
                    </a:moveTo>
                    <a:cubicBezTo>
                      <a:pt x="1088" y="2219"/>
                      <a:pt x="1035" y="2272"/>
                      <a:pt x="970" y="2272"/>
                    </a:cubicBezTo>
                    <a:cubicBezTo>
                      <a:pt x="118" y="2272"/>
                      <a:pt x="118" y="2272"/>
                      <a:pt x="118" y="2272"/>
                    </a:cubicBezTo>
                    <a:cubicBezTo>
                      <a:pt x="53" y="2272"/>
                      <a:pt x="0" y="2219"/>
                      <a:pt x="0" y="2154"/>
                    </a:cubicBezTo>
                    <a:cubicBezTo>
                      <a:pt x="0" y="118"/>
                      <a:pt x="0" y="118"/>
                      <a:pt x="0" y="118"/>
                    </a:cubicBezTo>
                    <a:cubicBezTo>
                      <a:pt x="0" y="53"/>
                      <a:pt x="53" y="0"/>
                      <a:pt x="118" y="0"/>
                    </a:cubicBezTo>
                    <a:cubicBezTo>
                      <a:pt x="970" y="0"/>
                      <a:pt x="970" y="0"/>
                      <a:pt x="970" y="0"/>
                    </a:cubicBezTo>
                    <a:cubicBezTo>
                      <a:pt x="1035" y="0"/>
                      <a:pt x="1088" y="53"/>
                      <a:pt x="1088" y="118"/>
                    </a:cubicBezTo>
                    <a:cubicBezTo>
                      <a:pt x="1088" y="2154"/>
                      <a:pt x="1088" y="2154"/>
                      <a:pt x="1088" y="2154"/>
                    </a:cubicBezTo>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7" name="Freeform 6">
                <a:extLst>
                  <a:ext uri="{FF2B5EF4-FFF2-40B4-BE49-F238E27FC236}">
                    <a16:creationId xmlns:a16="http://schemas.microsoft.com/office/drawing/2014/main" id="{4F0AF731-DB21-1158-2169-77586465FAC0}"/>
                  </a:ext>
                </a:extLst>
              </p:cNvPr>
              <p:cNvSpPr>
                <a:spLocks/>
              </p:cNvSpPr>
              <p:nvPr/>
            </p:nvSpPr>
            <p:spPr bwMode="auto">
              <a:xfrm>
                <a:off x="4695826" y="1804988"/>
                <a:ext cx="2165350" cy="4621213"/>
              </a:xfrm>
              <a:custGeom>
                <a:avLst/>
                <a:gdLst>
                  <a:gd name="T0" fmla="*/ 1040 w 1040"/>
                  <a:gd name="T1" fmla="*/ 2129 h 2224"/>
                  <a:gd name="T2" fmla="*/ 945 w 1040"/>
                  <a:gd name="T3" fmla="*/ 2224 h 2224"/>
                  <a:gd name="T4" fmla="*/ 95 w 1040"/>
                  <a:gd name="T5" fmla="*/ 2224 h 2224"/>
                  <a:gd name="T6" fmla="*/ 0 w 1040"/>
                  <a:gd name="T7" fmla="*/ 2129 h 2224"/>
                  <a:gd name="T8" fmla="*/ 0 w 1040"/>
                  <a:gd name="T9" fmla="*/ 95 h 2224"/>
                  <a:gd name="T10" fmla="*/ 95 w 1040"/>
                  <a:gd name="T11" fmla="*/ 0 h 2224"/>
                  <a:gd name="T12" fmla="*/ 945 w 1040"/>
                  <a:gd name="T13" fmla="*/ 0 h 2224"/>
                  <a:gd name="T14" fmla="*/ 1040 w 1040"/>
                  <a:gd name="T15" fmla="*/ 95 h 2224"/>
                  <a:gd name="T16" fmla="*/ 1040 w 1040"/>
                  <a:gd name="T17" fmla="*/ 2129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2224">
                    <a:moveTo>
                      <a:pt x="1040" y="2129"/>
                    </a:moveTo>
                    <a:cubicBezTo>
                      <a:pt x="1040" y="2182"/>
                      <a:pt x="998" y="2224"/>
                      <a:pt x="945" y="2224"/>
                    </a:cubicBezTo>
                    <a:cubicBezTo>
                      <a:pt x="95" y="2224"/>
                      <a:pt x="95" y="2224"/>
                      <a:pt x="95" y="2224"/>
                    </a:cubicBezTo>
                    <a:cubicBezTo>
                      <a:pt x="42" y="2224"/>
                      <a:pt x="0" y="2182"/>
                      <a:pt x="0" y="2129"/>
                    </a:cubicBezTo>
                    <a:cubicBezTo>
                      <a:pt x="0" y="95"/>
                      <a:pt x="0" y="95"/>
                      <a:pt x="0" y="95"/>
                    </a:cubicBezTo>
                    <a:cubicBezTo>
                      <a:pt x="0" y="42"/>
                      <a:pt x="42" y="0"/>
                      <a:pt x="95" y="0"/>
                    </a:cubicBezTo>
                    <a:cubicBezTo>
                      <a:pt x="945" y="0"/>
                      <a:pt x="945" y="0"/>
                      <a:pt x="945" y="0"/>
                    </a:cubicBezTo>
                    <a:cubicBezTo>
                      <a:pt x="998" y="0"/>
                      <a:pt x="1040" y="42"/>
                      <a:pt x="1040" y="95"/>
                    </a:cubicBezTo>
                    <a:cubicBezTo>
                      <a:pt x="1040" y="2129"/>
                      <a:pt x="1040" y="2129"/>
                      <a:pt x="1040" y="2129"/>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8" name="Freeform 7">
                <a:extLst>
                  <a:ext uri="{FF2B5EF4-FFF2-40B4-BE49-F238E27FC236}">
                    <a16:creationId xmlns:a16="http://schemas.microsoft.com/office/drawing/2014/main" id="{C0767262-696D-4F03-1DB9-42B6B4A95C1E}"/>
                  </a:ext>
                </a:extLst>
              </p:cNvPr>
              <p:cNvSpPr>
                <a:spLocks/>
              </p:cNvSpPr>
              <p:nvPr/>
            </p:nvSpPr>
            <p:spPr bwMode="auto">
              <a:xfrm>
                <a:off x="4746626" y="1854200"/>
                <a:ext cx="2073275" cy="4530725"/>
              </a:xfrm>
              <a:custGeom>
                <a:avLst/>
                <a:gdLst>
                  <a:gd name="T0" fmla="*/ 996 w 996"/>
                  <a:gd name="T1" fmla="*/ 2109 h 2180"/>
                  <a:gd name="T2" fmla="*/ 925 w 996"/>
                  <a:gd name="T3" fmla="*/ 2180 h 2180"/>
                  <a:gd name="T4" fmla="*/ 71 w 996"/>
                  <a:gd name="T5" fmla="*/ 2180 h 2180"/>
                  <a:gd name="T6" fmla="*/ 0 w 996"/>
                  <a:gd name="T7" fmla="*/ 2109 h 2180"/>
                  <a:gd name="T8" fmla="*/ 0 w 996"/>
                  <a:gd name="T9" fmla="*/ 71 h 2180"/>
                  <a:gd name="T10" fmla="*/ 71 w 996"/>
                  <a:gd name="T11" fmla="*/ 0 h 2180"/>
                  <a:gd name="T12" fmla="*/ 925 w 996"/>
                  <a:gd name="T13" fmla="*/ 0 h 2180"/>
                  <a:gd name="T14" fmla="*/ 996 w 996"/>
                  <a:gd name="T15" fmla="*/ 71 h 2180"/>
                  <a:gd name="T16" fmla="*/ 996 w 996"/>
                  <a:gd name="T17" fmla="*/ 2109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2180">
                    <a:moveTo>
                      <a:pt x="996" y="2109"/>
                    </a:moveTo>
                    <a:cubicBezTo>
                      <a:pt x="996" y="2148"/>
                      <a:pt x="964" y="2180"/>
                      <a:pt x="925" y="2180"/>
                    </a:cubicBezTo>
                    <a:cubicBezTo>
                      <a:pt x="71" y="2180"/>
                      <a:pt x="71" y="2180"/>
                      <a:pt x="71" y="2180"/>
                    </a:cubicBezTo>
                    <a:cubicBezTo>
                      <a:pt x="32" y="2180"/>
                      <a:pt x="0" y="2148"/>
                      <a:pt x="0" y="2109"/>
                    </a:cubicBezTo>
                    <a:cubicBezTo>
                      <a:pt x="0" y="71"/>
                      <a:pt x="0" y="71"/>
                      <a:pt x="0" y="71"/>
                    </a:cubicBezTo>
                    <a:cubicBezTo>
                      <a:pt x="0" y="32"/>
                      <a:pt x="32" y="0"/>
                      <a:pt x="71" y="0"/>
                    </a:cubicBezTo>
                    <a:cubicBezTo>
                      <a:pt x="925" y="0"/>
                      <a:pt x="925" y="0"/>
                      <a:pt x="925" y="0"/>
                    </a:cubicBezTo>
                    <a:cubicBezTo>
                      <a:pt x="964" y="0"/>
                      <a:pt x="996" y="32"/>
                      <a:pt x="996" y="71"/>
                    </a:cubicBezTo>
                    <a:cubicBezTo>
                      <a:pt x="996" y="2109"/>
                      <a:pt x="996" y="2109"/>
                      <a:pt x="996" y="2109"/>
                    </a:cubicBez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9" name="Rectangle 8">
                <a:extLst>
                  <a:ext uri="{FF2B5EF4-FFF2-40B4-BE49-F238E27FC236}">
                    <a16:creationId xmlns:a16="http://schemas.microsoft.com/office/drawing/2014/main" id="{BB6C1DCF-D05A-BAE6-DE7C-9A00CB4215E5}"/>
                  </a:ext>
                </a:extLst>
              </p:cNvPr>
              <p:cNvSpPr>
                <a:spLocks noChangeArrowheads="1"/>
              </p:cNvSpPr>
              <p:nvPr/>
            </p:nvSpPr>
            <p:spPr bwMode="auto">
              <a:xfrm>
                <a:off x="4746626" y="2303463"/>
                <a:ext cx="2065338" cy="3598863"/>
              </a:xfrm>
              <a:prstGeom prst="rect">
                <a:avLst/>
              </a:prstGeom>
              <a:gradFill>
                <a:gsLst>
                  <a:gs pos="0">
                    <a:schemeClr val="accent2"/>
                  </a:gs>
                  <a:gs pos="100000">
                    <a:schemeClr val="accent2">
                      <a:lumMod val="50000"/>
                    </a:schemeClr>
                  </a:gs>
                </a:gsLst>
                <a:path path="circle">
                  <a:fillToRect l="50000" t="50000" r="50000" b="5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0" name="Freeform 9">
                <a:extLst>
                  <a:ext uri="{FF2B5EF4-FFF2-40B4-BE49-F238E27FC236}">
                    <a16:creationId xmlns:a16="http://schemas.microsoft.com/office/drawing/2014/main" id="{C66EF408-C2BA-B3FC-DFDB-6E99CEC75CC0}"/>
                  </a:ext>
                </a:extLst>
              </p:cNvPr>
              <p:cNvSpPr>
                <a:spLocks/>
              </p:cNvSpPr>
              <p:nvPr/>
            </p:nvSpPr>
            <p:spPr bwMode="auto">
              <a:xfrm>
                <a:off x="6411913" y="6091238"/>
                <a:ext cx="165100" cy="127000"/>
              </a:xfrm>
              <a:custGeom>
                <a:avLst/>
                <a:gdLst>
                  <a:gd name="T0" fmla="*/ 24 w 79"/>
                  <a:gd name="T1" fmla="*/ 0 h 61"/>
                  <a:gd name="T2" fmla="*/ 1 w 79"/>
                  <a:gd name="T3" fmla="*/ 11 h 61"/>
                  <a:gd name="T4" fmla="*/ 24 w 79"/>
                  <a:gd name="T5" fmla="*/ 23 h 61"/>
                  <a:gd name="T6" fmla="*/ 24 w 79"/>
                  <a:gd name="T7" fmla="*/ 17 h 61"/>
                  <a:gd name="T8" fmla="*/ 52 w 79"/>
                  <a:gd name="T9" fmla="*/ 17 h 61"/>
                  <a:gd name="T10" fmla="*/ 70 w 79"/>
                  <a:gd name="T11" fmla="*/ 35 h 61"/>
                  <a:gd name="T12" fmla="*/ 52 w 79"/>
                  <a:gd name="T13" fmla="*/ 53 h 61"/>
                  <a:gd name="T14" fmla="*/ 0 w 79"/>
                  <a:gd name="T15" fmla="*/ 53 h 61"/>
                  <a:gd name="T16" fmla="*/ 0 w 79"/>
                  <a:gd name="T17" fmla="*/ 61 h 61"/>
                  <a:gd name="T18" fmla="*/ 52 w 79"/>
                  <a:gd name="T19" fmla="*/ 61 h 61"/>
                  <a:gd name="T20" fmla="*/ 79 w 79"/>
                  <a:gd name="T21" fmla="*/ 33 h 61"/>
                  <a:gd name="T22" fmla="*/ 52 w 79"/>
                  <a:gd name="T23" fmla="*/ 5 h 61"/>
                  <a:gd name="T24" fmla="*/ 24 w 79"/>
                  <a:gd name="T25" fmla="*/ 5 h 61"/>
                  <a:gd name="T26" fmla="*/ 24 w 79"/>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61">
                    <a:moveTo>
                      <a:pt x="24" y="0"/>
                    </a:moveTo>
                    <a:cubicBezTo>
                      <a:pt x="1" y="11"/>
                      <a:pt x="1" y="11"/>
                      <a:pt x="1" y="11"/>
                    </a:cubicBezTo>
                    <a:cubicBezTo>
                      <a:pt x="24" y="23"/>
                      <a:pt x="24" y="23"/>
                      <a:pt x="24" y="23"/>
                    </a:cubicBezTo>
                    <a:cubicBezTo>
                      <a:pt x="24" y="17"/>
                      <a:pt x="24" y="17"/>
                      <a:pt x="24" y="17"/>
                    </a:cubicBezTo>
                    <a:cubicBezTo>
                      <a:pt x="52" y="17"/>
                      <a:pt x="52" y="17"/>
                      <a:pt x="52" y="17"/>
                    </a:cubicBezTo>
                    <a:cubicBezTo>
                      <a:pt x="62" y="17"/>
                      <a:pt x="70" y="25"/>
                      <a:pt x="70" y="35"/>
                    </a:cubicBezTo>
                    <a:cubicBezTo>
                      <a:pt x="70" y="45"/>
                      <a:pt x="62" y="53"/>
                      <a:pt x="52" y="53"/>
                    </a:cubicBezTo>
                    <a:cubicBezTo>
                      <a:pt x="0" y="53"/>
                      <a:pt x="0" y="53"/>
                      <a:pt x="0" y="53"/>
                    </a:cubicBezTo>
                    <a:cubicBezTo>
                      <a:pt x="0" y="61"/>
                      <a:pt x="0" y="61"/>
                      <a:pt x="0" y="61"/>
                    </a:cubicBezTo>
                    <a:cubicBezTo>
                      <a:pt x="52" y="61"/>
                      <a:pt x="52" y="61"/>
                      <a:pt x="52" y="61"/>
                    </a:cubicBezTo>
                    <a:cubicBezTo>
                      <a:pt x="67" y="61"/>
                      <a:pt x="79" y="48"/>
                      <a:pt x="79" y="33"/>
                    </a:cubicBezTo>
                    <a:cubicBezTo>
                      <a:pt x="79" y="18"/>
                      <a:pt x="67" y="9"/>
                      <a:pt x="52" y="5"/>
                    </a:cubicBezTo>
                    <a:cubicBezTo>
                      <a:pt x="24" y="5"/>
                      <a:pt x="24" y="5"/>
                      <a:pt x="24" y="5"/>
                    </a:cubicBezTo>
                    <a:cubicBezTo>
                      <a:pt x="24" y="0"/>
                      <a:pt x="24" y="0"/>
                      <a:pt x="24" y="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1" name="Rectangle 10">
                <a:extLst>
                  <a:ext uri="{FF2B5EF4-FFF2-40B4-BE49-F238E27FC236}">
                    <a16:creationId xmlns:a16="http://schemas.microsoft.com/office/drawing/2014/main" id="{E0602EB2-2799-854E-6743-565A0643E30A}"/>
                  </a:ext>
                </a:extLst>
              </p:cNvPr>
              <p:cNvSpPr>
                <a:spLocks noChangeArrowheads="1"/>
              </p:cNvSpPr>
              <p:nvPr/>
            </p:nvSpPr>
            <p:spPr bwMode="auto">
              <a:xfrm>
                <a:off x="5021263" y="6143625"/>
                <a:ext cx="133350" cy="17463"/>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2" name="Rectangle 11">
                <a:extLst>
                  <a:ext uri="{FF2B5EF4-FFF2-40B4-BE49-F238E27FC236}">
                    <a16:creationId xmlns:a16="http://schemas.microsoft.com/office/drawing/2014/main" id="{82F9F916-7447-F300-8D2F-78A592168781}"/>
                  </a:ext>
                </a:extLst>
              </p:cNvPr>
              <p:cNvSpPr>
                <a:spLocks noChangeArrowheads="1"/>
              </p:cNvSpPr>
              <p:nvPr/>
            </p:nvSpPr>
            <p:spPr bwMode="auto">
              <a:xfrm>
                <a:off x="5021263" y="6143625"/>
                <a:ext cx="133350" cy="17463"/>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3" name="Rectangle 12">
                <a:extLst>
                  <a:ext uri="{FF2B5EF4-FFF2-40B4-BE49-F238E27FC236}">
                    <a16:creationId xmlns:a16="http://schemas.microsoft.com/office/drawing/2014/main" id="{52DA2DCD-D4E5-B4D3-09A4-615BE52066B5}"/>
                  </a:ext>
                </a:extLst>
              </p:cNvPr>
              <p:cNvSpPr>
                <a:spLocks noChangeArrowheads="1"/>
              </p:cNvSpPr>
              <p:nvPr/>
            </p:nvSpPr>
            <p:spPr bwMode="auto">
              <a:xfrm>
                <a:off x="5021263" y="6184900"/>
                <a:ext cx="133350" cy="17463"/>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4" name="Rectangle 13">
                <a:extLst>
                  <a:ext uri="{FF2B5EF4-FFF2-40B4-BE49-F238E27FC236}">
                    <a16:creationId xmlns:a16="http://schemas.microsoft.com/office/drawing/2014/main" id="{A3989826-5E27-56A3-E50B-5B8C92E23C7D}"/>
                  </a:ext>
                </a:extLst>
              </p:cNvPr>
              <p:cNvSpPr>
                <a:spLocks noChangeArrowheads="1"/>
              </p:cNvSpPr>
              <p:nvPr/>
            </p:nvSpPr>
            <p:spPr bwMode="auto">
              <a:xfrm>
                <a:off x="5021263" y="6184900"/>
                <a:ext cx="133350" cy="17463"/>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5" name="Freeform 14">
                <a:extLst>
                  <a:ext uri="{FF2B5EF4-FFF2-40B4-BE49-F238E27FC236}">
                    <a16:creationId xmlns:a16="http://schemas.microsoft.com/office/drawing/2014/main" id="{92E5CE11-275E-2A42-D51B-FF5CBB017FC7}"/>
                  </a:ext>
                </a:extLst>
              </p:cNvPr>
              <p:cNvSpPr>
                <a:spLocks/>
              </p:cNvSpPr>
              <p:nvPr/>
            </p:nvSpPr>
            <p:spPr bwMode="auto">
              <a:xfrm>
                <a:off x="4979988" y="6102350"/>
                <a:ext cx="207963" cy="107950"/>
              </a:xfrm>
              <a:custGeom>
                <a:avLst/>
                <a:gdLst>
                  <a:gd name="T0" fmla="*/ 87 w 100"/>
                  <a:gd name="T1" fmla="*/ 0 h 52"/>
                  <a:gd name="T2" fmla="*/ 15 w 100"/>
                  <a:gd name="T3" fmla="*/ 0 h 52"/>
                  <a:gd name="T4" fmla="*/ 5 w 100"/>
                  <a:gd name="T5" fmla="*/ 3 h 52"/>
                  <a:gd name="T6" fmla="*/ 0 w 100"/>
                  <a:gd name="T7" fmla="*/ 11 h 52"/>
                  <a:gd name="T8" fmla="*/ 0 w 100"/>
                  <a:gd name="T9" fmla="*/ 52 h 52"/>
                  <a:gd name="T10" fmla="*/ 12 w 100"/>
                  <a:gd name="T11" fmla="*/ 52 h 52"/>
                  <a:gd name="T12" fmla="*/ 12 w 100"/>
                  <a:gd name="T13" fmla="*/ 11 h 52"/>
                  <a:gd name="T14" fmla="*/ 12 w 100"/>
                  <a:gd name="T15" fmla="*/ 9 h 52"/>
                  <a:gd name="T16" fmla="*/ 15 w 100"/>
                  <a:gd name="T17" fmla="*/ 8 h 52"/>
                  <a:gd name="T18" fmla="*/ 87 w 100"/>
                  <a:gd name="T19" fmla="*/ 8 h 52"/>
                  <a:gd name="T20" fmla="*/ 91 w 100"/>
                  <a:gd name="T21" fmla="*/ 9 h 52"/>
                  <a:gd name="T22" fmla="*/ 92 w 100"/>
                  <a:gd name="T23" fmla="*/ 11 h 52"/>
                  <a:gd name="T24" fmla="*/ 92 w 100"/>
                  <a:gd name="T25" fmla="*/ 52 h 52"/>
                  <a:gd name="T26" fmla="*/ 100 w 100"/>
                  <a:gd name="T27" fmla="*/ 52 h 52"/>
                  <a:gd name="T28" fmla="*/ 100 w 100"/>
                  <a:gd name="T29" fmla="*/ 11 h 52"/>
                  <a:gd name="T30" fmla="*/ 96 w 100"/>
                  <a:gd name="T31" fmla="*/ 3 h 52"/>
                  <a:gd name="T32" fmla="*/ 87 w 10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52">
                    <a:moveTo>
                      <a:pt x="87" y="0"/>
                    </a:moveTo>
                    <a:cubicBezTo>
                      <a:pt x="15" y="0"/>
                      <a:pt x="15" y="0"/>
                      <a:pt x="15" y="0"/>
                    </a:cubicBezTo>
                    <a:cubicBezTo>
                      <a:pt x="11" y="0"/>
                      <a:pt x="7" y="0"/>
                      <a:pt x="5" y="3"/>
                    </a:cubicBezTo>
                    <a:cubicBezTo>
                      <a:pt x="2" y="5"/>
                      <a:pt x="0" y="7"/>
                      <a:pt x="0" y="11"/>
                    </a:cubicBezTo>
                    <a:cubicBezTo>
                      <a:pt x="0" y="52"/>
                      <a:pt x="0" y="52"/>
                      <a:pt x="0" y="52"/>
                    </a:cubicBezTo>
                    <a:cubicBezTo>
                      <a:pt x="12" y="52"/>
                      <a:pt x="12" y="52"/>
                      <a:pt x="12" y="52"/>
                    </a:cubicBezTo>
                    <a:cubicBezTo>
                      <a:pt x="12" y="11"/>
                      <a:pt x="12" y="11"/>
                      <a:pt x="12" y="11"/>
                    </a:cubicBezTo>
                    <a:cubicBezTo>
                      <a:pt x="12" y="10"/>
                      <a:pt x="12" y="9"/>
                      <a:pt x="12" y="9"/>
                    </a:cubicBezTo>
                    <a:cubicBezTo>
                      <a:pt x="13" y="8"/>
                      <a:pt x="14" y="8"/>
                      <a:pt x="15" y="8"/>
                    </a:cubicBezTo>
                    <a:cubicBezTo>
                      <a:pt x="87" y="8"/>
                      <a:pt x="87" y="8"/>
                      <a:pt x="87" y="8"/>
                    </a:cubicBezTo>
                    <a:cubicBezTo>
                      <a:pt x="89" y="8"/>
                      <a:pt x="90" y="8"/>
                      <a:pt x="91" y="9"/>
                    </a:cubicBezTo>
                    <a:cubicBezTo>
                      <a:pt x="92" y="9"/>
                      <a:pt x="92" y="10"/>
                      <a:pt x="92" y="11"/>
                    </a:cubicBezTo>
                    <a:cubicBezTo>
                      <a:pt x="92" y="52"/>
                      <a:pt x="92" y="52"/>
                      <a:pt x="92" y="52"/>
                    </a:cubicBezTo>
                    <a:cubicBezTo>
                      <a:pt x="100" y="52"/>
                      <a:pt x="100" y="52"/>
                      <a:pt x="100" y="52"/>
                    </a:cubicBezTo>
                    <a:cubicBezTo>
                      <a:pt x="100" y="11"/>
                      <a:pt x="100" y="11"/>
                      <a:pt x="100" y="11"/>
                    </a:cubicBezTo>
                    <a:cubicBezTo>
                      <a:pt x="100" y="7"/>
                      <a:pt x="99" y="5"/>
                      <a:pt x="96" y="3"/>
                    </a:cubicBezTo>
                    <a:cubicBezTo>
                      <a:pt x="94" y="0"/>
                      <a:pt x="91" y="0"/>
                      <a:pt x="87" y="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6" name="Freeform 15">
                <a:extLst>
                  <a:ext uri="{FF2B5EF4-FFF2-40B4-BE49-F238E27FC236}">
                    <a16:creationId xmlns:a16="http://schemas.microsoft.com/office/drawing/2014/main" id="{8CE7F328-BBC1-00DB-2796-CF47D37D2065}"/>
                  </a:ext>
                </a:extLst>
              </p:cNvPr>
              <p:cNvSpPr>
                <a:spLocks/>
              </p:cNvSpPr>
              <p:nvPr/>
            </p:nvSpPr>
            <p:spPr bwMode="auto">
              <a:xfrm>
                <a:off x="5588001" y="6035675"/>
                <a:ext cx="366713" cy="274638"/>
              </a:xfrm>
              <a:custGeom>
                <a:avLst/>
                <a:gdLst>
                  <a:gd name="T0" fmla="*/ 138 w 176"/>
                  <a:gd name="T1" fmla="*/ 0 h 132"/>
                  <a:gd name="T2" fmla="*/ 36 w 176"/>
                  <a:gd name="T3" fmla="*/ 0 h 132"/>
                  <a:gd name="T4" fmla="*/ 11 w 176"/>
                  <a:gd name="T5" fmla="*/ 10 h 132"/>
                  <a:gd name="T6" fmla="*/ 0 w 176"/>
                  <a:gd name="T7" fmla="*/ 35 h 132"/>
                  <a:gd name="T8" fmla="*/ 0 w 176"/>
                  <a:gd name="T9" fmla="*/ 95 h 132"/>
                  <a:gd name="T10" fmla="*/ 11 w 176"/>
                  <a:gd name="T11" fmla="*/ 121 h 132"/>
                  <a:gd name="T12" fmla="*/ 36 w 176"/>
                  <a:gd name="T13" fmla="*/ 132 h 132"/>
                  <a:gd name="T14" fmla="*/ 138 w 176"/>
                  <a:gd name="T15" fmla="*/ 132 h 132"/>
                  <a:gd name="T16" fmla="*/ 165 w 176"/>
                  <a:gd name="T17" fmla="*/ 121 h 132"/>
                  <a:gd name="T18" fmla="*/ 176 w 176"/>
                  <a:gd name="T19" fmla="*/ 95 h 132"/>
                  <a:gd name="T20" fmla="*/ 176 w 176"/>
                  <a:gd name="T21" fmla="*/ 35 h 132"/>
                  <a:gd name="T22" fmla="*/ 165 w 176"/>
                  <a:gd name="T23" fmla="*/ 10 h 132"/>
                  <a:gd name="T24" fmla="*/ 138 w 176"/>
                  <a:gd name="T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32">
                    <a:moveTo>
                      <a:pt x="138" y="0"/>
                    </a:moveTo>
                    <a:cubicBezTo>
                      <a:pt x="36" y="0"/>
                      <a:pt x="36" y="0"/>
                      <a:pt x="36" y="0"/>
                    </a:cubicBezTo>
                    <a:cubicBezTo>
                      <a:pt x="26" y="0"/>
                      <a:pt x="17" y="4"/>
                      <a:pt x="11" y="10"/>
                    </a:cubicBezTo>
                    <a:cubicBezTo>
                      <a:pt x="4" y="17"/>
                      <a:pt x="0" y="25"/>
                      <a:pt x="0" y="35"/>
                    </a:cubicBezTo>
                    <a:cubicBezTo>
                      <a:pt x="0" y="95"/>
                      <a:pt x="0" y="95"/>
                      <a:pt x="0" y="95"/>
                    </a:cubicBezTo>
                    <a:cubicBezTo>
                      <a:pt x="0" y="105"/>
                      <a:pt x="4" y="114"/>
                      <a:pt x="11" y="121"/>
                    </a:cubicBezTo>
                    <a:cubicBezTo>
                      <a:pt x="17" y="127"/>
                      <a:pt x="26" y="132"/>
                      <a:pt x="36" y="132"/>
                    </a:cubicBezTo>
                    <a:cubicBezTo>
                      <a:pt x="138" y="132"/>
                      <a:pt x="138" y="132"/>
                      <a:pt x="138" y="132"/>
                    </a:cubicBezTo>
                    <a:cubicBezTo>
                      <a:pt x="148" y="132"/>
                      <a:pt x="158" y="127"/>
                      <a:pt x="165" y="121"/>
                    </a:cubicBezTo>
                    <a:cubicBezTo>
                      <a:pt x="171" y="114"/>
                      <a:pt x="176" y="105"/>
                      <a:pt x="176" y="95"/>
                    </a:cubicBezTo>
                    <a:cubicBezTo>
                      <a:pt x="176" y="35"/>
                      <a:pt x="176" y="35"/>
                      <a:pt x="176" y="35"/>
                    </a:cubicBezTo>
                    <a:cubicBezTo>
                      <a:pt x="176" y="25"/>
                      <a:pt x="171" y="17"/>
                      <a:pt x="165" y="10"/>
                    </a:cubicBezTo>
                    <a:cubicBezTo>
                      <a:pt x="158" y="4"/>
                      <a:pt x="148" y="0"/>
                      <a:pt x="138" y="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7" name="Freeform 16">
                <a:extLst>
                  <a:ext uri="{FF2B5EF4-FFF2-40B4-BE49-F238E27FC236}">
                    <a16:creationId xmlns:a16="http://schemas.microsoft.com/office/drawing/2014/main" id="{1861BE63-D59C-A844-5353-3A88DB1085B7}"/>
                  </a:ext>
                </a:extLst>
              </p:cNvPr>
              <p:cNvSpPr>
                <a:spLocks/>
              </p:cNvSpPr>
              <p:nvPr/>
            </p:nvSpPr>
            <p:spPr bwMode="auto">
              <a:xfrm>
                <a:off x="5491163" y="2036763"/>
                <a:ext cx="511175" cy="76200"/>
              </a:xfrm>
              <a:custGeom>
                <a:avLst/>
                <a:gdLst>
                  <a:gd name="T0" fmla="*/ 239 w 245"/>
                  <a:gd name="T1" fmla="*/ 5 h 36"/>
                  <a:gd name="T2" fmla="*/ 226 w 245"/>
                  <a:gd name="T3" fmla="*/ 0 h 36"/>
                  <a:gd name="T4" fmla="*/ 17 w 245"/>
                  <a:gd name="T5" fmla="*/ 0 h 36"/>
                  <a:gd name="T6" fmla="*/ 0 w 245"/>
                  <a:gd name="T7" fmla="*/ 16 h 36"/>
                  <a:gd name="T8" fmla="*/ 6 w 245"/>
                  <a:gd name="T9" fmla="*/ 29 h 36"/>
                  <a:gd name="T10" fmla="*/ 19 w 245"/>
                  <a:gd name="T11" fmla="*/ 36 h 36"/>
                  <a:gd name="T12" fmla="*/ 228 w 245"/>
                  <a:gd name="T13" fmla="*/ 36 h 36"/>
                  <a:gd name="T14" fmla="*/ 245 w 245"/>
                  <a:gd name="T15" fmla="*/ 19 h 36"/>
                  <a:gd name="T16" fmla="*/ 239 w 245"/>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6">
                    <a:moveTo>
                      <a:pt x="239" y="5"/>
                    </a:moveTo>
                    <a:cubicBezTo>
                      <a:pt x="235" y="2"/>
                      <a:pt x="231" y="0"/>
                      <a:pt x="226" y="0"/>
                    </a:cubicBezTo>
                    <a:cubicBezTo>
                      <a:pt x="17" y="0"/>
                      <a:pt x="17" y="0"/>
                      <a:pt x="17" y="0"/>
                    </a:cubicBezTo>
                    <a:cubicBezTo>
                      <a:pt x="8" y="0"/>
                      <a:pt x="0" y="7"/>
                      <a:pt x="0" y="16"/>
                    </a:cubicBezTo>
                    <a:cubicBezTo>
                      <a:pt x="0" y="21"/>
                      <a:pt x="3" y="26"/>
                      <a:pt x="6" y="29"/>
                    </a:cubicBezTo>
                    <a:cubicBezTo>
                      <a:pt x="9" y="33"/>
                      <a:pt x="14" y="36"/>
                      <a:pt x="19" y="36"/>
                    </a:cubicBezTo>
                    <a:cubicBezTo>
                      <a:pt x="228" y="36"/>
                      <a:pt x="228" y="36"/>
                      <a:pt x="228" y="36"/>
                    </a:cubicBezTo>
                    <a:cubicBezTo>
                      <a:pt x="237" y="36"/>
                      <a:pt x="245" y="28"/>
                      <a:pt x="245" y="19"/>
                    </a:cubicBezTo>
                    <a:cubicBezTo>
                      <a:pt x="245" y="14"/>
                      <a:pt x="242" y="8"/>
                      <a:pt x="239" y="5"/>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8" name="Freeform 17">
                <a:extLst>
                  <a:ext uri="{FF2B5EF4-FFF2-40B4-BE49-F238E27FC236}">
                    <a16:creationId xmlns:a16="http://schemas.microsoft.com/office/drawing/2014/main" id="{46446AAE-6317-4C39-47AD-826D9F0E8D68}"/>
                  </a:ext>
                </a:extLst>
              </p:cNvPr>
              <p:cNvSpPr>
                <a:spLocks/>
              </p:cNvSpPr>
              <p:nvPr/>
            </p:nvSpPr>
            <p:spPr bwMode="auto">
              <a:xfrm>
                <a:off x="6453188" y="2000250"/>
                <a:ext cx="123825" cy="122238"/>
              </a:xfrm>
              <a:custGeom>
                <a:avLst/>
                <a:gdLst>
                  <a:gd name="T0" fmla="*/ 50 w 59"/>
                  <a:gd name="T1" fmla="*/ 9 h 59"/>
                  <a:gd name="T2" fmla="*/ 29 w 59"/>
                  <a:gd name="T3" fmla="*/ 0 h 59"/>
                  <a:gd name="T4" fmla="*/ 9 w 59"/>
                  <a:gd name="T5" fmla="*/ 9 h 59"/>
                  <a:gd name="T6" fmla="*/ 0 w 59"/>
                  <a:gd name="T7" fmla="*/ 29 h 59"/>
                  <a:gd name="T8" fmla="*/ 9 w 59"/>
                  <a:gd name="T9" fmla="*/ 50 h 59"/>
                  <a:gd name="T10" fmla="*/ 29 w 59"/>
                  <a:gd name="T11" fmla="*/ 59 h 59"/>
                  <a:gd name="T12" fmla="*/ 50 w 59"/>
                  <a:gd name="T13" fmla="*/ 50 h 59"/>
                  <a:gd name="T14" fmla="*/ 59 w 59"/>
                  <a:gd name="T15" fmla="*/ 29 h 59"/>
                  <a:gd name="T16" fmla="*/ 50 w 59"/>
                  <a:gd name="T17"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50" y="9"/>
                    </a:moveTo>
                    <a:cubicBezTo>
                      <a:pt x="45" y="3"/>
                      <a:pt x="37" y="0"/>
                      <a:pt x="29" y="0"/>
                    </a:cubicBezTo>
                    <a:cubicBezTo>
                      <a:pt x="21" y="0"/>
                      <a:pt x="14" y="3"/>
                      <a:pt x="9" y="9"/>
                    </a:cubicBezTo>
                    <a:cubicBezTo>
                      <a:pt x="3" y="14"/>
                      <a:pt x="0" y="21"/>
                      <a:pt x="0" y="29"/>
                    </a:cubicBezTo>
                    <a:cubicBezTo>
                      <a:pt x="0" y="37"/>
                      <a:pt x="3" y="45"/>
                      <a:pt x="9" y="50"/>
                    </a:cubicBezTo>
                    <a:cubicBezTo>
                      <a:pt x="14" y="55"/>
                      <a:pt x="21" y="59"/>
                      <a:pt x="29" y="59"/>
                    </a:cubicBezTo>
                    <a:cubicBezTo>
                      <a:pt x="37" y="59"/>
                      <a:pt x="45" y="55"/>
                      <a:pt x="50" y="50"/>
                    </a:cubicBezTo>
                    <a:cubicBezTo>
                      <a:pt x="55" y="45"/>
                      <a:pt x="59" y="37"/>
                      <a:pt x="59" y="29"/>
                    </a:cubicBezTo>
                    <a:cubicBezTo>
                      <a:pt x="59" y="21"/>
                      <a:pt x="55" y="14"/>
                      <a:pt x="50" y="9"/>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9EBF9E70-C47A-9398-C6D6-EA60C15DCB1B}"/>
                </a:ext>
              </a:extLst>
            </p:cNvPr>
            <p:cNvGrpSpPr/>
            <p:nvPr/>
          </p:nvGrpSpPr>
          <p:grpSpPr>
            <a:xfrm>
              <a:off x="3765550" y="2517640"/>
              <a:ext cx="3962400" cy="3195908"/>
              <a:chOff x="-384968" y="1849169"/>
              <a:chExt cx="3962400" cy="3195908"/>
            </a:xfrm>
          </p:grpSpPr>
          <p:sp>
            <p:nvSpPr>
              <p:cNvPr id="13" name="Freeform 21">
                <a:extLst>
                  <a:ext uri="{FF2B5EF4-FFF2-40B4-BE49-F238E27FC236}">
                    <a16:creationId xmlns:a16="http://schemas.microsoft.com/office/drawing/2014/main" id="{83E8C032-4752-E4EE-52DD-01981657A4A6}"/>
                  </a:ext>
                </a:extLst>
              </p:cNvPr>
              <p:cNvSpPr>
                <a:spLocks/>
              </p:cNvSpPr>
              <p:nvPr/>
            </p:nvSpPr>
            <p:spPr bwMode="auto">
              <a:xfrm>
                <a:off x="847458" y="2262603"/>
                <a:ext cx="593244" cy="463309"/>
              </a:xfrm>
              <a:custGeom>
                <a:avLst/>
                <a:gdLst>
                  <a:gd name="T0" fmla="*/ 206 w 452"/>
                  <a:gd name="T1" fmla="*/ 0 h 353"/>
                  <a:gd name="T2" fmla="*/ 0 w 452"/>
                  <a:gd name="T3" fmla="*/ 0 h 353"/>
                  <a:gd name="T4" fmla="*/ 251 w 452"/>
                  <a:gd name="T5" fmla="*/ 230 h 353"/>
                  <a:gd name="T6" fmla="*/ 393 w 452"/>
                  <a:gd name="T7" fmla="*/ 353 h 353"/>
                  <a:gd name="T8" fmla="*/ 452 w 452"/>
                  <a:gd name="T9" fmla="*/ 353 h 353"/>
                  <a:gd name="T10" fmla="*/ 289 w 452"/>
                  <a:gd name="T11" fmla="*/ 114 h 353"/>
                  <a:gd name="T12" fmla="*/ 206 w 452"/>
                  <a:gd name="T13" fmla="*/ 0 h 353"/>
                </a:gdLst>
                <a:ahLst/>
                <a:cxnLst>
                  <a:cxn ang="0">
                    <a:pos x="T0" y="T1"/>
                  </a:cxn>
                  <a:cxn ang="0">
                    <a:pos x="T2" y="T3"/>
                  </a:cxn>
                  <a:cxn ang="0">
                    <a:pos x="T4" y="T5"/>
                  </a:cxn>
                  <a:cxn ang="0">
                    <a:pos x="T6" y="T7"/>
                  </a:cxn>
                  <a:cxn ang="0">
                    <a:pos x="T8" y="T9"/>
                  </a:cxn>
                  <a:cxn ang="0">
                    <a:pos x="T10" y="T11"/>
                  </a:cxn>
                  <a:cxn ang="0">
                    <a:pos x="T12" y="T13"/>
                  </a:cxn>
                </a:cxnLst>
                <a:rect l="0" t="0" r="r" b="b"/>
                <a:pathLst>
                  <a:path w="452" h="353">
                    <a:moveTo>
                      <a:pt x="206" y="0"/>
                    </a:moveTo>
                    <a:lnTo>
                      <a:pt x="0" y="0"/>
                    </a:lnTo>
                    <a:lnTo>
                      <a:pt x="251" y="230"/>
                    </a:lnTo>
                    <a:lnTo>
                      <a:pt x="393" y="353"/>
                    </a:lnTo>
                    <a:lnTo>
                      <a:pt x="452" y="353"/>
                    </a:lnTo>
                    <a:lnTo>
                      <a:pt x="289" y="114"/>
                    </a:lnTo>
                    <a:lnTo>
                      <a:pt x="206" y="0"/>
                    </a:lnTo>
                    <a:close/>
                  </a:path>
                </a:pathLst>
              </a:custGeom>
              <a:gradFill>
                <a:gsLst>
                  <a:gs pos="18000">
                    <a:schemeClr val="tx1">
                      <a:lumMod val="95000"/>
                      <a:lumOff val="5000"/>
                    </a:schemeClr>
                  </a:gs>
                  <a:gs pos="100000">
                    <a:schemeClr val="accent2">
                      <a:lumMod val="50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 name="Freeform 22">
                <a:extLst>
                  <a:ext uri="{FF2B5EF4-FFF2-40B4-BE49-F238E27FC236}">
                    <a16:creationId xmlns:a16="http://schemas.microsoft.com/office/drawing/2014/main" id="{F26EA5B2-BC4D-01AC-CB59-0E8C3B12EE8F}"/>
                  </a:ext>
                </a:extLst>
              </p:cNvPr>
              <p:cNvSpPr>
                <a:spLocks/>
              </p:cNvSpPr>
              <p:nvPr/>
            </p:nvSpPr>
            <p:spPr bwMode="auto">
              <a:xfrm>
                <a:off x="847458" y="2262603"/>
                <a:ext cx="593244" cy="463309"/>
              </a:xfrm>
              <a:custGeom>
                <a:avLst/>
                <a:gdLst>
                  <a:gd name="T0" fmla="*/ 206 w 452"/>
                  <a:gd name="T1" fmla="*/ 0 h 353"/>
                  <a:gd name="T2" fmla="*/ 0 w 452"/>
                  <a:gd name="T3" fmla="*/ 0 h 353"/>
                  <a:gd name="T4" fmla="*/ 251 w 452"/>
                  <a:gd name="T5" fmla="*/ 230 h 353"/>
                  <a:gd name="T6" fmla="*/ 393 w 452"/>
                  <a:gd name="T7" fmla="*/ 353 h 353"/>
                  <a:gd name="T8" fmla="*/ 452 w 452"/>
                  <a:gd name="T9" fmla="*/ 353 h 353"/>
                  <a:gd name="T10" fmla="*/ 289 w 452"/>
                  <a:gd name="T11" fmla="*/ 114 h 353"/>
                  <a:gd name="T12" fmla="*/ 206 w 452"/>
                  <a:gd name="T13" fmla="*/ 0 h 353"/>
                </a:gdLst>
                <a:ahLst/>
                <a:cxnLst>
                  <a:cxn ang="0">
                    <a:pos x="T0" y="T1"/>
                  </a:cxn>
                  <a:cxn ang="0">
                    <a:pos x="T2" y="T3"/>
                  </a:cxn>
                  <a:cxn ang="0">
                    <a:pos x="T4" y="T5"/>
                  </a:cxn>
                  <a:cxn ang="0">
                    <a:pos x="T6" y="T7"/>
                  </a:cxn>
                  <a:cxn ang="0">
                    <a:pos x="T8" y="T9"/>
                  </a:cxn>
                  <a:cxn ang="0">
                    <a:pos x="T10" y="T11"/>
                  </a:cxn>
                  <a:cxn ang="0">
                    <a:pos x="T12" y="T13"/>
                  </a:cxn>
                </a:cxnLst>
                <a:rect l="0" t="0" r="r" b="b"/>
                <a:pathLst>
                  <a:path w="452" h="353">
                    <a:moveTo>
                      <a:pt x="206" y="0"/>
                    </a:moveTo>
                    <a:lnTo>
                      <a:pt x="0" y="0"/>
                    </a:lnTo>
                    <a:lnTo>
                      <a:pt x="251" y="230"/>
                    </a:lnTo>
                    <a:lnTo>
                      <a:pt x="393" y="353"/>
                    </a:lnTo>
                    <a:lnTo>
                      <a:pt x="452" y="353"/>
                    </a:lnTo>
                    <a:lnTo>
                      <a:pt x="289" y="114"/>
                    </a:lnTo>
                    <a:lnTo>
                      <a:pt x="206"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 name="Freeform 23">
                <a:extLst>
                  <a:ext uri="{FF2B5EF4-FFF2-40B4-BE49-F238E27FC236}">
                    <a16:creationId xmlns:a16="http://schemas.microsoft.com/office/drawing/2014/main" id="{3596907F-BEE6-D061-65BE-B1864AB6BE66}"/>
                  </a:ext>
                </a:extLst>
              </p:cNvPr>
              <p:cNvSpPr>
                <a:spLocks/>
              </p:cNvSpPr>
              <p:nvPr/>
            </p:nvSpPr>
            <p:spPr bwMode="auto">
              <a:xfrm>
                <a:off x="1117831" y="1992231"/>
                <a:ext cx="322872" cy="733681"/>
              </a:xfrm>
              <a:custGeom>
                <a:avLst/>
                <a:gdLst>
                  <a:gd name="T0" fmla="*/ 0 w 246"/>
                  <a:gd name="T1" fmla="*/ 206 h 559"/>
                  <a:gd name="T2" fmla="*/ 246 w 246"/>
                  <a:gd name="T3" fmla="*/ 559 h 559"/>
                  <a:gd name="T4" fmla="*/ 244 w 246"/>
                  <a:gd name="T5" fmla="*/ 485 h 559"/>
                  <a:gd name="T6" fmla="*/ 0 w 246"/>
                  <a:gd name="T7" fmla="*/ 0 h 559"/>
                  <a:gd name="T8" fmla="*/ 0 w 246"/>
                  <a:gd name="T9" fmla="*/ 206 h 559"/>
                </a:gdLst>
                <a:ahLst/>
                <a:cxnLst>
                  <a:cxn ang="0">
                    <a:pos x="T0" y="T1"/>
                  </a:cxn>
                  <a:cxn ang="0">
                    <a:pos x="T2" y="T3"/>
                  </a:cxn>
                  <a:cxn ang="0">
                    <a:pos x="T4" y="T5"/>
                  </a:cxn>
                  <a:cxn ang="0">
                    <a:pos x="T6" y="T7"/>
                  </a:cxn>
                  <a:cxn ang="0">
                    <a:pos x="T8" y="T9"/>
                  </a:cxn>
                </a:cxnLst>
                <a:rect l="0" t="0" r="r" b="b"/>
                <a:pathLst>
                  <a:path w="246" h="559">
                    <a:moveTo>
                      <a:pt x="0" y="206"/>
                    </a:moveTo>
                    <a:lnTo>
                      <a:pt x="246" y="559"/>
                    </a:lnTo>
                    <a:lnTo>
                      <a:pt x="244" y="485"/>
                    </a:lnTo>
                    <a:lnTo>
                      <a:pt x="0" y="0"/>
                    </a:lnTo>
                    <a:lnTo>
                      <a:pt x="0" y="206"/>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 name="Freeform 24">
                <a:extLst>
                  <a:ext uri="{FF2B5EF4-FFF2-40B4-BE49-F238E27FC236}">
                    <a16:creationId xmlns:a16="http://schemas.microsoft.com/office/drawing/2014/main" id="{6361BB3F-73C6-21EE-462C-45124A6EF34E}"/>
                  </a:ext>
                </a:extLst>
              </p:cNvPr>
              <p:cNvSpPr>
                <a:spLocks/>
              </p:cNvSpPr>
              <p:nvPr/>
            </p:nvSpPr>
            <p:spPr bwMode="auto">
              <a:xfrm>
                <a:off x="1117831" y="1992231"/>
                <a:ext cx="322872" cy="733681"/>
              </a:xfrm>
              <a:custGeom>
                <a:avLst/>
                <a:gdLst>
                  <a:gd name="T0" fmla="*/ 0 w 246"/>
                  <a:gd name="T1" fmla="*/ 206 h 559"/>
                  <a:gd name="T2" fmla="*/ 246 w 246"/>
                  <a:gd name="T3" fmla="*/ 559 h 559"/>
                  <a:gd name="T4" fmla="*/ 244 w 246"/>
                  <a:gd name="T5" fmla="*/ 485 h 559"/>
                  <a:gd name="T6" fmla="*/ 0 w 246"/>
                  <a:gd name="T7" fmla="*/ 0 h 559"/>
                </a:gdLst>
                <a:ahLst/>
                <a:cxnLst>
                  <a:cxn ang="0">
                    <a:pos x="T0" y="T1"/>
                  </a:cxn>
                  <a:cxn ang="0">
                    <a:pos x="T2" y="T3"/>
                  </a:cxn>
                  <a:cxn ang="0">
                    <a:pos x="T4" y="T5"/>
                  </a:cxn>
                  <a:cxn ang="0">
                    <a:pos x="T6" y="T7"/>
                  </a:cxn>
                </a:cxnLst>
                <a:rect l="0" t="0" r="r" b="b"/>
                <a:pathLst>
                  <a:path w="246" h="559">
                    <a:moveTo>
                      <a:pt x="0" y="206"/>
                    </a:moveTo>
                    <a:lnTo>
                      <a:pt x="246" y="559"/>
                    </a:lnTo>
                    <a:lnTo>
                      <a:pt x="244" y="485"/>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 name="Rectangle 25">
                <a:extLst>
                  <a:ext uri="{FF2B5EF4-FFF2-40B4-BE49-F238E27FC236}">
                    <a16:creationId xmlns:a16="http://schemas.microsoft.com/office/drawing/2014/main" id="{634E7090-65CE-E098-C9BE-2013D91B52B1}"/>
                  </a:ext>
                </a:extLst>
              </p:cNvPr>
              <p:cNvSpPr>
                <a:spLocks noChangeArrowheads="1"/>
              </p:cNvSpPr>
              <p:nvPr/>
            </p:nvSpPr>
            <p:spPr bwMode="auto">
              <a:xfrm>
                <a:off x="847458" y="1992231"/>
                <a:ext cx="270372" cy="270372"/>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9" name="Freeform 26">
                <a:extLst>
                  <a:ext uri="{FF2B5EF4-FFF2-40B4-BE49-F238E27FC236}">
                    <a16:creationId xmlns:a16="http://schemas.microsoft.com/office/drawing/2014/main" id="{B63D0F7C-83E9-9C0A-16A7-21AF165A4A5F}"/>
                  </a:ext>
                </a:extLst>
              </p:cNvPr>
              <p:cNvSpPr>
                <a:spLocks/>
              </p:cNvSpPr>
              <p:nvPr/>
            </p:nvSpPr>
            <p:spPr bwMode="auto">
              <a:xfrm>
                <a:off x="2695440" y="3846775"/>
                <a:ext cx="602432" cy="443621"/>
              </a:xfrm>
              <a:custGeom>
                <a:avLst/>
                <a:gdLst>
                  <a:gd name="T0" fmla="*/ 459 w 459"/>
                  <a:gd name="T1" fmla="*/ 338 h 338"/>
                  <a:gd name="T2" fmla="*/ 459 w 459"/>
                  <a:gd name="T3" fmla="*/ 125 h 338"/>
                  <a:gd name="T4" fmla="*/ 0 w 459"/>
                  <a:gd name="T5" fmla="*/ 0 h 338"/>
                  <a:gd name="T6" fmla="*/ 0 w 459"/>
                  <a:gd name="T7" fmla="*/ 116 h 338"/>
                  <a:gd name="T8" fmla="*/ 459 w 459"/>
                  <a:gd name="T9" fmla="*/ 338 h 338"/>
                </a:gdLst>
                <a:ahLst/>
                <a:cxnLst>
                  <a:cxn ang="0">
                    <a:pos x="T0" y="T1"/>
                  </a:cxn>
                  <a:cxn ang="0">
                    <a:pos x="T2" y="T3"/>
                  </a:cxn>
                  <a:cxn ang="0">
                    <a:pos x="T4" y="T5"/>
                  </a:cxn>
                  <a:cxn ang="0">
                    <a:pos x="T6" y="T7"/>
                  </a:cxn>
                  <a:cxn ang="0">
                    <a:pos x="T8" y="T9"/>
                  </a:cxn>
                </a:cxnLst>
                <a:rect l="0" t="0" r="r" b="b"/>
                <a:pathLst>
                  <a:path w="459" h="338">
                    <a:moveTo>
                      <a:pt x="459" y="338"/>
                    </a:moveTo>
                    <a:lnTo>
                      <a:pt x="459" y="125"/>
                    </a:lnTo>
                    <a:lnTo>
                      <a:pt x="0" y="0"/>
                    </a:lnTo>
                    <a:lnTo>
                      <a:pt x="0" y="116"/>
                    </a:lnTo>
                    <a:lnTo>
                      <a:pt x="459" y="338"/>
                    </a:lnTo>
                    <a:close/>
                  </a:path>
                </a:pathLst>
              </a:custGeom>
              <a:solidFill>
                <a:schemeClr val="accent2">
                  <a:lumMod val="75000"/>
                </a:schemeClr>
              </a:solidFill>
              <a:ln w="9525">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0" name="Freeform 27">
                <a:extLst>
                  <a:ext uri="{FF2B5EF4-FFF2-40B4-BE49-F238E27FC236}">
                    <a16:creationId xmlns:a16="http://schemas.microsoft.com/office/drawing/2014/main" id="{26C77F52-F260-F4D8-1E96-076D4ACBEADA}"/>
                  </a:ext>
                </a:extLst>
              </p:cNvPr>
              <p:cNvSpPr>
                <a:spLocks/>
              </p:cNvSpPr>
              <p:nvPr/>
            </p:nvSpPr>
            <p:spPr bwMode="auto">
              <a:xfrm>
                <a:off x="2695440" y="3846775"/>
                <a:ext cx="602432" cy="443621"/>
              </a:xfrm>
              <a:custGeom>
                <a:avLst/>
                <a:gdLst>
                  <a:gd name="T0" fmla="*/ 459 w 459"/>
                  <a:gd name="T1" fmla="*/ 338 h 338"/>
                  <a:gd name="T2" fmla="*/ 459 w 459"/>
                  <a:gd name="T3" fmla="*/ 125 h 338"/>
                  <a:gd name="T4" fmla="*/ 0 w 459"/>
                  <a:gd name="T5" fmla="*/ 0 h 338"/>
                  <a:gd name="T6" fmla="*/ 0 w 459"/>
                  <a:gd name="T7" fmla="*/ 116 h 338"/>
                  <a:gd name="T8" fmla="*/ 459 w 459"/>
                  <a:gd name="T9" fmla="*/ 338 h 338"/>
                </a:gdLst>
                <a:ahLst/>
                <a:cxnLst>
                  <a:cxn ang="0">
                    <a:pos x="T0" y="T1"/>
                  </a:cxn>
                  <a:cxn ang="0">
                    <a:pos x="T2" y="T3"/>
                  </a:cxn>
                  <a:cxn ang="0">
                    <a:pos x="T4" y="T5"/>
                  </a:cxn>
                  <a:cxn ang="0">
                    <a:pos x="T6" y="T7"/>
                  </a:cxn>
                  <a:cxn ang="0">
                    <a:pos x="T8" y="T9"/>
                  </a:cxn>
                </a:cxnLst>
                <a:rect l="0" t="0" r="r" b="b"/>
                <a:pathLst>
                  <a:path w="459" h="338">
                    <a:moveTo>
                      <a:pt x="459" y="338"/>
                    </a:moveTo>
                    <a:lnTo>
                      <a:pt x="459" y="125"/>
                    </a:lnTo>
                    <a:lnTo>
                      <a:pt x="0" y="0"/>
                    </a:lnTo>
                    <a:lnTo>
                      <a:pt x="0" y="116"/>
                    </a:lnTo>
                    <a:lnTo>
                      <a:pt x="459" y="33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1" name="Freeform 28">
                <a:extLst>
                  <a:ext uri="{FF2B5EF4-FFF2-40B4-BE49-F238E27FC236}">
                    <a16:creationId xmlns:a16="http://schemas.microsoft.com/office/drawing/2014/main" id="{3A9B7E5F-911A-4004-0F45-3CF862D49FE7}"/>
                  </a:ext>
                </a:extLst>
              </p:cNvPr>
              <p:cNvSpPr>
                <a:spLocks/>
              </p:cNvSpPr>
              <p:nvPr/>
            </p:nvSpPr>
            <p:spPr bwMode="auto">
              <a:xfrm>
                <a:off x="2695440" y="3846775"/>
                <a:ext cx="881992" cy="164061"/>
              </a:xfrm>
              <a:custGeom>
                <a:avLst/>
                <a:gdLst>
                  <a:gd name="T0" fmla="*/ 0 w 672"/>
                  <a:gd name="T1" fmla="*/ 0 h 125"/>
                  <a:gd name="T2" fmla="*/ 0 w 672"/>
                  <a:gd name="T3" fmla="*/ 0 h 125"/>
                  <a:gd name="T4" fmla="*/ 459 w 672"/>
                  <a:gd name="T5" fmla="*/ 125 h 125"/>
                  <a:gd name="T6" fmla="*/ 672 w 672"/>
                  <a:gd name="T7" fmla="*/ 125 h 125"/>
                  <a:gd name="T8" fmla="*/ 114 w 672"/>
                  <a:gd name="T9" fmla="*/ 0 h 125"/>
                  <a:gd name="T10" fmla="*/ 0 w 672"/>
                  <a:gd name="T11" fmla="*/ 0 h 125"/>
                </a:gdLst>
                <a:ahLst/>
                <a:cxnLst>
                  <a:cxn ang="0">
                    <a:pos x="T0" y="T1"/>
                  </a:cxn>
                  <a:cxn ang="0">
                    <a:pos x="T2" y="T3"/>
                  </a:cxn>
                  <a:cxn ang="0">
                    <a:pos x="T4" y="T5"/>
                  </a:cxn>
                  <a:cxn ang="0">
                    <a:pos x="T6" y="T7"/>
                  </a:cxn>
                  <a:cxn ang="0">
                    <a:pos x="T8" y="T9"/>
                  </a:cxn>
                  <a:cxn ang="0">
                    <a:pos x="T10" y="T11"/>
                  </a:cxn>
                </a:cxnLst>
                <a:rect l="0" t="0" r="r" b="b"/>
                <a:pathLst>
                  <a:path w="672" h="125">
                    <a:moveTo>
                      <a:pt x="0" y="0"/>
                    </a:moveTo>
                    <a:lnTo>
                      <a:pt x="0" y="0"/>
                    </a:lnTo>
                    <a:lnTo>
                      <a:pt x="459" y="125"/>
                    </a:lnTo>
                    <a:lnTo>
                      <a:pt x="672" y="125"/>
                    </a:lnTo>
                    <a:lnTo>
                      <a:pt x="114" y="0"/>
                    </a:lnTo>
                    <a:lnTo>
                      <a:pt x="0" y="0"/>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2" name="Freeform 29">
                <a:extLst>
                  <a:ext uri="{FF2B5EF4-FFF2-40B4-BE49-F238E27FC236}">
                    <a16:creationId xmlns:a16="http://schemas.microsoft.com/office/drawing/2014/main" id="{66315570-E52D-51F6-646F-210DD0BEA3BC}"/>
                  </a:ext>
                </a:extLst>
              </p:cNvPr>
              <p:cNvSpPr>
                <a:spLocks/>
              </p:cNvSpPr>
              <p:nvPr/>
            </p:nvSpPr>
            <p:spPr bwMode="auto">
              <a:xfrm>
                <a:off x="2695440" y="3846775"/>
                <a:ext cx="881992" cy="164061"/>
              </a:xfrm>
              <a:custGeom>
                <a:avLst/>
                <a:gdLst>
                  <a:gd name="T0" fmla="*/ 0 w 672"/>
                  <a:gd name="T1" fmla="*/ 0 h 125"/>
                  <a:gd name="T2" fmla="*/ 0 w 672"/>
                  <a:gd name="T3" fmla="*/ 0 h 125"/>
                  <a:gd name="T4" fmla="*/ 459 w 672"/>
                  <a:gd name="T5" fmla="*/ 125 h 125"/>
                  <a:gd name="T6" fmla="*/ 672 w 672"/>
                  <a:gd name="T7" fmla="*/ 125 h 125"/>
                  <a:gd name="T8" fmla="*/ 114 w 672"/>
                  <a:gd name="T9" fmla="*/ 0 h 125"/>
                  <a:gd name="T10" fmla="*/ 0 w 672"/>
                  <a:gd name="T11" fmla="*/ 0 h 125"/>
                </a:gdLst>
                <a:ahLst/>
                <a:cxnLst>
                  <a:cxn ang="0">
                    <a:pos x="T0" y="T1"/>
                  </a:cxn>
                  <a:cxn ang="0">
                    <a:pos x="T2" y="T3"/>
                  </a:cxn>
                  <a:cxn ang="0">
                    <a:pos x="T4" y="T5"/>
                  </a:cxn>
                  <a:cxn ang="0">
                    <a:pos x="T6" y="T7"/>
                  </a:cxn>
                  <a:cxn ang="0">
                    <a:pos x="T8" y="T9"/>
                  </a:cxn>
                  <a:cxn ang="0">
                    <a:pos x="T10" y="T11"/>
                  </a:cxn>
                </a:cxnLst>
                <a:rect l="0" t="0" r="r" b="b"/>
                <a:pathLst>
                  <a:path w="672" h="125">
                    <a:moveTo>
                      <a:pt x="0" y="0"/>
                    </a:moveTo>
                    <a:lnTo>
                      <a:pt x="0" y="0"/>
                    </a:lnTo>
                    <a:lnTo>
                      <a:pt x="459" y="125"/>
                    </a:lnTo>
                    <a:lnTo>
                      <a:pt x="672" y="125"/>
                    </a:lnTo>
                    <a:lnTo>
                      <a:pt x="114" y="0"/>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3" name="Freeform 30">
                <a:extLst>
                  <a:ext uri="{FF2B5EF4-FFF2-40B4-BE49-F238E27FC236}">
                    <a16:creationId xmlns:a16="http://schemas.microsoft.com/office/drawing/2014/main" id="{E570B8BF-C54D-EBC9-9D16-E56C12807FC9}"/>
                  </a:ext>
                </a:extLst>
              </p:cNvPr>
              <p:cNvSpPr>
                <a:spLocks/>
              </p:cNvSpPr>
              <p:nvPr/>
            </p:nvSpPr>
            <p:spPr bwMode="auto">
              <a:xfrm>
                <a:off x="3297872" y="4010837"/>
                <a:ext cx="279560" cy="279560"/>
              </a:xfrm>
              <a:custGeom>
                <a:avLst/>
                <a:gdLst>
                  <a:gd name="T0" fmla="*/ 0 w 213"/>
                  <a:gd name="T1" fmla="*/ 213 h 213"/>
                  <a:gd name="T2" fmla="*/ 211 w 213"/>
                  <a:gd name="T3" fmla="*/ 206 h 213"/>
                  <a:gd name="T4" fmla="*/ 213 w 213"/>
                  <a:gd name="T5" fmla="*/ 19 h 213"/>
                  <a:gd name="T6" fmla="*/ 213 w 213"/>
                  <a:gd name="T7" fmla="*/ 0 h 213"/>
                  <a:gd name="T8" fmla="*/ 0 w 213"/>
                  <a:gd name="T9" fmla="*/ 0 h 213"/>
                  <a:gd name="T10" fmla="*/ 0 w 213"/>
                  <a:gd name="T11" fmla="*/ 213 h 213"/>
                </a:gdLst>
                <a:ahLst/>
                <a:cxnLst>
                  <a:cxn ang="0">
                    <a:pos x="T0" y="T1"/>
                  </a:cxn>
                  <a:cxn ang="0">
                    <a:pos x="T2" y="T3"/>
                  </a:cxn>
                  <a:cxn ang="0">
                    <a:pos x="T4" y="T5"/>
                  </a:cxn>
                  <a:cxn ang="0">
                    <a:pos x="T6" y="T7"/>
                  </a:cxn>
                  <a:cxn ang="0">
                    <a:pos x="T8" y="T9"/>
                  </a:cxn>
                  <a:cxn ang="0">
                    <a:pos x="T10" y="T11"/>
                  </a:cxn>
                </a:cxnLst>
                <a:rect l="0" t="0" r="r" b="b"/>
                <a:pathLst>
                  <a:path w="213" h="213">
                    <a:moveTo>
                      <a:pt x="0" y="213"/>
                    </a:moveTo>
                    <a:lnTo>
                      <a:pt x="211" y="206"/>
                    </a:lnTo>
                    <a:lnTo>
                      <a:pt x="213" y="19"/>
                    </a:lnTo>
                    <a:lnTo>
                      <a:pt x="213" y="0"/>
                    </a:lnTo>
                    <a:lnTo>
                      <a:pt x="0" y="0"/>
                    </a:lnTo>
                    <a:lnTo>
                      <a:pt x="0" y="213"/>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4" name="Freeform 31">
                <a:extLst>
                  <a:ext uri="{FF2B5EF4-FFF2-40B4-BE49-F238E27FC236}">
                    <a16:creationId xmlns:a16="http://schemas.microsoft.com/office/drawing/2014/main" id="{E7B79904-9116-5D5A-A126-B7AB81C4A5B7}"/>
                  </a:ext>
                </a:extLst>
              </p:cNvPr>
              <p:cNvSpPr>
                <a:spLocks/>
              </p:cNvSpPr>
              <p:nvPr/>
            </p:nvSpPr>
            <p:spPr bwMode="auto">
              <a:xfrm>
                <a:off x="2140258" y="3487154"/>
                <a:ext cx="956804" cy="591932"/>
              </a:xfrm>
              <a:custGeom>
                <a:avLst/>
                <a:gdLst>
                  <a:gd name="T0" fmla="*/ 130 w 729"/>
                  <a:gd name="T1" fmla="*/ 0 h 451"/>
                  <a:gd name="T2" fmla="*/ 0 w 729"/>
                  <a:gd name="T3" fmla="*/ 2 h 451"/>
                  <a:gd name="T4" fmla="*/ 487 w 729"/>
                  <a:gd name="T5" fmla="*/ 451 h 451"/>
                  <a:gd name="T6" fmla="*/ 729 w 729"/>
                  <a:gd name="T7" fmla="*/ 449 h 451"/>
                  <a:gd name="T8" fmla="*/ 130 w 729"/>
                  <a:gd name="T9" fmla="*/ 0 h 451"/>
                </a:gdLst>
                <a:ahLst/>
                <a:cxnLst>
                  <a:cxn ang="0">
                    <a:pos x="T0" y="T1"/>
                  </a:cxn>
                  <a:cxn ang="0">
                    <a:pos x="T2" y="T3"/>
                  </a:cxn>
                  <a:cxn ang="0">
                    <a:pos x="T4" y="T5"/>
                  </a:cxn>
                  <a:cxn ang="0">
                    <a:pos x="T6" y="T7"/>
                  </a:cxn>
                  <a:cxn ang="0">
                    <a:pos x="T8" y="T9"/>
                  </a:cxn>
                </a:cxnLst>
                <a:rect l="0" t="0" r="r" b="b"/>
                <a:pathLst>
                  <a:path w="729" h="451">
                    <a:moveTo>
                      <a:pt x="130" y="0"/>
                    </a:moveTo>
                    <a:lnTo>
                      <a:pt x="0" y="2"/>
                    </a:lnTo>
                    <a:lnTo>
                      <a:pt x="487" y="451"/>
                    </a:lnTo>
                    <a:lnTo>
                      <a:pt x="729" y="449"/>
                    </a:lnTo>
                    <a:lnTo>
                      <a:pt x="130" y="0"/>
                    </a:lnTo>
                    <a:close/>
                  </a:path>
                </a:pathLst>
              </a:custGeom>
              <a:gradFill>
                <a:gsLst>
                  <a:gs pos="18000">
                    <a:schemeClr val="tx1">
                      <a:lumMod val="95000"/>
                      <a:lumOff val="5000"/>
                    </a:schemeClr>
                  </a:gs>
                  <a:gs pos="100000">
                    <a:schemeClr val="accent3">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5" name="Freeform 32">
                <a:extLst>
                  <a:ext uri="{FF2B5EF4-FFF2-40B4-BE49-F238E27FC236}">
                    <a16:creationId xmlns:a16="http://schemas.microsoft.com/office/drawing/2014/main" id="{C3A5F9DF-0DFB-8D8C-F0F0-ACC3E3C1153E}"/>
                  </a:ext>
                </a:extLst>
              </p:cNvPr>
              <p:cNvSpPr>
                <a:spLocks/>
              </p:cNvSpPr>
              <p:nvPr/>
            </p:nvSpPr>
            <p:spPr bwMode="auto">
              <a:xfrm>
                <a:off x="2140258" y="3487154"/>
                <a:ext cx="956804" cy="591932"/>
              </a:xfrm>
              <a:custGeom>
                <a:avLst/>
                <a:gdLst>
                  <a:gd name="T0" fmla="*/ 130 w 729"/>
                  <a:gd name="T1" fmla="*/ 0 h 451"/>
                  <a:gd name="T2" fmla="*/ 0 w 729"/>
                  <a:gd name="T3" fmla="*/ 2 h 451"/>
                  <a:gd name="T4" fmla="*/ 487 w 729"/>
                  <a:gd name="T5" fmla="*/ 451 h 451"/>
                  <a:gd name="T6" fmla="*/ 729 w 729"/>
                  <a:gd name="T7" fmla="*/ 449 h 451"/>
                  <a:gd name="T8" fmla="*/ 130 w 729"/>
                  <a:gd name="T9" fmla="*/ 0 h 451"/>
                </a:gdLst>
                <a:ahLst/>
                <a:cxnLst>
                  <a:cxn ang="0">
                    <a:pos x="T0" y="T1"/>
                  </a:cxn>
                  <a:cxn ang="0">
                    <a:pos x="T2" y="T3"/>
                  </a:cxn>
                  <a:cxn ang="0">
                    <a:pos x="T4" y="T5"/>
                  </a:cxn>
                  <a:cxn ang="0">
                    <a:pos x="T6" y="T7"/>
                  </a:cxn>
                  <a:cxn ang="0">
                    <a:pos x="T8" y="T9"/>
                  </a:cxn>
                </a:cxnLst>
                <a:rect l="0" t="0" r="r" b="b"/>
                <a:pathLst>
                  <a:path w="729" h="451">
                    <a:moveTo>
                      <a:pt x="130" y="0"/>
                    </a:moveTo>
                    <a:lnTo>
                      <a:pt x="0" y="2"/>
                    </a:lnTo>
                    <a:lnTo>
                      <a:pt x="487" y="451"/>
                    </a:lnTo>
                    <a:lnTo>
                      <a:pt x="729" y="449"/>
                    </a:lnTo>
                    <a:lnTo>
                      <a:pt x="13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6" name="Freeform 33">
                <a:extLst>
                  <a:ext uri="{FF2B5EF4-FFF2-40B4-BE49-F238E27FC236}">
                    <a16:creationId xmlns:a16="http://schemas.microsoft.com/office/drawing/2014/main" id="{E6183BD1-D390-5B93-252D-BBCE29884BDE}"/>
                  </a:ext>
                </a:extLst>
              </p:cNvPr>
              <p:cNvSpPr>
                <a:spLocks/>
              </p:cNvSpPr>
              <p:nvPr/>
            </p:nvSpPr>
            <p:spPr bwMode="auto">
              <a:xfrm>
                <a:off x="2140258" y="3489779"/>
                <a:ext cx="645744" cy="906929"/>
              </a:xfrm>
              <a:custGeom>
                <a:avLst/>
                <a:gdLst>
                  <a:gd name="T0" fmla="*/ 0 w 492"/>
                  <a:gd name="T1" fmla="*/ 0 h 691"/>
                  <a:gd name="T2" fmla="*/ 2 w 492"/>
                  <a:gd name="T3" fmla="*/ 130 h 691"/>
                  <a:gd name="T4" fmla="*/ 492 w 492"/>
                  <a:gd name="T5" fmla="*/ 691 h 691"/>
                  <a:gd name="T6" fmla="*/ 487 w 492"/>
                  <a:gd name="T7" fmla="*/ 449 h 691"/>
                  <a:gd name="T8" fmla="*/ 0 w 492"/>
                  <a:gd name="T9" fmla="*/ 0 h 691"/>
                </a:gdLst>
                <a:ahLst/>
                <a:cxnLst>
                  <a:cxn ang="0">
                    <a:pos x="T0" y="T1"/>
                  </a:cxn>
                  <a:cxn ang="0">
                    <a:pos x="T2" y="T3"/>
                  </a:cxn>
                  <a:cxn ang="0">
                    <a:pos x="T4" y="T5"/>
                  </a:cxn>
                  <a:cxn ang="0">
                    <a:pos x="T6" y="T7"/>
                  </a:cxn>
                  <a:cxn ang="0">
                    <a:pos x="T8" y="T9"/>
                  </a:cxn>
                </a:cxnLst>
                <a:rect l="0" t="0" r="r" b="b"/>
                <a:pathLst>
                  <a:path w="492" h="691">
                    <a:moveTo>
                      <a:pt x="0" y="0"/>
                    </a:moveTo>
                    <a:lnTo>
                      <a:pt x="2" y="130"/>
                    </a:lnTo>
                    <a:lnTo>
                      <a:pt x="492" y="691"/>
                    </a:lnTo>
                    <a:lnTo>
                      <a:pt x="487" y="449"/>
                    </a:lnTo>
                    <a:lnTo>
                      <a:pt x="0" y="0"/>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7" name="Freeform 34">
                <a:extLst>
                  <a:ext uri="{FF2B5EF4-FFF2-40B4-BE49-F238E27FC236}">
                    <a16:creationId xmlns:a16="http://schemas.microsoft.com/office/drawing/2014/main" id="{DA78AFD6-0D6E-187F-BA72-D040D21503B1}"/>
                  </a:ext>
                </a:extLst>
              </p:cNvPr>
              <p:cNvSpPr>
                <a:spLocks/>
              </p:cNvSpPr>
              <p:nvPr/>
            </p:nvSpPr>
            <p:spPr bwMode="auto">
              <a:xfrm>
                <a:off x="2140258" y="3489779"/>
                <a:ext cx="645744" cy="906929"/>
              </a:xfrm>
              <a:custGeom>
                <a:avLst/>
                <a:gdLst>
                  <a:gd name="T0" fmla="*/ 0 w 492"/>
                  <a:gd name="T1" fmla="*/ 0 h 691"/>
                  <a:gd name="T2" fmla="*/ 2 w 492"/>
                  <a:gd name="T3" fmla="*/ 130 h 691"/>
                  <a:gd name="T4" fmla="*/ 492 w 492"/>
                  <a:gd name="T5" fmla="*/ 691 h 691"/>
                  <a:gd name="T6" fmla="*/ 487 w 492"/>
                  <a:gd name="T7" fmla="*/ 449 h 691"/>
                  <a:gd name="T8" fmla="*/ 0 w 492"/>
                  <a:gd name="T9" fmla="*/ 0 h 691"/>
                </a:gdLst>
                <a:ahLst/>
                <a:cxnLst>
                  <a:cxn ang="0">
                    <a:pos x="T0" y="T1"/>
                  </a:cxn>
                  <a:cxn ang="0">
                    <a:pos x="T2" y="T3"/>
                  </a:cxn>
                  <a:cxn ang="0">
                    <a:pos x="T4" y="T5"/>
                  </a:cxn>
                  <a:cxn ang="0">
                    <a:pos x="T6" y="T7"/>
                  </a:cxn>
                  <a:cxn ang="0">
                    <a:pos x="T8" y="T9"/>
                  </a:cxn>
                </a:cxnLst>
                <a:rect l="0" t="0" r="r" b="b"/>
                <a:pathLst>
                  <a:path w="492" h="691">
                    <a:moveTo>
                      <a:pt x="0" y="0"/>
                    </a:moveTo>
                    <a:lnTo>
                      <a:pt x="2" y="130"/>
                    </a:lnTo>
                    <a:lnTo>
                      <a:pt x="492" y="691"/>
                    </a:lnTo>
                    <a:lnTo>
                      <a:pt x="487" y="449"/>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8" name="Freeform 35">
                <a:extLst>
                  <a:ext uri="{FF2B5EF4-FFF2-40B4-BE49-F238E27FC236}">
                    <a16:creationId xmlns:a16="http://schemas.microsoft.com/office/drawing/2014/main" id="{6E558EE1-2FE4-F265-56D7-D59447A3D11E}"/>
                  </a:ext>
                </a:extLst>
              </p:cNvPr>
              <p:cNvSpPr>
                <a:spLocks/>
              </p:cNvSpPr>
              <p:nvPr/>
            </p:nvSpPr>
            <p:spPr bwMode="auto">
              <a:xfrm>
                <a:off x="2779440" y="4076461"/>
                <a:ext cx="320247" cy="320247"/>
              </a:xfrm>
              <a:custGeom>
                <a:avLst/>
                <a:gdLst>
                  <a:gd name="T0" fmla="*/ 242 w 244"/>
                  <a:gd name="T1" fmla="*/ 0 h 244"/>
                  <a:gd name="T2" fmla="*/ 242 w 244"/>
                  <a:gd name="T3" fmla="*/ 0 h 244"/>
                  <a:gd name="T4" fmla="*/ 0 w 244"/>
                  <a:gd name="T5" fmla="*/ 2 h 244"/>
                  <a:gd name="T6" fmla="*/ 5 w 244"/>
                  <a:gd name="T7" fmla="*/ 244 h 244"/>
                  <a:gd name="T8" fmla="*/ 244 w 244"/>
                  <a:gd name="T9" fmla="*/ 239 h 244"/>
                  <a:gd name="T10" fmla="*/ 242 w 244"/>
                  <a:gd name="T11" fmla="*/ 0 h 244"/>
                </a:gdLst>
                <a:ahLst/>
                <a:cxnLst>
                  <a:cxn ang="0">
                    <a:pos x="T0" y="T1"/>
                  </a:cxn>
                  <a:cxn ang="0">
                    <a:pos x="T2" y="T3"/>
                  </a:cxn>
                  <a:cxn ang="0">
                    <a:pos x="T4" y="T5"/>
                  </a:cxn>
                  <a:cxn ang="0">
                    <a:pos x="T6" y="T7"/>
                  </a:cxn>
                  <a:cxn ang="0">
                    <a:pos x="T8" y="T9"/>
                  </a:cxn>
                  <a:cxn ang="0">
                    <a:pos x="T10" y="T11"/>
                  </a:cxn>
                </a:cxnLst>
                <a:rect l="0" t="0" r="r" b="b"/>
                <a:pathLst>
                  <a:path w="244" h="244">
                    <a:moveTo>
                      <a:pt x="242" y="0"/>
                    </a:moveTo>
                    <a:lnTo>
                      <a:pt x="242" y="0"/>
                    </a:lnTo>
                    <a:lnTo>
                      <a:pt x="0" y="2"/>
                    </a:lnTo>
                    <a:lnTo>
                      <a:pt x="5" y="244"/>
                    </a:lnTo>
                    <a:lnTo>
                      <a:pt x="244" y="239"/>
                    </a:lnTo>
                    <a:lnTo>
                      <a:pt x="242" y="0"/>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9" name="Freeform 36">
                <a:extLst>
                  <a:ext uri="{FF2B5EF4-FFF2-40B4-BE49-F238E27FC236}">
                    <a16:creationId xmlns:a16="http://schemas.microsoft.com/office/drawing/2014/main" id="{3C6905D3-629D-80FC-8A11-7EE6295CFCB1}"/>
                  </a:ext>
                </a:extLst>
              </p:cNvPr>
              <p:cNvSpPr>
                <a:spLocks/>
              </p:cNvSpPr>
              <p:nvPr/>
            </p:nvSpPr>
            <p:spPr bwMode="auto">
              <a:xfrm>
                <a:off x="2779440" y="4076461"/>
                <a:ext cx="320247" cy="320247"/>
              </a:xfrm>
              <a:custGeom>
                <a:avLst/>
                <a:gdLst>
                  <a:gd name="T0" fmla="*/ 242 w 244"/>
                  <a:gd name="T1" fmla="*/ 0 h 244"/>
                  <a:gd name="T2" fmla="*/ 242 w 244"/>
                  <a:gd name="T3" fmla="*/ 0 h 244"/>
                  <a:gd name="T4" fmla="*/ 0 w 244"/>
                  <a:gd name="T5" fmla="*/ 2 h 244"/>
                  <a:gd name="T6" fmla="*/ 5 w 244"/>
                  <a:gd name="T7" fmla="*/ 244 h 244"/>
                  <a:gd name="T8" fmla="*/ 244 w 244"/>
                  <a:gd name="T9" fmla="*/ 239 h 244"/>
                  <a:gd name="T10" fmla="*/ 242 w 244"/>
                  <a:gd name="T11" fmla="*/ 0 h 244"/>
                </a:gdLst>
                <a:ahLst/>
                <a:cxnLst>
                  <a:cxn ang="0">
                    <a:pos x="T0" y="T1"/>
                  </a:cxn>
                  <a:cxn ang="0">
                    <a:pos x="T2" y="T3"/>
                  </a:cxn>
                  <a:cxn ang="0">
                    <a:pos x="T4" y="T5"/>
                  </a:cxn>
                  <a:cxn ang="0">
                    <a:pos x="T6" y="T7"/>
                  </a:cxn>
                  <a:cxn ang="0">
                    <a:pos x="T8" y="T9"/>
                  </a:cxn>
                  <a:cxn ang="0">
                    <a:pos x="T10" y="T11"/>
                  </a:cxn>
                </a:cxnLst>
                <a:rect l="0" t="0" r="r" b="b"/>
                <a:pathLst>
                  <a:path w="244" h="244">
                    <a:moveTo>
                      <a:pt x="242" y="0"/>
                    </a:moveTo>
                    <a:lnTo>
                      <a:pt x="242" y="0"/>
                    </a:lnTo>
                    <a:lnTo>
                      <a:pt x="0" y="2"/>
                    </a:lnTo>
                    <a:lnTo>
                      <a:pt x="5" y="244"/>
                    </a:lnTo>
                    <a:lnTo>
                      <a:pt x="244" y="239"/>
                    </a:lnTo>
                    <a:lnTo>
                      <a:pt x="24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0" name="Freeform 37">
                <a:extLst>
                  <a:ext uri="{FF2B5EF4-FFF2-40B4-BE49-F238E27FC236}">
                    <a16:creationId xmlns:a16="http://schemas.microsoft.com/office/drawing/2014/main" id="{56CBA657-A1BE-553B-9B45-10D99DFF5CC3}"/>
                  </a:ext>
                </a:extLst>
              </p:cNvPr>
              <p:cNvSpPr>
                <a:spLocks/>
              </p:cNvSpPr>
              <p:nvPr/>
            </p:nvSpPr>
            <p:spPr bwMode="auto">
              <a:xfrm>
                <a:off x="2611441" y="3324405"/>
                <a:ext cx="901679" cy="49875"/>
              </a:xfrm>
              <a:custGeom>
                <a:avLst/>
                <a:gdLst>
                  <a:gd name="T0" fmla="*/ 687 w 687"/>
                  <a:gd name="T1" fmla="*/ 36 h 38"/>
                  <a:gd name="T2" fmla="*/ 199 w 687"/>
                  <a:gd name="T3" fmla="*/ 0 h 38"/>
                  <a:gd name="T4" fmla="*/ 0 w 687"/>
                  <a:gd name="T5" fmla="*/ 3 h 38"/>
                  <a:gd name="T6" fmla="*/ 329 w 687"/>
                  <a:gd name="T7" fmla="*/ 38 h 38"/>
                  <a:gd name="T8" fmla="*/ 687 w 687"/>
                  <a:gd name="T9" fmla="*/ 36 h 38"/>
                </a:gdLst>
                <a:ahLst/>
                <a:cxnLst>
                  <a:cxn ang="0">
                    <a:pos x="T0" y="T1"/>
                  </a:cxn>
                  <a:cxn ang="0">
                    <a:pos x="T2" y="T3"/>
                  </a:cxn>
                  <a:cxn ang="0">
                    <a:pos x="T4" y="T5"/>
                  </a:cxn>
                  <a:cxn ang="0">
                    <a:pos x="T6" y="T7"/>
                  </a:cxn>
                  <a:cxn ang="0">
                    <a:pos x="T8" y="T9"/>
                  </a:cxn>
                </a:cxnLst>
                <a:rect l="0" t="0" r="r" b="b"/>
                <a:pathLst>
                  <a:path w="687" h="38">
                    <a:moveTo>
                      <a:pt x="687" y="36"/>
                    </a:moveTo>
                    <a:lnTo>
                      <a:pt x="199" y="0"/>
                    </a:lnTo>
                    <a:lnTo>
                      <a:pt x="0" y="3"/>
                    </a:lnTo>
                    <a:lnTo>
                      <a:pt x="329" y="38"/>
                    </a:lnTo>
                    <a:lnTo>
                      <a:pt x="687" y="36"/>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1" name="Freeform 38">
                <a:extLst>
                  <a:ext uri="{FF2B5EF4-FFF2-40B4-BE49-F238E27FC236}">
                    <a16:creationId xmlns:a16="http://schemas.microsoft.com/office/drawing/2014/main" id="{867DADDF-C934-A376-8683-39FA120DF8DC}"/>
                  </a:ext>
                </a:extLst>
              </p:cNvPr>
              <p:cNvSpPr>
                <a:spLocks/>
              </p:cNvSpPr>
              <p:nvPr/>
            </p:nvSpPr>
            <p:spPr bwMode="auto">
              <a:xfrm>
                <a:off x="2611441" y="3324405"/>
                <a:ext cx="901679" cy="49875"/>
              </a:xfrm>
              <a:custGeom>
                <a:avLst/>
                <a:gdLst>
                  <a:gd name="T0" fmla="*/ 687 w 687"/>
                  <a:gd name="T1" fmla="*/ 36 h 38"/>
                  <a:gd name="T2" fmla="*/ 199 w 687"/>
                  <a:gd name="T3" fmla="*/ 0 h 38"/>
                  <a:gd name="T4" fmla="*/ 0 w 687"/>
                  <a:gd name="T5" fmla="*/ 3 h 38"/>
                  <a:gd name="T6" fmla="*/ 329 w 687"/>
                  <a:gd name="T7" fmla="*/ 38 h 38"/>
                  <a:gd name="T8" fmla="*/ 687 w 687"/>
                  <a:gd name="T9" fmla="*/ 36 h 38"/>
                </a:gdLst>
                <a:ahLst/>
                <a:cxnLst>
                  <a:cxn ang="0">
                    <a:pos x="T0" y="T1"/>
                  </a:cxn>
                  <a:cxn ang="0">
                    <a:pos x="T2" y="T3"/>
                  </a:cxn>
                  <a:cxn ang="0">
                    <a:pos x="T4" y="T5"/>
                  </a:cxn>
                  <a:cxn ang="0">
                    <a:pos x="T6" y="T7"/>
                  </a:cxn>
                  <a:cxn ang="0">
                    <a:pos x="T8" y="T9"/>
                  </a:cxn>
                </a:cxnLst>
                <a:rect l="0" t="0" r="r" b="b"/>
                <a:pathLst>
                  <a:path w="687" h="38">
                    <a:moveTo>
                      <a:pt x="687" y="36"/>
                    </a:moveTo>
                    <a:lnTo>
                      <a:pt x="199" y="0"/>
                    </a:lnTo>
                    <a:lnTo>
                      <a:pt x="0" y="3"/>
                    </a:lnTo>
                    <a:lnTo>
                      <a:pt x="329" y="38"/>
                    </a:lnTo>
                    <a:lnTo>
                      <a:pt x="687" y="3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2" name="Freeform 39">
                <a:extLst>
                  <a:ext uri="{FF2B5EF4-FFF2-40B4-BE49-F238E27FC236}">
                    <a16:creationId xmlns:a16="http://schemas.microsoft.com/office/drawing/2014/main" id="{423433DD-7FAA-8AB1-55C8-9327B3009618}"/>
                  </a:ext>
                </a:extLst>
              </p:cNvPr>
              <p:cNvSpPr>
                <a:spLocks/>
              </p:cNvSpPr>
              <p:nvPr/>
            </p:nvSpPr>
            <p:spPr bwMode="auto">
              <a:xfrm>
                <a:off x="2611441" y="3328343"/>
                <a:ext cx="431809" cy="552558"/>
              </a:xfrm>
              <a:custGeom>
                <a:avLst/>
                <a:gdLst>
                  <a:gd name="T0" fmla="*/ 329 w 329"/>
                  <a:gd name="T1" fmla="*/ 35 h 421"/>
                  <a:gd name="T2" fmla="*/ 0 w 329"/>
                  <a:gd name="T3" fmla="*/ 0 h 421"/>
                  <a:gd name="T4" fmla="*/ 3 w 329"/>
                  <a:gd name="T5" fmla="*/ 208 h 421"/>
                  <a:gd name="T6" fmla="*/ 329 w 329"/>
                  <a:gd name="T7" fmla="*/ 421 h 421"/>
                  <a:gd name="T8" fmla="*/ 329 w 329"/>
                  <a:gd name="T9" fmla="*/ 35 h 421"/>
                </a:gdLst>
                <a:ahLst/>
                <a:cxnLst>
                  <a:cxn ang="0">
                    <a:pos x="T0" y="T1"/>
                  </a:cxn>
                  <a:cxn ang="0">
                    <a:pos x="T2" y="T3"/>
                  </a:cxn>
                  <a:cxn ang="0">
                    <a:pos x="T4" y="T5"/>
                  </a:cxn>
                  <a:cxn ang="0">
                    <a:pos x="T6" y="T7"/>
                  </a:cxn>
                  <a:cxn ang="0">
                    <a:pos x="T8" y="T9"/>
                  </a:cxn>
                </a:cxnLst>
                <a:rect l="0" t="0" r="r" b="b"/>
                <a:pathLst>
                  <a:path w="329" h="421">
                    <a:moveTo>
                      <a:pt x="329" y="35"/>
                    </a:moveTo>
                    <a:lnTo>
                      <a:pt x="0" y="0"/>
                    </a:lnTo>
                    <a:lnTo>
                      <a:pt x="3" y="208"/>
                    </a:lnTo>
                    <a:lnTo>
                      <a:pt x="329" y="421"/>
                    </a:lnTo>
                    <a:lnTo>
                      <a:pt x="329" y="35"/>
                    </a:lnTo>
                    <a:close/>
                  </a:path>
                </a:pathLst>
              </a:custGeom>
              <a:solidFill>
                <a:schemeClr val="accent2">
                  <a:lumMod val="75000"/>
                </a:schemeClr>
              </a:solidFill>
              <a:ln w="9525">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3" name="Freeform 40">
                <a:extLst>
                  <a:ext uri="{FF2B5EF4-FFF2-40B4-BE49-F238E27FC236}">
                    <a16:creationId xmlns:a16="http://schemas.microsoft.com/office/drawing/2014/main" id="{5B08CC43-6D8F-F491-D2E8-8D44D5819956}"/>
                  </a:ext>
                </a:extLst>
              </p:cNvPr>
              <p:cNvSpPr>
                <a:spLocks/>
              </p:cNvSpPr>
              <p:nvPr/>
            </p:nvSpPr>
            <p:spPr bwMode="auto">
              <a:xfrm>
                <a:off x="2611441" y="3328343"/>
                <a:ext cx="431809" cy="552558"/>
              </a:xfrm>
              <a:custGeom>
                <a:avLst/>
                <a:gdLst>
                  <a:gd name="T0" fmla="*/ 329 w 329"/>
                  <a:gd name="T1" fmla="*/ 35 h 421"/>
                  <a:gd name="T2" fmla="*/ 0 w 329"/>
                  <a:gd name="T3" fmla="*/ 0 h 421"/>
                  <a:gd name="T4" fmla="*/ 3 w 329"/>
                  <a:gd name="T5" fmla="*/ 208 h 421"/>
                  <a:gd name="T6" fmla="*/ 329 w 329"/>
                  <a:gd name="T7" fmla="*/ 421 h 421"/>
                  <a:gd name="T8" fmla="*/ 329 w 329"/>
                  <a:gd name="T9" fmla="*/ 35 h 421"/>
                </a:gdLst>
                <a:ahLst/>
                <a:cxnLst>
                  <a:cxn ang="0">
                    <a:pos x="T0" y="T1"/>
                  </a:cxn>
                  <a:cxn ang="0">
                    <a:pos x="T2" y="T3"/>
                  </a:cxn>
                  <a:cxn ang="0">
                    <a:pos x="T4" y="T5"/>
                  </a:cxn>
                  <a:cxn ang="0">
                    <a:pos x="T6" y="T7"/>
                  </a:cxn>
                  <a:cxn ang="0">
                    <a:pos x="T8" y="T9"/>
                  </a:cxn>
                </a:cxnLst>
                <a:rect l="0" t="0" r="r" b="b"/>
                <a:pathLst>
                  <a:path w="329" h="421">
                    <a:moveTo>
                      <a:pt x="329" y="35"/>
                    </a:moveTo>
                    <a:lnTo>
                      <a:pt x="0" y="0"/>
                    </a:lnTo>
                    <a:lnTo>
                      <a:pt x="3" y="208"/>
                    </a:lnTo>
                    <a:lnTo>
                      <a:pt x="329" y="421"/>
                    </a:lnTo>
                    <a:lnTo>
                      <a:pt x="329" y="3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4" name="Freeform 41">
                <a:extLst>
                  <a:ext uri="{FF2B5EF4-FFF2-40B4-BE49-F238E27FC236}">
                    <a16:creationId xmlns:a16="http://schemas.microsoft.com/office/drawing/2014/main" id="{C9BD61D6-212C-CFE8-4C53-C797FB8A917A}"/>
                  </a:ext>
                </a:extLst>
              </p:cNvPr>
              <p:cNvSpPr>
                <a:spLocks/>
              </p:cNvSpPr>
              <p:nvPr/>
            </p:nvSpPr>
            <p:spPr bwMode="auto">
              <a:xfrm>
                <a:off x="3040624" y="3371655"/>
                <a:ext cx="472495" cy="509245"/>
              </a:xfrm>
              <a:custGeom>
                <a:avLst/>
                <a:gdLst>
                  <a:gd name="T0" fmla="*/ 360 w 360"/>
                  <a:gd name="T1" fmla="*/ 0 h 388"/>
                  <a:gd name="T2" fmla="*/ 0 w 360"/>
                  <a:gd name="T3" fmla="*/ 2 h 388"/>
                  <a:gd name="T4" fmla="*/ 2 w 360"/>
                  <a:gd name="T5" fmla="*/ 388 h 388"/>
                  <a:gd name="T6" fmla="*/ 357 w 360"/>
                  <a:gd name="T7" fmla="*/ 383 h 388"/>
                  <a:gd name="T8" fmla="*/ 360 w 360"/>
                  <a:gd name="T9" fmla="*/ 0 h 388"/>
                </a:gdLst>
                <a:ahLst/>
                <a:cxnLst>
                  <a:cxn ang="0">
                    <a:pos x="T0" y="T1"/>
                  </a:cxn>
                  <a:cxn ang="0">
                    <a:pos x="T2" y="T3"/>
                  </a:cxn>
                  <a:cxn ang="0">
                    <a:pos x="T4" y="T5"/>
                  </a:cxn>
                  <a:cxn ang="0">
                    <a:pos x="T6" y="T7"/>
                  </a:cxn>
                  <a:cxn ang="0">
                    <a:pos x="T8" y="T9"/>
                  </a:cxn>
                </a:cxnLst>
                <a:rect l="0" t="0" r="r" b="b"/>
                <a:pathLst>
                  <a:path w="360" h="388">
                    <a:moveTo>
                      <a:pt x="360" y="0"/>
                    </a:moveTo>
                    <a:lnTo>
                      <a:pt x="0" y="2"/>
                    </a:lnTo>
                    <a:lnTo>
                      <a:pt x="2" y="388"/>
                    </a:lnTo>
                    <a:lnTo>
                      <a:pt x="357" y="383"/>
                    </a:lnTo>
                    <a:lnTo>
                      <a:pt x="360" y="0"/>
                    </a:lnTo>
                    <a:close/>
                  </a:path>
                </a:pathLst>
              </a:custGeom>
              <a:solidFill>
                <a:schemeClr val="accent2">
                  <a:lumMod val="60000"/>
                  <a:lumOff val="40000"/>
                </a:schemeClr>
              </a:solidFill>
              <a:ln w="12700">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5" name="Freeform 42">
                <a:extLst>
                  <a:ext uri="{FF2B5EF4-FFF2-40B4-BE49-F238E27FC236}">
                    <a16:creationId xmlns:a16="http://schemas.microsoft.com/office/drawing/2014/main" id="{DA08B255-5692-7284-6507-E0D121C418AB}"/>
                  </a:ext>
                </a:extLst>
              </p:cNvPr>
              <p:cNvSpPr>
                <a:spLocks/>
              </p:cNvSpPr>
              <p:nvPr/>
            </p:nvSpPr>
            <p:spPr bwMode="auto">
              <a:xfrm>
                <a:off x="1851511" y="3905838"/>
                <a:ext cx="614244" cy="509245"/>
              </a:xfrm>
              <a:custGeom>
                <a:avLst/>
                <a:gdLst>
                  <a:gd name="T0" fmla="*/ 248 w 468"/>
                  <a:gd name="T1" fmla="*/ 386 h 388"/>
                  <a:gd name="T2" fmla="*/ 267 w 468"/>
                  <a:gd name="T3" fmla="*/ 386 h 388"/>
                  <a:gd name="T4" fmla="*/ 468 w 468"/>
                  <a:gd name="T5" fmla="*/ 388 h 388"/>
                  <a:gd name="T6" fmla="*/ 213 w 468"/>
                  <a:gd name="T7" fmla="*/ 137 h 388"/>
                  <a:gd name="T8" fmla="*/ 66 w 468"/>
                  <a:gd name="T9" fmla="*/ 2 h 388"/>
                  <a:gd name="T10" fmla="*/ 0 w 468"/>
                  <a:gd name="T11" fmla="*/ 0 h 388"/>
                  <a:gd name="T12" fmla="*/ 165 w 468"/>
                  <a:gd name="T13" fmla="*/ 263 h 388"/>
                  <a:gd name="T14" fmla="*/ 248 w 468"/>
                  <a:gd name="T15" fmla="*/ 386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388">
                    <a:moveTo>
                      <a:pt x="248" y="386"/>
                    </a:moveTo>
                    <a:lnTo>
                      <a:pt x="267" y="386"/>
                    </a:lnTo>
                    <a:lnTo>
                      <a:pt x="468" y="388"/>
                    </a:lnTo>
                    <a:lnTo>
                      <a:pt x="213" y="137"/>
                    </a:lnTo>
                    <a:lnTo>
                      <a:pt x="66" y="2"/>
                    </a:lnTo>
                    <a:lnTo>
                      <a:pt x="0" y="0"/>
                    </a:lnTo>
                    <a:lnTo>
                      <a:pt x="165" y="263"/>
                    </a:lnTo>
                    <a:lnTo>
                      <a:pt x="248" y="386"/>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6" name="Freeform 43">
                <a:extLst>
                  <a:ext uri="{FF2B5EF4-FFF2-40B4-BE49-F238E27FC236}">
                    <a16:creationId xmlns:a16="http://schemas.microsoft.com/office/drawing/2014/main" id="{640CBB93-351F-98B6-715E-37CE29DBB883}"/>
                  </a:ext>
                </a:extLst>
              </p:cNvPr>
              <p:cNvSpPr>
                <a:spLocks/>
              </p:cNvSpPr>
              <p:nvPr/>
            </p:nvSpPr>
            <p:spPr bwMode="auto">
              <a:xfrm>
                <a:off x="1851511" y="3905838"/>
                <a:ext cx="614244" cy="509245"/>
              </a:xfrm>
              <a:custGeom>
                <a:avLst/>
                <a:gdLst>
                  <a:gd name="T0" fmla="*/ 248 w 468"/>
                  <a:gd name="T1" fmla="*/ 386 h 388"/>
                  <a:gd name="T2" fmla="*/ 267 w 468"/>
                  <a:gd name="T3" fmla="*/ 386 h 388"/>
                  <a:gd name="T4" fmla="*/ 468 w 468"/>
                  <a:gd name="T5" fmla="*/ 388 h 388"/>
                  <a:gd name="T6" fmla="*/ 213 w 468"/>
                  <a:gd name="T7" fmla="*/ 137 h 388"/>
                  <a:gd name="T8" fmla="*/ 66 w 468"/>
                  <a:gd name="T9" fmla="*/ 2 h 388"/>
                  <a:gd name="T10" fmla="*/ 0 w 468"/>
                  <a:gd name="T11" fmla="*/ 0 h 388"/>
                  <a:gd name="T12" fmla="*/ 165 w 468"/>
                  <a:gd name="T13" fmla="*/ 263 h 388"/>
                  <a:gd name="T14" fmla="*/ 248 w 468"/>
                  <a:gd name="T15" fmla="*/ 386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388">
                    <a:moveTo>
                      <a:pt x="248" y="386"/>
                    </a:moveTo>
                    <a:lnTo>
                      <a:pt x="267" y="386"/>
                    </a:lnTo>
                    <a:lnTo>
                      <a:pt x="468" y="388"/>
                    </a:lnTo>
                    <a:lnTo>
                      <a:pt x="213" y="137"/>
                    </a:lnTo>
                    <a:lnTo>
                      <a:pt x="66" y="2"/>
                    </a:lnTo>
                    <a:lnTo>
                      <a:pt x="0" y="0"/>
                    </a:lnTo>
                    <a:lnTo>
                      <a:pt x="165" y="263"/>
                    </a:lnTo>
                    <a:lnTo>
                      <a:pt x="248" y="38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7" name="Freeform 44">
                <a:extLst>
                  <a:ext uri="{FF2B5EF4-FFF2-40B4-BE49-F238E27FC236}">
                    <a16:creationId xmlns:a16="http://schemas.microsoft.com/office/drawing/2014/main" id="{E67E6CA1-4AB7-36B6-303C-62C4F6734FB1}"/>
                  </a:ext>
                </a:extLst>
              </p:cNvPr>
              <p:cNvSpPr>
                <a:spLocks/>
              </p:cNvSpPr>
              <p:nvPr/>
            </p:nvSpPr>
            <p:spPr bwMode="auto">
              <a:xfrm>
                <a:off x="2177007" y="4412458"/>
                <a:ext cx="301872" cy="297935"/>
              </a:xfrm>
              <a:custGeom>
                <a:avLst/>
                <a:gdLst>
                  <a:gd name="T0" fmla="*/ 10 w 230"/>
                  <a:gd name="T1" fmla="*/ 225 h 227"/>
                  <a:gd name="T2" fmla="*/ 178 w 230"/>
                  <a:gd name="T3" fmla="*/ 225 h 227"/>
                  <a:gd name="T4" fmla="*/ 230 w 230"/>
                  <a:gd name="T5" fmla="*/ 227 h 227"/>
                  <a:gd name="T6" fmla="*/ 220 w 230"/>
                  <a:gd name="T7" fmla="*/ 2 h 227"/>
                  <a:gd name="T8" fmla="*/ 19 w 230"/>
                  <a:gd name="T9" fmla="*/ 0 h 227"/>
                  <a:gd name="T10" fmla="*/ 0 w 230"/>
                  <a:gd name="T11" fmla="*/ 0 h 227"/>
                  <a:gd name="T12" fmla="*/ 10 w 230"/>
                  <a:gd name="T13" fmla="*/ 225 h 227"/>
                </a:gdLst>
                <a:ahLst/>
                <a:cxnLst>
                  <a:cxn ang="0">
                    <a:pos x="T0" y="T1"/>
                  </a:cxn>
                  <a:cxn ang="0">
                    <a:pos x="T2" y="T3"/>
                  </a:cxn>
                  <a:cxn ang="0">
                    <a:pos x="T4" y="T5"/>
                  </a:cxn>
                  <a:cxn ang="0">
                    <a:pos x="T6" y="T7"/>
                  </a:cxn>
                  <a:cxn ang="0">
                    <a:pos x="T8" y="T9"/>
                  </a:cxn>
                  <a:cxn ang="0">
                    <a:pos x="T10" y="T11"/>
                  </a:cxn>
                  <a:cxn ang="0">
                    <a:pos x="T12" y="T13"/>
                  </a:cxn>
                </a:cxnLst>
                <a:rect l="0" t="0" r="r" b="b"/>
                <a:pathLst>
                  <a:path w="230" h="227">
                    <a:moveTo>
                      <a:pt x="10" y="225"/>
                    </a:moveTo>
                    <a:lnTo>
                      <a:pt x="178" y="225"/>
                    </a:lnTo>
                    <a:lnTo>
                      <a:pt x="230" y="227"/>
                    </a:lnTo>
                    <a:lnTo>
                      <a:pt x="220" y="2"/>
                    </a:lnTo>
                    <a:lnTo>
                      <a:pt x="19" y="0"/>
                    </a:lnTo>
                    <a:lnTo>
                      <a:pt x="0" y="0"/>
                    </a:lnTo>
                    <a:lnTo>
                      <a:pt x="10" y="225"/>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8" name="Freeform 45">
                <a:extLst>
                  <a:ext uri="{FF2B5EF4-FFF2-40B4-BE49-F238E27FC236}">
                    <a16:creationId xmlns:a16="http://schemas.microsoft.com/office/drawing/2014/main" id="{8DE89856-B3A2-49C0-4C6C-F5C33FCA2582}"/>
                  </a:ext>
                </a:extLst>
              </p:cNvPr>
              <p:cNvSpPr>
                <a:spLocks/>
              </p:cNvSpPr>
              <p:nvPr/>
            </p:nvSpPr>
            <p:spPr bwMode="auto">
              <a:xfrm>
                <a:off x="2177007" y="4412458"/>
                <a:ext cx="301872" cy="297935"/>
              </a:xfrm>
              <a:custGeom>
                <a:avLst/>
                <a:gdLst>
                  <a:gd name="T0" fmla="*/ 10 w 230"/>
                  <a:gd name="T1" fmla="*/ 225 h 227"/>
                  <a:gd name="T2" fmla="*/ 178 w 230"/>
                  <a:gd name="T3" fmla="*/ 225 h 227"/>
                  <a:gd name="T4" fmla="*/ 230 w 230"/>
                  <a:gd name="T5" fmla="*/ 227 h 227"/>
                  <a:gd name="T6" fmla="*/ 220 w 230"/>
                  <a:gd name="T7" fmla="*/ 2 h 227"/>
                  <a:gd name="T8" fmla="*/ 19 w 230"/>
                  <a:gd name="T9" fmla="*/ 0 h 227"/>
                  <a:gd name="T10" fmla="*/ 0 w 230"/>
                  <a:gd name="T11" fmla="*/ 0 h 227"/>
                  <a:gd name="T12" fmla="*/ 10 w 230"/>
                  <a:gd name="T13" fmla="*/ 225 h 227"/>
                </a:gdLst>
                <a:ahLst/>
                <a:cxnLst>
                  <a:cxn ang="0">
                    <a:pos x="T0" y="T1"/>
                  </a:cxn>
                  <a:cxn ang="0">
                    <a:pos x="T2" y="T3"/>
                  </a:cxn>
                  <a:cxn ang="0">
                    <a:pos x="T4" y="T5"/>
                  </a:cxn>
                  <a:cxn ang="0">
                    <a:pos x="T6" y="T7"/>
                  </a:cxn>
                  <a:cxn ang="0">
                    <a:pos x="T8" y="T9"/>
                  </a:cxn>
                  <a:cxn ang="0">
                    <a:pos x="T10" y="T11"/>
                  </a:cxn>
                  <a:cxn ang="0">
                    <a:pos x="T12" y="T13"/>
                  </a:cxn>
                </a:cxnLst>
                <a:rect l="0" t="0" r="r" b="b"/>
                <a:pathLst>
                  <a:path w="230" h="227">
                    <a:moveTo>
                      <a:pt x="10" y="225"/>
                    </a:moveTo>
                    <a:lnTo>
                      <a:pt x="178" y="225"/>
                    </a:lnTo>
                    <a:lnTo>
                      <a:pt x="230" y="227"/>
                    </a:lnTo>
                    <a:lnTo>
                      <a:pt x="220" y="2"/>
                    </a:lnTo>
                    <a:lnTo>
                      <a:pt x="19" y="0"/>
                    </a:lnTo>
                    <a:lnTo>
                      <a:pt x="0" y="0"/>
                    </a:lnTo>
                    <a:lnTo>
                      <a:pt x="10" y="22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9" name="Freeform 46">
                <a:extLst>
                  <a:ext uri="{FF2B5EF4-FFF2-40B4-BE49-F238E27FC236}">
                    <a16:creationId xmlns:a16="http://schemas.microsoft.com/office/drawing/2014/main" id="{19E64EBA-BB74-2910-ED6B-A472315F7FF0}"/>
                  </a:ext>
                </a:extLst>
              </p:cNvPr>
              <p:cNvSpPr>
                <a:spLocks/>
              </p:cNvSpPr>
              <p:nvPr/>
            </p:nvSpPr>
            <p:spPr bwMode="auto">
              <a:xfrm>
                <a:off x="1856761" y="3908463"/>
                <a:ext cx="333372" cy="799305"/>
              </a:xfrm>
              <a:custGeom>
                <a:avLst/>
                <a:gdLst>
                  <a:gd name="T0" fmla="*/ 254 w 254"/>
                  <a:gd name="T1" fmla="*/ 609 h 609"/>
                  <a:gd name="T2" fmla="*/ 244 w 254"/>
                  <a:gd name="T3" fmla="*/ 384 h 609"/>
                  <a:gd name="T4" fmla="*/ 161 w 254"/>
                  <a:gd name="T5" fmla="*/ 261 h 609"/>
                  <a:gd name="T6" fmla="*/ 0 w 254"/>
                  <a:gd name="T7" fmla="*/ 0 h 609"/>
                  <a:gd name="T8" fmla="*/ 12 w 254"/>
                  <a:gd name="T9" fmla="*/ 86 h 609"/>
                  <a:gd name="T10" fmla="*/ 15 w 254"/>
                  <a:gd name="T11" fmla="*/ 97 h 609"/>
                  <a:gd name="T12" fmla="*/ 254 w 254"/>
                  <a:gd name="T13" fmla="*/ 609 h 609"/>
                </a:gdLst>
                <a:ahLst/>
                <a:cxnLst>
                  <a:cxn ang="0">
                    <a:pos x="T0" y="T1"/>
                  </a:cxn>
                  <a:cxn ang="0">
                    <a:pos x="T2" y="T3"/>
                  </a:cxn>
                  <a:cxn ang="0">
                    <a:pos x="T4" y="T5"/>
                  </a:cxn>
                  <a:cxn ang="0">
                    <a:pos x="T6" y="T7"/>
                  </a:cxn>
                  <a:cxn ang="0">
                    <a:pos x="T8" y="T9"/>
                  </a:cxn>
                  <a:cxn ang="0">
                    <a:pos x="T10" y="T11"/>
                  </a:cxn>
                  <a:cxn ang="0">
                    <a:pos x="T12" y="T13"/>
                  </a:cxn>
                </a:cxnLst>
                <a:rect l="0" t="0" r="r" b="b"/>
                <a:pathLst>
                  <a:path w="254" h="609">
                    <a:moveTo>
                      <a:pt x="254" y="609"/>
                    </a:moveTo>
                    <a:lnTo>
                      <a:pt x="244" y="384"/>
                    </a:lnTo>
                    <a:lnTo>
                      <a:pt x="161" y="261"/>
                    </a:lnTo>
                    <a:lnTo>
                      <a:pt x="0" y="0"/>
                    </a:lnTo>
                    <a:lnTo>
                      <a:pt x="12" y="86"/>
                    </a:lnTo>
                    <a:lnTo>
                      <a:pt x="15" y="97"/>
                    </a:lnTo>
                    <a:lnTo>
                      <a:pt x="254" y="609"/>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0" name="Freeform 47">
                <a:extLst>
                  <a:ext uri="{FF2B5EF4-FFF2-40B4-BE49-F238E27FC236}">
                    <a16:creationId xmlns:a16="http://schemas.microsoft.com/office/drawing/2014/main" id="{20D2EA06-E038-F085-CB12-77B31323A9F2}"/>
                  </a:ext>
                </a:extLst>
              </p:cNvPr>
              <p:cNvSpPr>
                <a:spLocks/>
              </p:cNvSpPr>
              <p:nvPr/>
            </p:nvSpPr>
            <p:spPr bwMode="auto">
              <a:xfrm>
                <a:off x="749021" y="3719465"/>
                <a:ext cx="400309" cy="895117"/>
              </a:xfrm>
              <a:custGeom>
                <a:avLst/>
                <a:gdLst>
                  <a:gd name="T0" fmla="*/ 0 w 305"/>
                  <a:gd name="T1" fmla="*/ 682 h 682"/>
                  <a:gd name="T2" fmla="*/ 2 w 305"/>
                  <a:gd name="T3" fmla="*/ 263 h 682"/>
                  <a:gd name="T4" fmla="*/ 305 w 305"/>
                  <a:gd name="T5" fmla="*/ 0 h 682"/>
                  <a:gd name="T6" fmla="*/ 298 w 305"/>
                  <a:gd name="T7" fmla="*/ 215 h 682"/>
                  <a:gd name="T8" fmla="*/ 0 w 305"/>
                  <a:gd name="T9" fmla="*/ 682 h 682"/>
                </a:gdLst>
                <a:ahLst/>
                <a:cxnLst>
                  <a:cxn ang="0">
                    <a:pos x="T0" y="T1"/>
                  </a:cxn>
                  <a:cxn ang="0">
                    <a:pos x="T2" y="T3"/>
                  </a:cxn>
                  <a:cxn ang="0">
                    <a:pos x="T4" y="T5"/>
                  </a:cxn>
                  <a:cxn ang="0">
                    <a:pos x="T6" y="T7"/>
                  </a:cxn>
                  <a:cxn ang="0">
                    <a:pos x="T8" y="T9"/>
                  </a:cxn>
                </a:cxnLst>
                <a:rect l="0" t="0" r="r" b="b"/>
                <a:pathLst>
                  <a:path w="305" h="682">
                    <a:moveTo>
                      <a:pt x="0" y="682"/>
                    </a:moveTo>
                    <a:lnTo>
                      <a:pt x="2" y="263"/>
                    </a:lnTo>
                    <a:lnTo>
                      <a:pt x="305" y="0"/>
                    </a:lnTo>
                    <a:lnTo>
                      <a:pt x="298" y="215"/>
                    </a:lnTo>
                    <a:lnTo>
                      <a:pt x="0" y="682"/>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1" name="Freeform 48">
                <a:extLst>
                  <a:ext uri="{FF2B5EF4-FFF2-40B4-BE49-F238E27FC236}">
                    <a16:creationId xmlns:a16="http://schemas.microsoft.com/office/drawing/2014/main" id="{A547D134-8611-31BC-2DC7-652978135F49}"/>
                  </a:ext>
                </a:extLst>
              </p:cNvPr>
              <p:cNvSpPr>
                <a:spLocks/>
              </p:cNvSpPr>
              <p:nvPr/>
            </p:nvSpPr>
            <p:spPr bwMode="auto">
              <a:xfrm>
                <a:off x="749021" y="3719465"/>
                <a:ext cx="400309" cy="895117"/>
              </a:xfrm>
              <a:custGeom>
                <a:avLst/>
                <a:gdLst>
                  <a:gd name="T0" fmla="*/ 0 w 305"/>
                  <a:gd name="T1" fmla="*/ 682 h 682"/>
                  <a:gd name="T2" fmla="*/ 2 w 305"/>
                  <a:gd name="T3" fmla="*/ 263 h 682"/>
                  <a:gd name="T4" fmla="*/ 305 w 305"/>
                  <a:gd name="T5" fmla="*/ 0 h 682"/>
                  <a:gd name="T6" fmla="*/ 298 w 305"/>
                  <a:gd name="T7" fmla="*/ 215 h 682"/>
                  <a:gd name="T8" fmla="*/ 0 w 305"/>
                  <a:gd name="T9" fmla="*/ 682 h 682"/>
                </a:gdLst>
                <a:ahLst/>
                <a:cxnLst>
                  <a:cxn ang="0">
                    <a:pos x="T0" y="T1"/>
                  </a:cxn>
                  <a:cxn ang="0">
                    <a:pos x="T2" y="T3"/>
                  </a:cxn>
                  <a:cxn ang="0">
                    <a:pos x="T4" y="T5"/>
                  </a:cxn>
                  <a:cxn ang="0">
                    <a:pos x="T6" y="T7"/>
                  </a:cxn>
                  <a:cxn ang="0">
                    <a:pos x="T8" y="T9"/>
                  </a:cxn>
                </a:cxnLst>
                <a:rect l="0" t="0" r="r" b="b"/>
                <a:pathLst>
                  <a:path w="305" h="682">
                    <a:moveTo>
                      <a:pt x="0" y="682"/>
                    </a:moveTo>
                    <a:lnTo>
                      <a:pt x="2" y="263"/>
                    </a:lnTo>
                    <a:lnTo>
                      <a:pt x="305" y="0"/>
                    </a:lnTo>
                    <a:lnTo>
                      <a:pt x="298" y="215"/>
                    </a:lnTo>
                    <a:lnTo>
                      <a:pt x="0" y="68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2" name="Freeform 49">
                <a:extLst>
                  <a:ext uri="{FF2B5EF4-FFF2-40B4-BE49-F238E27FC236}">
                    <a16:creationId xmlns:a16="http://schemas.microsoft.com/office/drawing/2014/main" id="{1CBAB569-BD5C-8812-1502-B66912E3383C}"/>
                  </a:ext>
                </a:extLst>
              </p:cNvPr>
              <p:cNvSpPr>
                <a:spLocks/>
              </p:cNvSpPr>
              <p:nvPr/>
            </p:nvSpPr>
            <p:spPr bwMode="auto">
              <a:xfrm>
                <a:off x="922269" y="3946525"/>
                <a:ext cx="683806" cy="461996"/>
              </a:xfrm>
              <a:custGeom>
                <a:avLst/>
                <a:gdLst>
                  <a:gd name="T0" fmla="*/ 521 w 521"/>
                  <a:gd name="T1" fmla="*/ 0 h 352"/>
                  <a:gd name="T2" fmla="*/ 256 w 521"/>
                  <a:gd name="T3" fmla="*/ 7 h 352"/>
                  <a:gd name="T4" fmla="*/ 0 w 521"/>
                  <a:gd name="T5" fmla="*/ 348 h 352"/>
                  <a:gd name="T6" fmla="*/ 488 w 521"/>
                  <a:gd name="T7" fmla="*/ 352 h 352"/>
                  <a:gd name="T8" fmla="*/ 521 w 521"/>
                  <a:gd name="T9" fmla="*/ 0 h 352"/>
                </a:gdLst>
                <a:ahLst/>
                <a:cxnLst>
                  <a:cxn ang="0">
                    <a:pos x="T0" y="T1"/>
                  </a:cxn>
                  <a:cxn ang="0">
                    <a:pos x="T2" y="T3"/>
                  </a:cxn>
                  <a:cxn ang="0">
                    <a:pos x="T4" y="T5"/>
                  </a:cxn>
                  <a:cxn ang="0">
                    <a:pos x="T6" y="T7"/>
                  </a:cxn>
                  <a:cxn ang="0">
                    <a:pos x="T8" y="T9"/>
                  </a:cxn>
                </a:cxnLst>
                <a:rect l="0" t="0" r="r" b="b"/>
                <a:pathLst>
                  <a:path w="521" h="352">
                    <a:moveTo>
                      <a:pt x="521" y="0"/>
                    </a:moveTo>
                    <a:lnTo>
                      <a:pt x="256" y="7"/>
                    </a:lnTo>
                    <a:lnTo>
                      <a:pt x="0" y="348"/>
                    </a:lnTo>
                    <a:lnTo>
                      <a:pt x="488" y="352"/>
                    </a:lnTo>
                    <a:lnTo>
                      <a:pt x="521" y="0"/>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3" name="Freeform 50">
                <a:extLst>
                  <a:ext uri="{FF2B5EF4-FFF2-40B4-BE49-F238E27FC236}">
                    <a16:creationId xmlns:a16="http://schemas.microsoft.com/office/drawing/2014/main" id="{F0C864B1-CE7D-6732-D3E5-3037D1AD55F3}"/>
                  </a:ext>
                </a:extLst>
              </p:cNvPr>
              <p:cNvSpPr>
                <a:spLocks/>
              </p:cNvSpPr>
              <p:nvPr/>
            </p:nvSpPr>
            <p:spPr bwMode="auto">
              <a:xfrm>
                <a:off x="922269" y="3946525"/>
                <a:ext cx="683806" cy="461996"/>
              </a:xfrm>
              <a:custGeom>
                <a:avLst/>
                <a:gdLst>
                  <a:gd name="T0" fmla="*/ 521 w 521"/>
                  <a:gd name="T1" fmla="*/ 0 h 352"/>
                  <a:gd name="T2" fmla="*/ 256 w 521"/>
                  <a:gd name="T3" fmla="*/ 7 h 352"/>
                  <a:gd name="T4" fmla="*/ 0 w 521"/>
                  <a:gd name="T5" fmla="*/ 348 h 352"/>
                  <a:gd name="T6" fmla="*/ 488 w 521"/>
                  <a:gd name="T7" fmla="*/ 352 h 352"/>
                </a:gdLst>
                <a:ahLst/>
                <a:cxnLst>
                  <a:cxn ang="0">
                    <a:pos x="T0" y="T1"/>
                  </a:cxn>
                  <a:cxn ang="0">
                    <a:pos x="T2" y="T3"/>
                  </a:cxn>
                  <a:cxn ang="0">
                    <a:pos x="T4" y="T5"/>
                  </a:cxn>
                  <a:cxn ang="0">
                    <a:pos x="T6" y="T7"/>
                  </a:cxn>
                </a:cxnLst>
                <a:rect l="0" t="0" r="r" b="b"/>
                <a:pathLst>
                  <a:path w="521" h="352">
                    <a:moveTo>
                      <a:pt x="521" y="0"/>
                    </a:moveTo>
                    <a:lnTo>
                      <a:pt x="256" y="7"/>
                    </a:lnTo>
                    <a:lnTo>
                      <a:pt x="0" y="348"/>
                    </a:lnTo>
                    <a:lnTo>
                      <a:pt x="488" y="35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4" name="Freeform 51">
                <a:extLst>
                  <a:ext uri="{FF2B5EF4-FFF2-40B4-BE49-F238E27FC236}">
                    <a16:creationId xmlns:a16="http://schemas.microsoft.com/office/drawing/2014/main" id="{FEEAD0AF-B933-C861-E84B-8CE9A63F1E49}"/>
                  </a:ext>
                </a:extLst>
              </p:cNvPr>
              <p:cNvSpPr>
                <a:spLocks/>
              </p:cNvSpPr>
              <p:nvPr/>
            </p:nvSpPr>
            <p:spPr bwMode="auto">
              <a:xfrm>
                <a:off x="915707" y="4403270"/>
                <a:ext cx="647057" cy="641807"/>
              </a:xfrm>
              <a:custGeom>
                <a:avLst/>
                <a:gdLst>
                  <a:gd name="T0" fmla="*/ 488 w 493"/>
                  <a:gd name="T1" fmla="*/ 489 h 489"/>
                  <a:gd name="T2" fmla="*/ 493 w 493"/>
                  <a:gd name="T3" fmla="*/ 4 h 489"/>
                  <a:gd name="T4" fmla="*/ 5 w 493"/>
                  <a:gd name="T5" fmla="*/ 0 h 489"/>
                  <a:gd name="T6" fmla="*/ 0 w 493"/>
                  <a:gd name="T7" fmla="*/ 487 h 489"/>
                  <a:gd name="T8" fmla="*/ 488 w 493"/>
                  <a:gd name="T9" fmla="*/ 489 h 489"/>
                </a:gdLst>
                <a:ahLst/>
                <a:cxnLst>
                  <a:cxn ang="0">
                    <a:pos x="T0" y="T1"/>
                  </a:cxn>
                  <a:cxn ang="0">
                    <a:pos x="T2" y="T3"/>
                  </a:cxn>
                  <a:cxn ang="0">
                    <a:pos x="T4" y="T5"/>
                  </a:cxn>
                  <a:cxn ang="0">
                    <a:pos x="T6" y="T7"/>
                  </a:cxn>
                  <a:cxn ang="0">
                    <a:pos x="T8" y="T9"/>
                  </a:cxn>
                </a:cxnLst>
                <a:rect l="0" t="0" r="r" b="b"/>
                <a:pathLst>
                  <a:path w="493" h="489">
                    <a:moveTo>
                      <a:pt x="488" y="489"/>
                    </a:moveTo>
                    <a:lnTo>
                      <a:pt x="493" y="4"/>
                    </a:lnTo>
                    <a:lnTo>
                      <a:pt x="5" y="0"/>
                    </a:lnTo>
                    <a:lnTo>
                      <a:pt x="0" y="487"/>
                    </a:lnTo>
                    <a:lnTo>
                      <a:pt x="488" y="489"/>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5" name="Freeform 52">
                <a:extLst>
                  <a:ext uri="{FF2B5EF4-FFF2-40B4-BE49-F238E27FC236}">
                    <a16:creationId xmlns:a16="http://schemas.microsoft.com/office/drawing/2014/main" id="{89FCA472-CFBF-86CE-4E42-0B43D08EAFFB}"/>
                  </a:ext>
                </a:extLst>
              </p:cNvPr>
              <p:cNvSpPr>
                <a:spLocks/>
              </p:cNvSpPr>
              <p:nvPr/>
            </p:nvSpPr>
            <p:spPr bwMode="auto">
              <a:xfrm>
                <a:off x="1556201" y="3955712"/>
                <a:ext cx="49875" cy="1089365"/>
              </a:xfrm>
              <a:custGeom>
                <a:avLst/>
                <a:gdLst>
                  <a:gd name="T0" fmla="*/ 0 w 38"/>
                  <a:gd name="T1" fmla="*/ 830 h 830"/>
                  <a:gd name="T2" fmla="*/ 38 w 38"/>
                  <a:gd name="T3" fmla="*/ 248 h 830"/>
                  <a:gd name="T4" fmla="*/ 38 w 38"/>
                  <a:gd name="T5" fmla="*/ 0 h 830"/>
                  <a:gd name="T6" fmla="*/ 5 w 38"/>
                  <a:gd name="T7" fmla="*/ 345 h 830"/>
                  <a:gd name="T8" fmla="*/ 0 w 38"/>
                  <a:gd name="T9" fmla="*/ 830 h 830"/>
                </a:gdLst>
                <a:ahLst/>
                <a:cxnLst>
                  <a:cxn ang="0">
                    <a:pos x="T0" y="T1"/>
                  </a:cxn>
                  <a:cxn ang="0">
                    <a:pos x="T2" y="T3"/>
                  </a:cxn>
                  <a:cxn ang="0">
                    <a:pos x="T4" y="T5"/>
                  </a:cxn>
                  <a:cxn ang="0">
                    <a:pos x="T6" y="T7"/>
                  </a:cxn>
                  <a:cxn ang="0">
                    <a:pos x="T8" y="T9"/>
                  </a:cxn>
                </a:cxnLst>
                <a:rect l="0" t="0" r="r" b="b"/>
                <a:pathLst>
                  <a:path w="38" h="830">
                    <a:moveTo>
                      <a:pt x="0" y="830"/>
                    </a:moveTo>
                    <a:lnTo>
                      <a:pt x="38" y="248"/>
                    </a:lnTo>
                    <a:lnTo>
                      <a:pt x="38" y="0"/>
                    </a:lnTo>
                    <a:lnTo>
                      <a:pt x="5" y="345"/>
                    </a:lnTo>
                    <a:lnTo>
                      <a:pt x="0" y="83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6" name="Freeform 53">
                <a:extLst>
                  <a:ext uri="{FF2B5EF4-FFF2-40B4-BE49-F238E27FC236}">
                    <a16:creationId xmlns:a16="http://schemas.microsoft.com/office/drawing/2014/main" id="{7F697B89-17DF-4847-7962-2793C897F58F}"/>
                  </a:ext>
                </a:extLst>
              </p:cNvPr>
              <p:cNvSpPr>
                <a:spLocks/>
              </p:cNvSpPr>
              <p:nvPr/>
            </p:nvSpPr>
            <p:spPr bwMode="auto">
              <a:xfrm>
                <a:off x="831708" y="3828401"/>
                <a:ext cx="422621" cy="286122"/>
              </a:xfrm>
              <a:custGeom>
                <a:avLst/>
                <a:gdLst>
                  <a:gd name="T0" fmla="*/ 178 w 322"/>
                  <a:gd name="T1" fmla="*/ 218 h 218"/>
                  <a:gd name="T2" fmla="*/ 164 w 322"/>
                  <a:gd name="T3" fmla="*/ 218 h 218"/>
                  <a:gd name="T4" fmla="*/ 0 w 322"/>
                  <a:gd name="T5" fmla="*/ 218 h 218"/>
                  <a:gd name="T6" fmla="*/ 202 w 322"/>
                  <a:gd name="T7" fmla="*/ 23 h 218"/>
                  <a:gd name="T8" fmla="*/ 228 w 322"/>
                  <a:gd name="T9" fmla="*/ 0 h 218"/>
                  <a:gd name="T10" fmla="*/ 322 w 322"/>
                  <a:gd name="T11" fmla="*/ 0 h 218"/>
                  <a:gd name="T12" fmla="*/ 242 w 322"/>
                  <a:gd name="T13" fmla="*/ 123 h 218"/>
                  <a:gd name="T14" fmla="*/ 178 w 322"/>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218">
                    <a:moveTo>
                      <a:pt x="178" y="218"/>
                    </a:moveTo>
                    <a:lnTo>
                      <a:pt x="164" y="218"/>
                    </a:lnTo>
                    <a:lnTo>
                      <a:pt x="0" y="218"/>
                    </a:lnTo>
                    <a:lnTo>
                      <a:pt x="202" y="23"/>
                    </a:lnTo>
                    <a:lnTo>
                      <a:pt x="228" y="0"/>
                    </a:lnTo>
                    <a:lnTo>
                      <a:pt x="322" y="0"/>
                    </a:lnTo>
                    <a:lnTo>
                      <a:pt x="242" y="123"/>
                    </a:lnTo>
                    <a:lnTo>
                      <a:pt x="178" y="218"/>
                    </a:lnTo>
                    <a:close/>
                  </a:path>
                </a:pathLst>
              </a:custGeom>
              <a:gradFill>
                <a:gsLst>
                  <a:gs pos="18000">
                    <a:schemeClr val="tx1">
                      <a:lumMod val="95000"/>
                      <a:lumOff val="5000"/>
                    </a:schemeClr>
                  </a:gs>
                  <a:gs pos="100000">
                    <a:schemeClr val="accent4">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7" name="Freeform 54">
                <a:extLst>
                  <a:ext uri="{FF2B5EF4-FFF2-40B4-BE49-F238E27FC236}">
                    <a16:creationId xmlns:a16="http://schemas.microsoft.com/office/drawing/2014/main" id="{BC66B58B-B9AC-D178-6F7E-A1C365010E85}"/>
                  </a:ext>
                </a:extLst>
              </p:cNvPr>
              <p:cNvSpPr>
                <a:spLocks/>
              </p:cNvSpPr>
              <p:nvPr/>
            </p:nvSpPr>
            <p:spPr bwMode="auto">
              <a:xfrm>
                <a:off x="831708" y="3828401"/>
                <a:ext cx="422621" cy="286122"/>
              </a:xfrm>
              <a:custGeom>
                <a:avLst/>
                <a:gdLst>
                  <a:gd name="T0" fmla="*/ 178 w 322"/>
                  <a:gd name="T1" fmla="*/ 218 h 218"/>
                  <a:gd name="T2" fmla="*/ 164 w 322"/>
                  <a:gd name="T3" fmla="*/ 218 h 218"/>
                  <a:gd name="T4" fmla="*/ 0 w 322"/>
                  <a:gd name="T5" fmla="*/ 218 h 218"/>
                  <a:gd name="T6" fmla="*/ 202 w 322"/>
                  <a:gd name="T7" fmla="*/ 23 h 218"/>
                  <a:gd name="T8" fmla="*/ 228 w 322"/>
                  <a:gd name="T9" fmla="*/ 0 h 218"/>
                  <a:gd name="T10" fmla="*/ 322 w 322"/>
                  <a:gd name="T11" fmla="*/ 0 h 218"/>
                  <a:gd name="T12" fmla="*/ 242 w 322"/>
                  <a:gd name="T13" fmla="*/ 123 h 218"/>
                  <a:gd name="T14" fmla="*/ 178 w 322"/>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218">
                    <a:moveTo>
                      <a:pt x="178" y="218"/>
                    </a:moveTo>
                    <a:lnTo>
                      <a:pt x="164" y="218"/>
                    </a:lnTo>
                    <a:lnTo>
                      <a:pt x="0" y="218"/>
                    </a:lnTo>
                    <a:lnTo>
                      <a:pt x="202" y="23"/>
                    </a:lnTo>
                    <a:lnTo>
                      <a:pt x="228" y="0"/>
                    </a:lnTo>
                    <a:lnTo>
                      <a:pt x="322" y="0"/>
                    </a:lnTo>
                    <a:lnTo>
                      <a:pt x="242" y="123"/>
                    </a:lnTo>
                    <a:lnTo>
                      <a:pt x="178" y="21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8" name="Freeform 55">
                <a:extLst>
                  <a:ext uri="{FF2B5EF4-FFF2-40B4-BE49-F238E27FC236}">
                    <a16:creationId xmlns:a16="http://schemas.microsoft.com/office/drawing/2014/main" id="{CD4DC339-09BE-3C6A-2C9A-730F0CCCCAAC}"/>
                  </a:ext>
                </a:extLst>
              </p:cNvPr>
              <p:cNvSpPr>
                <a:spLocks/>
              </p:cNvSpPr>
              <p:nvPr userDrawn="1"/>
            </p:nvSpPr>
            <p:spPr bwMode="auto">
              <a:xfrm>
                <a:off x="829083" y="4114523"/>
                <a:ext cx="236248" cy="232311"/>
              </a:xfrm>
              <a:custGeom>
                <a:avLst/>
                <a:gdLst>
                  <a:gd name="T0" fmla="*/ 178 w 180"/>
                  <a:gd name="T1" fmla="*/ 177 h 177"/>
                  <a:gd name="T2" fmla="*/ 43 w 180"/>
                  <a:gd name="T3" fmla="*/ 177 h 177"/>
                  <a:gd name="T4" fmla="*/ 0 w 180"/>
                  <a:gd name="T5" fmla="*/ 177 h 177"/>
                  <a:gd name="T6" fmla="*/ 2 w 180"/>
                  <a:gd name="T7" fmla="*/ 0 h 177"/>
                  <a:gd name="T8" fmla="*/ 166 w 180"/>
                  <a:gd name="T9" fmla="*/ 0 h 177"/>
                  <a:gd name="T10" fmla="*/ 180 w 180"/>
                  <a:gd name="T11" fmla="*/ 0 h 177"/>
                  <a:gd name="T12" fmla="*/ 178 w 180"/>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80" h="177">
                    <a:moveTo>
                      <a:pt x="178" y="177"/>
                    </a:moveTo>
                    <a:lnTo>
                      <a:pt x="43" y="177"/>
                    </a:lnTo>
                    <a:lnTo>
                      <a:pt x="0" y="177"/>
                    </a:lnTo>
                    <a:lnTo>
                      <a:pt x="2" y="0"/>
                    </a:lnTo>
                    <a:lnTo>
                      <a:pt x="166" y="0"/>
                    </a:lnTo>
                    <a:lnTo>
                      <a:pt x="180" y="0"/>
                    </a:lnTo>
                    <a:lnTo>
                      <a:pt x="178" y="17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9" name="Freeform 56">
                <a:extLst>
                  <a:ext uri="{FF2B5EF4-FFF2-40B4-BE49-F238E27FC236}">
                    <a16:creationId xmlns:a16="http://schemas.microsoft.com/office/drawing/2014/main" id="{834C9752-2BD9-D509-555F-9D1E39F6FC86}"/>
                  </a:ext>
                </a:extLst>
              </p:cNvPr>
              <p:cNvSpPr>
                <a:spLocks/>
              </p:cNvSpPr>
              <p:nvPr/>
            </p:nvSpPr>
            <p:spPr bwMode="auto">
              <a:xfrm>
                <a:off x="829083" y="4114523"/>
                <a:ext cx="236248" cy="232311"/>
              </a:xfrm>
              <a:custGeom>
                <a:avLst/>
                <a:gdLst>
                  <a:gd name="T0" fmla="*/ 178 w 180"/>
                  <a:gd name="T1" fmla="*/ 177 h 177"/>
                  <a:gd name="T2" fmla="*/ 43 w 180"/>
                  <a:gd name="T3" fmla="*/ 177 h 177"/>
                  <a:gd name="T4" fmla="*/ 0 w 180"/>
                  <a:gd name="T5" fmla="*/ 177 h 177"/>
                  <a:gd name="T6" fmla="*/ 2 w 180"/>
                  <a:gd name="T7" fmla="*/ 0 h 177"/>
                  <a:gd name="T8" fmla="*/ 166 w 180"/>
                  <a:gd name="T9" fmla="*/ 0 h 177"/>
                  <a:gd name="T10" fmla="*/ 180 w 180"/>
                  <a:gd name="T11" fmla="*/ 0 h 177"/>
                  <a:gd name="T12" fmla="*/ 178 w 180"/>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80" h="177">
                    <a:moveTo>
                      <a:pt x="178" y="177"/>
                    </a:moveTo>
                    <a:lnTo>
                      <a:pt x="43" y="177"/>
                    </a:lnTo>
                    <a:lnTo>
                      <a:pt x="0" y="177"/>
                    </a:lnTo>
                    <a:lnTo>
                      <a:pt x="2" y="0"/>
                    </a:lnTo>
                    <a:lnTo>
                      <a:pt x="166" y="0"/>
                    </a:lnTo>
                    <a:lnTo>
                      <a:pt x="180" y="0"/>
                    </a:lnTo>
                    <a:lnTo>
                      <a:pt x="178" y="177"/>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0" name="Freeform 57">
                <a:extLst>
                  <a:ext uri="{FF2B5EF4-FFF2-40B4-BE49-F238E27FC236}">
                    <a16:creationId xmlns:a16="http://schemas.microsoft.com/office/drawing/2014/main" id="{D953D25A-6D41-9198-33BF-CF3EEFF1A394}"/>
                  </a:ext>
                </a:extLst>
              </p:cNvPr>
              <p:cNvSpPr>
                <a:spLocks/>
              </p:cNvSpPr>
              <p:nvPr/>
            </p:nvSpPr>
            <p:spPr bwMode="auto">
              <a:xfrm>
                <a:off x="1062706" y="3828401"/>
                <a:ext cx="191623" cy="518433"/>
              </a:xfrm>
              <a:custGeom>
                <a:avLst/>
                <a:gdLst>
                  <a:gd name="T0" fmla="*/ 0 w 146"/>
                  <a:gd name="T1" fmla="*/ 395 h 395"/>
                  <a:gd name="T2" fmla="*/ 2 w 146"/>
                  <a:gd name="T3" fmla="*/ 218 h 395"/>
                  <a:gd name="T4" fmla="*/ 66 w 146"/>
                  <a:gd name="T5" fmla="*/ 123 h 395"/>
                  <a:gd name="T6" fmla="*/ 146 w 146"/>
                  <a:gd name="T7" fmla="*/ 0 h 395"/>
                  <a:gd name="T8" fmla="*/ 146 w 146"/>
                  <a:gd name="T9" fmla="*/ 94 h 395"/>
                  <a:gd name="T10" fmla="*/ 132 w 146"/>
                  <a:gd name="T11" fmla="*/ 123 h 395"/>
                  <a:gd name="T12" fmla="*/ 0 w 14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146" h="395">
                    <a:moveTo>
                      <a:pt x="0" y="395"/>
                    </a:moveTo>
                    <a:lnTo>
                      <a:pt x="2" y="218"/>
                    </a:lnTo>
                    <a:lnTo>
                      <a:pt x="66" y="123"/>
                    </a:lnTo>
                    <a:lnTo>
                      <a:pt x="146" y="0"/>
                    </a:lnTo>
                    <a:lnTo>
                      <a:pt x="146" y="94"/>
                    </a:lnTo>
                    <a:lnTo>
                      <a:pt x="132" y="123"/>
                    </a:lnTo>
                    <a:lnTo>
                      <a:pt x="0" y="395"/>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1" name="Freeform 58">
                <a:extLst>
                  <a:ext uri="{FF2B5EF4-FFF2-40B4-BE49-F238E27FC236}">
                    <a16:creationId xmlns:a16="http://schemas.microsoft.com/office/drawing/2014/main" id="{55A5D7CF-36A8-54B0-8EB6-C2F78B968211}"/>
                  </a:ext>
                </a:extLst>
              </p:cNvPr>
              <p:cNvSpPr>
                <a:spLocks/>
              </p:cNvSpPr>
              <p:nvPr/>
            </p:nvSpPr>
            <p:spPr bwMode="auto">
              <a:xfrm>
                <a:off x="1062706" y="3828401"/>
                <a:ext cx="191623" cy="518433"/>
              </a:xfrm>
              <a:custGeom>
                <a:avLst/>
                <a:gdLst>
                  <a:gd name="T0" fmla="*/ 0 w 146"/>
                  <a:gd name="T1" fmla="*/ 395 h 395"/>
                  <a:gd name="T2" fmla="*/ 2 w 146"/>
                  <a:gd name="T3" fmla="*/ 218 h 395"/>
                  <a:gd name="T4" fmla="*/ 66 w 146"/>
                  <a:gd name="T5" fmla="*/ 123 h 395"/>
                  <a:gd name="T6" fmla="*/ 146 w 146"/>
                  <a:gd name="T7" fmla="*/ 0 h 395"/>
                  <a:gd name="T8" fmla="*/ 146 w 146"/>
                  <a:gd name="T9" fmla="*/ 94 h 395"/>
                  <a:gd name="T10" fmla="*/ 132 w 146"/>
                  <a:gd name="T11" fmla="*/ 123 h 395"/>
                  <a:gd name="T12" fmla="*/ 0 w 14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146" h="395">
                    <a:moveTo>
                      <a:pt x="0" y="395"/>
                    </a:moveTo>
                    <a:lnTo>
                      <a:pt x="2" y="218"/>
                    </a:lnTo>
                    <a:lnTo>
                      <a:pt x="66" y="123"/>
                    </a:lnTo>
                    <a:lnTo>
                      <a:pt x="146" y="0"/>
                    </a:lnTo>
                    <a:lnTo>
                      <a:pt x="146" y="94"/>
                    </a:lnTo>
                    <a:lnTo>
                      <a:pt x="132" y="123"/>
                    </a:lnTo>
                    <a:lnTo>
                      <a:pt x="0" y="39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2" name="Freeform 59">
                <a:extLst>
                  <a:ext uri="{FF2B5EF4-FFF2-40B4-BE49-F238E27FC236}">
                    <a16:creationId xmlns:a16="http://schemas.microsoft.com/office/drawing/2014/main" id="{665848F0-F09B-EDC2-174E-03B4CFEA3684}"/>
                  </a:ext>
                </a:extLst>
              </p:cNvPr>
              <p:cNvSpPr>
                <a:spLocks/>
              </p:cNvSpPr>
              <p:nvPr/>
            </p:nvSpPr>
            <p:spPr bwMode="auto">
              <a:xfrm>
                <a:off x="201714" y="3716840"/>
                <a:ext cx="947616" cy="347810"/>
              </a:xfrm>
              <a:custGeom>
                <a:avLst/>
                <a:gdLst>
                  <a:gd name="T0" fmla="*/ 419 w 722"/>
                  <a:gd name="T1" fmla="*/ 265 h 265"/>
                  <a:gd name="T2" fmla="*/ 419 w 722"/>
                  <a:gd name="T3" fmla="*/ 265 h 265"/>
                  <a:gd name="T4" fmla="*/ 0 w 722"/>
                  <a:gd name="T5" fmla="*/ 262 h 265"/>
                  <a:gd name="T6" fmla="*/ 495 w 722"/>
                  <a:gd name="T7" fmla="*/ 0 h 265"/>
                  <a:gd name="T8" fmla="*/ 722 w 722"/>
                  <a:gd name="T9" fmla="*/ 2 h 265"/>
                  <a:gd name="T10" fmla="*/ 419 w 722"/>
                  <a:gd name="T11" fmla="*/ 265 h 265"/>
                </a:gdLst>
                <a:ahLst/>
                <a:cxnLst>
                  <a:cxn ang="0">
                    <a:pos x="T0" y="T1"/>
                  </a:cxn>
                  <a:cxn ang="0">
                    <a:pos x="T2" y="T3"/>
                  </a:cxn>
                  <a:cxn ang="0">
                    <a:pos x="T4" y="T5"/>
                  </a:cxn>
                  <a:cxn ang="0">
                    <a:pos x="T6" y="T7"/>
                  </a:cxn>
                  <a:cxn ang="0">
                    <a:pos x="T8" y="T9"/>
                  </a:cxn>
                  <a:cxn ang="0">
                    <a:pos x="T10" y="T11"/>
                  </a:cxn>
                </a:cxnLst>
                <a:rect l="0" t="0" r="r" b="b"/>
                <a:pathLst>
                  <a:path w="722" h="265">
                    <a:moveTo>
                      <a:pt x="419" y="265"/>
                    </a:moveTo>
                    <a:lnTo>
                      <a:pt x="419" y="265"/>
                    </a:lnTo>
                    <a:lnTo>
                      <a:pt x="0" y="262"/>
                    </a:lnTo>
                    <a:lnTo>
                      <a:pt x="495" y="0"/>
                    </a:lnTo>
                    <a:lnTo>
                      <a:pt x="722" y="2"/>
                    </a:lnTo>
                    <a:lnTo>
                      <a:pt x="419" y="265"/>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3" name="Freeform 60">
                <a:extLst>
                  <a:ext uri="{FF2B5EF4-FFF2-40B4-BE49-F238E27FC236}">
                    <a16:creationId xmlns:a16="http://schemas.microsoft.com/office/drawing/2014/main" id="{34734044-C0C4-9E15-AE3C-E5A48EAC9ADC}"/>
                  </a:ext>
                </a:extLst>
              </p:cNvPr>
              <p:cNvSpPr>
                <a:spLocks/>
              </p:cNvSpPr>
              <p:nvPr/>
            </p:nvSpPr>
            <p:spPr bwMode="auto">
              <a:xfrm>
                <a:off x="201714" y="3716840"/>
                <a:ext cx="947616" cy="347810"/>
              </a:xfrm>
              <a:custGeom>
                <a:avLst/>
                <a:gdLst>
                  <a:gd name="T0" fmla="*/ 419 w 722"/>
                  <a:gd name="T1" fmla="*/ 265 h 265"/>
                  <a:gd name="T2" fmla="*/ 419 w 722"/>
                  <a:gd name="T3" fmla="*/ 265 h 265"/>
                  <a:gd name="T4" fmla="*/ 0 w 722"/>
                  <a:gd name="T5" fmla="*/ 262 h 265"/>
                  <a:gd name="T6" fmla="*/ 495 w 722"/>
                  <a:gd name="T7" fmla="*/ 0 h 265"/>
                  <a:gd name="T8" fmla="*/ 722 w 722"/>
                  <a:gd name="T9" fmla="*/ 2 h 265"/>
                  <a:gd name="T10" fmla="*/ 419 w 722"/>
                  <a:gd name="T11" fmla="*/ 265 h 265"/>
                </a:gdLst>
                <a:ahLst/>
                <a:cxnLst>
                  <a:cxn ang="0">
                    <a:pos x="T0" y="T1"/>
                  </a:cxn>
                  <a:cxn ang="0">
                    <a:pos x="T2" y="T3"/>
                  </a:cxn>
                  <a:cxn ang="0">
                    <a:pos x="T4" y="T5"/>
                  </a:cxn>
                  <a:cxn ang="0">
                    <a:pos x="T6" y="T7"/>
                  </a:cxn>
                  <a:cxn ang="0">
                    <a:pos x="T8" y="T9"/>
                  </a:cxn>
                  <a:cxn ang="0">
                    <a:pos x="T10" y="T11"/>
                  </a:cxn>
                </a:cxnLst>
                <a:rect l="0" t="0" r="r" b="b"/>
                <a:pathLst>
                  <a:path w="722" h="265">
                    <a:moveTo>
                      <a:pt x="419" y="265"/>
                    </a:moveTo>
                    <a:lnTo>
                      <a:pt x="419" y="265"/>
                    </a:lnTo>
                    <a:lnTo>
                      <a:pt x="0" y="262"/>
                    </a:lnTo>
                    <a:lnTo>
                      <a:pt x="495" y="0"/>
                    </a:lnTo>
                    <a:lnTo>
                      <a:pt x="722" y="2"/>
                    </a:lnTo>
                    <a:lnTo>
                      <a:pt x="419" y="26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4" name="Freeform 61">
                <a:extLst>
                  <a:ext uri="{FF2B5EF4-FFF2-40B4-BE49-F238E27FC236}">
                    <a16:creationId xmlns:a16="http://schemas.microsoft.com/office/drawing/2014/main" id="{C29AE13B-52A1-B9F4-F803-A4DE84FBC1CA}"/>
                  </a:ext>
                </a:extLst>
              </p:cNvPr>
              <p:cNvSpPr>
                <a:spLocks/>
              </p:cNvSpPr>
              <p:nvPr/>
            </p:nvSpPr>
            <p:spPr bwMode="auto">
              <a:xfrm>
                <a:off x="199089" y="4060711"/>
                <a:ext cx="552558" cy="553870"/>
              </a:xfrm>
              <a:custGeom>
                <a:avLst/>
                <a:gdLst>
                  <a:gd name="T0" fmla="*/ 419 w 421"/>
                  <a:gd name="T1" fmla="*/ 422 h 422"/>
                  <a:gd name="T2" fmla="*/ 0 w 421"/>
                  <a:gd name="T3" fmla="*/ 407 h 422"/>
                  <a:gd name="T4" fmla="*/ 2 w 421"/>
                  <a:gd name="T5" fmla="*/ 0 h 422"/>
                  <a:gd name="T6" fmla="*/ 421 w 421"/>
                  <a:gd name="T7" fmla="*/ 3 h 422"/>
                  <a:gd name="T8" fmla="*/ 419 w 421"/>
                  <a:gd name="T9" fmla="*/ 422 h 422"/>
                </a:gdLst>
                <a:ahLst/>
                <a:cxnLst>
                  <a:cxn ang="0">
                    <a:pos x="T0" y="T1"/>
                  </a:cxn>
                  <a:cxn ang="0">
                    <a:pos x="T2" y="T3"/>
                  </a:cxn>
                  <a:cxn ang="0">
                    <a:pos x="T4" y="T5"/>
                  </a:cxn>
                  <a:cxn ang="0">
                    <a:pos x="T6" y="T7"/>
                  </a:cxn>
                  <a:cxn ang="0">
                    <a:pos x="T8" y="T9"/>
                  </a:cxn>
                </a:cxnLst>
                <a:rect l="0" t="0" r="r" b="b"/>
                <a:pathLst>
                  <a:path w="421" h="422">
                    <a:moveTo>
                      <a:pt x="419" y="422"/>
                    </a:moveTo>
                    <a:lnTo>
                      <a:pt x="0" y="407"/>
                    </a:lnTo>
                    <a:lnTo>
                      <a:pt x="2" y="0"/>
                    </a:lnTo>
                    <a:lnTo>
                      <a:pt x="421" y="3"/>
                    </a:lnTo>
                    <a:lnTo>
                      <a:pt x="419" y="42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5" name="Freeform 62">
                <a:extLst>
                  <a:ext uri="{FF2B5EF4-FFF2-40B4-BE49-F238E27FC236}">
                    <a16:creationId xmlns:a16="http://schemas.microsoft.com/office/drawing/2014/main" id="{E45AEEB2-9525-250D-770F-D6018D8252AC}"/>
                  </a:ext>
                </a:extLst>
              </p:cNvPr>
              <p:cNvSpPr>
                <a:spLocks/>
              </p:cNvSpPr>
              <p:nvPr/>
            </p:nvSpPr>
            <p:spPr bwMode="auto">
              <a:xfrm>
                <a:off x="199089" y="4060711"/>
                <a:ext cx="552558" cy="553870"/>
              </a:xfrm>
              <a:custGeom>
                <a:avLst/>
                <a:gdLst>
                  <a:gd name="T0" fmla="*/ 419 w 421"/>
                  <a:gd name="T1" fmla="*/ 422 h 422"/>
                  <a:gd name="T2" fmla="*/ 0 w 421"/>
                  <a:gd name="T3" fmla="*/ 407 h 422"/>
                  <a:gd name="T4" fmla="*/ 2 w 421"/>
                  <a:gd name="T5" fmla="*/ 0 h 422"/>
                  <a:gd name="T6" fmla="*/ 421 w 421"/>
                  <a:gd name="T7" fmla="*/ 3 h 422"/>
                  <a:gd name="T8" fmla="*/ 419 w 421"/>
                  <a:gd name="T9" fmla="*/ 422 h 422"/>
                </a:gdLst>
                <a:ahLst/>
                <a:cxnLst>
                  <a:cxn ang="0">
                    <a:pos x="T0" y="T1"/>
                  </a:cxn>
                  <a:cxn ang="0">
                    <a:pos x="T2" y="T3"/>
                  </a:cxn>
                  <a:cxn ang="0">
                    <a:pos x="T4" y="T5"/>
                  </a:cxn>
                  <a:cxn ang="0">
                    <a:pos x="T6" y="T7"/>
                  </a:cxn>
                  <a:cxn ang="0">
                    <a:pos x="T8" y="T9"/>
                  </a:cxn>
                </a:cxnLst>
                <a:rect l="0" t="0" r="r" b="b"/>
                <a:pathLst>
                  <a:path w="421" h="422">
                    <a:moveTo>
                      <a:pt x="419" y="422"/>
                    </a:moveTo>
                    <a:lnTo>
                      <a:pt x="0" y="407"/>
                    </a:lnTo>
                    <a:lnTo>
                      <a:pt x="2" y="0"/>
                    </a:lnTo>
                    <a:lnTo>
                      <a:pt x="421" y="3"/>
                    </a:lnTo>
                    <a:lnTo>
                      <a:pt x="419" y="42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6" name="Freeform 63">
                <a:extLst>
                  <a:ext uri="{FF2B5EF4-FFF2-40B4-BE49-F238E27FC236}">
                    <a16:creationId xmlns:a16="http://schemas.microsoft.com/office/drawing/2014/main" id="{DDBF8512-DF09-9A76-714C-90C75A5A0C76}"/>
                  </a:ext>
                </a:extLst>
              </p:cNvPr>
              <p:cNvSpPr>
                <a:spLocks/>
              </p:cNvSpPr>
              <p:nvPr/>
            </p:nvSpPr>
            <p:spPr bwMode="auto">
              <a:xfrm>
                <a:off x="-30596" y="3585591"/>
                <a:ext cx="766493" cy="568308"/>
              </a:xfrm>
              <a:custGeom>
                <a:avLst/>
                <a:gdLst>
                  <a:gd name="T0" fmla="*/ 2 w 584"/>
                  <a:gd name="T1" fmla="*/ 433 h 433"/>
                  <a:gd name="T2" fmla="*/ 0 w 584"/>
                  <a:gd name="T3" fmla="*/ 164 h 433"/>
                  <a:gd name="T4" fmla="*/ 582 w 584"/>
                  <a:gd name="T5" fmla="*/ 0 h 433"/>
                  <a:gd name="T6" fmla="*/ 584 w 584"/>
                  <a:gd name="T7" fmla="*/ 145 h 433"/>
                  <a:gd name="T8" fmla="*/ 2 w 584"/>
                  <a:gd name="T9" fmla="*/ 433 h 433"/>
                </a:gdLst>
                <a:ahLst/>
                <a:cxnLst>
                  <a:cxn ang="0">
                    <a:pos x="T0" y="T1"/>
                  </a:cxn>
                  <a:cxn ang="0">
                    <a:pos x="T2" y="T3"/>
                  </a:cxn>
                  <a:cxn ang="0">
                    <a:pos x="T4" y="T5"/>
                  </a:cxn>
                  <a:cxn ang="0">
                    <a:pos x="T6" y="T7"/>
                  </a:cxn>
                  <a:cxn ang="0">
                    <a:pos x="T8" y="T9"/>
                  </a:cxn>
                </a:cxnLst>
                <a:rect l="0" t="0" r="r" b="b"/>
                <a:pathLst>
                  <a:path w="584" h="433">
                    <a:moveTo>
                      <a:pt x="2" y="433"/>
                    </a:moveTo>
                    <a:lnTo>
                      <a:pt x="0" y="164"/>
                    </a:lnTo>
                    <a:lnTo>
                      <a:pt x="582" y="0"/>
                    </a:lnTo>
                    <a:lnTo>
                      <a:pt x="584" y="145"/>
                    </a:lnTo>
                    <a:lnTo>
                      <a:pt x="2" y="433"/>
                    </a:lnTo>
                    <a:close/>
                  </a:path>
                </a:pathLst>
              </a:custGeom>
              <a:solidFill>
                <a:schemeClr val="accent2">
                  <a:lumMod val="75000"/>
                </a:schemeClr>
              </a:solidFill>
              <a:ln w="19050">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7" name="Freeform 64">
                <a:extLst>
                  <a:ext uri="{FF2B5EF4-FFF2-40B4-BE49-F238E27FC236}">
                    <a16:creationId xmlns:a16="http://schemas.microsoft.com/office/drawing/2014/main" id="{A496AEE6-1FD9-4E42-BBC3-494CC245739C}"/>
                  </a:ext>
                </a:extLst>
              </p:cNvPr>
              <p:cNvSpPr>
                <a:spLocks/>
              </p:cNvSpPr>
              <p:nvPr/>
            </p:nvSpPr>
            <p:spPr bwMode="auto">
              <a:xfrm>
                <a:off x="-30596" y="3585591"/>
                <a:ext cx="766493" cy="568308"/>
              </a:xfrm>
              <a:custGeom>
                <a:avLst/>
                <a:gdLst>
                  <a:gd name="T0" fmla="*/ 2 w 584"/>
                  <a:gd name="T1" fmla="*/ 433 h 433"/>
                  <a:gd name="T2" fmla="*/ 0 w 584"/>
                  <a:gd name="T3" fmla="*/ 164 h 433"/>
                  <a:gd name="T4" fmla="*/ 582 w 584"/>
                  <a:gd name="T5" fmla="*/ 0 h 433"/>
                  <a:gd name="T6" fmla="*/ 584 w 584"/>
                  <a:gd name="T7" fmla="*/ 145 h 433"/>
                  <a:gd name="T8" fmla="*/ 2 w 584"/>
                  <a:gd name="T9" fmla="*/ 433 h 433"/>
                </a:gdLst>
                <a:ahLst/>
                <a:cxnLst>
                  <a:cxn ang="0">
                    <a:pos x="T0" y="T1"/>
                  </a:cxn>
                  <a:cxn ang="0">
                    <a:pos x="T2" y="T3"/>
                  </a:cxn>
                  <a:cxn ang="0">
                    <a:pos x="T4" y="T5"/>
                  </a:cxn>
                  <a:cxn ang="0">
                    <a:pos x="T6" y="T7"/>
                  </a:cxn>
                  <a:cxn ang="0">
                    <a:pos x="T8" y="T9"/>
                  </a:cxn>
                </a:cxnLst>
                <a:rect l="0" t="0" r="r" b="b"/>
                <a:pathLst>
                  <a:path w="584" h="433">
                    <a:moveTo>
                      <a:pt x="2" y="433"/>
                    </a:moveTo>
                    <a:lnTo>
                      <a:pt x="0" y="164"/>
                    </a:lnTo>
                    <a:lnTo>
                      <a:pt x="582" y="0"/>
                    </a:lnTo>
                    <a:lnTo>
                      <a:pt x="584" y="145"/>
                    </a:lnTo>
                    <a:lnTo>
                      <a:pt x="2" y="43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8" name="Freeform 65">
                <a:extLst>
                  <a:ext uri="{FF2B5EF4-FFF2-40B4-BE49-F238E27FC236}">
                    <a16:creationId xmlns:a16="http://schemas.microsoft.com/office/drawing/2014/main" id="{CC20E39F-24EC-41F4-3E3B-A0B3522A13E0}"/>
                  </a:ext>
                </a:extLst>
              </p:cNvPr>
              <p:cNvSpPr>
                <a:spLocks/>
              </p:cNvSpPr>
              <p:nvPr/>
            </p:nvSpPr>
            <p:spPr bwMode="auto">
              <a:xfrm>
                <a:off x="-384968" y="3585591"/>
                <a:ext cx="1118239" cy="217873"/>
              </a:xfrm>
              <a:custGeom>
                <a:avLst/>
                <a:gdLst>
                  <a:gd name="T0" fmla="*/ 852 w 852"/>
                  <a:gd name="T1" fmla="*/ 0 h 166"/>
                  <a:gd name="T2" fmla="*/ 852 w 852"/>
                  <a:gd name="T3" fmla="*/ 0 h 166"/>
                  <a:gd name="T4" fmla="*/ 270 w 852"/>
                  <a:gd name="T5" fmla="*/ 164 h 166"/>
                  <a:gd name="T6" fmla="*/ 0 w 852"/>
                  <a:gd name="T7" fmla="*/ 166 h 166"/>
                  <a:gd name="T8" fmla="*/ 707 w 852"/>
                  <a:gd name="T9" fmla="*/ 0 h 166"/>
                  <a:gd name="T10" fmla="*/ 852 w 852"/>
                  <a:gd name="T11" fmla="*/ 0 h 166"/>
                </a:gdLst>
                <a:ahLst/>
                <a:cxnLst>
                  <a:cxn ang="0">
                    <a:pos x="T0" y="T1"/>
                  </a:cxn>
                  <a:cxn ang="0">
                    <a:pos x="T2" y="T3"/>
                  </a:cxn>
                  <a:cxn ang="0">
                    <a:pos x="T4" y="T5"/>
                  </a:cxn>
                  <a:cxn ang="0">
                    <a:pos x="T6" y="T7"/>
                  </a:cxn>
                  <a:cxn ang="0">
                    <a:pos x="T8" y="T9"/>
                  </a:cxn>
                  <a:cxn ang="0">
                    <a:pos x="T10" y="T11"/>
                  </a:cxn>
                </a:cxnLst>
                <a:rect l="0" t="0" r="r" b="b"/>
                <a:pathLst>
                  <a:path w="852" h="166">
                    <a:moveTo>
                      <a:pt x="852" y="0"/>
                    </a:moveTo>
                    <a:lnTo>
                      <a:pt x="852" y="0"/>
                    </a:lnTo>
                    <a:lnTo>
                      <a:pt x="270" y="164"/>
                    </a:lnTo>
                    <a:lnTo>
                      <a:pt x="0" y="166"/>
                    </a:lnTo>
                    <a:lnTo>
                      <a:pt x="707" y="0"/>
                    </a:lnTo>
                    <a:lnTo>
                      <a:pt x="852" y="0"/>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9" name="Freeform 66">
                <a:extLst>
                  <a:ext uri="{FF2B5EF4-FFF2-40B4-BE49-F238E27FC236}">
                    <a16:creationId xmlns:a16="http://schemas.microsoft.com/office/drawing/2014/main" id="{0E652DE9-515B-640A-6AE1-326878DEAC3E}"/>
                  </a:ext>
                </a:extLst>
              </p:cNvPr>
              <p:cNvSpPr>
                <a:spLocks/>
              </p:cNvSpPr>
              <p:nvPr/>
            </p:nvSpPr>
            <p:spPr bwMode="auto">
              <a:xfrm>
                <a:off x="-384968" y="3585591"/>
                <a:ext cx="1118239" cy="217873"/>
              </a:xfrm>
              <a:custGeom>
                <a:avLst/>
                <a:gdLst>
                  <a:gd name="T0" fmla="*/ 852 w 852"/>
                  <a:gd name="T1" fmla="*/ 0 h 166"/>
                  <a:gd name="T2" fmla="*/ 852 w 852"/>
                  <a:gd name="T3" fmla="*/ 0 h 166"/>
                  <a:gd name="T4" fmla="*/ 270 w 852"/>
                  <a:gd name="T5" fmla="*/ 164 h 166"/>
                  <a:gd name="T6" fmla="*/ 0 w 852"/>
                  <a:gd name="T7" fmla="*/ 166 h 166"/>
                  <a:gd name="T8" fmla="*/ 707 w 852"/>
                  <a:gd name="T9" fmla="*/ 0 h 166"/>
                  <a:gd name="T10" fmla="*/ 852 w 852"/>
                  <a:gd name="T11" fmla="*/ 0 h 166"/>
                </a:gdLst>
                <a:ahLst/>
                <a:cxnLst>
                  <a:cxn ang="0">
                    <a:pos x="T0" y="T1"/>
                  </a:cxn>
                  <a:cxn ang="0">
                    <a:pos x="T2" y="T3"/>
                  </a:cxn>
                  <a:cxn ang="0">
                    <a:pos x="T4" y="T5"/>
                  </a:cxn>
                  <a:cxn ang="0">
                    <a:pos x="T6" y="T7"/>
                  </a:cxn>
                  <a:cxn ang="0">
                    <a:pos x="T8" y="T9"/>
                  </a:cxn>
                  <a:cxn ang="0">
                    <a:pos x="T10" y="T11"/>
                  </a:cxn>
                </a:cxnLst>
                <a:rect l="0" t="0" r="r" b="b"/>
                <a:pathLst>
                  <a:path w="852" h="166">
                    <a:moveTo>
                      <a:pt x="852" y="0"/>
                    </a:moveTo>
                    <a:lnTo>
                      <a:pt x="852" y="0"/>
                    </a:lnTo>
                    <a:lnTo>
                      <a:pt x="270" y="164"/>
                    </a:lnTo>
                    <a:lnTo>
                      <a:pt x="0" y="166"/>
                    </a:lnTo>
                    <a:lnTo>
                      <a:pt x="707" y="0"/>
                    </a:lnTo>
                    <a:lnTo>
                      <a:pt x="85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0" name="Freeform 67">
                <a:extLst>
                  <a:ext uri="{FF2B5EF4-FFF2-40B4-BE49-F238E27FC236}">
                    <a16:creationId xmlns:a16="http://schemas.microsoft.com/office/drawing/2014/main" id="{7D0714DA-504C-A650-23C9-C8AB06A525E9}"/>
                  </a:ext>
                </a:extLst>
              </p:cNvPr>
              <p:cNvSpPr>
                <a:spLocks/>
              </p:cNvSpPr>
              <p:nvPr/>
            </p:nvSpPr>
            <p:spPr bwMode="auto">
              <a:xfrm>
                <a:off x="-384968" y="3800839"/>
                <a:ext cx="356997" cy="353060"/>
              </a:xfrm>
              <a:custGeom>
                <a:avLst/>
                <a:gdLst>
                  <a:gd name="T0" fmla="*/ 270 w 272"/>
                  <a:gd name="T1" fmla="*/ 0 h 269"/>
                  <a:gd name="T2" fmla="*/ 260 w 272"/>
                  <a:gd name="T3" fmla="*/ 0 h 269"/>
                  <a:gd name="T4" fmla="*/ 239 w 272"/>
                  <a:gd name="T5" fmla="*/ 0 h 269"/>
                  <a:gd name="T6" fmla="*/ 220 w 272"/>
                  <a:gd name="T7" fmla="*/ 0 h 269"/>
                  <a:gd name="T8" fmla="*/ 199 w 272"/>
                  <a:gd name="T9" fmla="*/ 0 h 269"/>
                  <a:gd name="T10" fmla="*/ 180 w 272"/>
                  <a:gd name="T11" fmla="*/ 0 h 269"/>
                  <a:gd name="T12" fmla="*/ 158 w 272"/>
                  <a:gd name="T13" fmla="*/ 0 h 269"/>
                  <a:gd name="T14" fmla="*/ 139 w 272"/>
                  <a:gd name="T15" fmla="*/ 0 h 269"/>
                  <a:gd name="T16" fmla="*/ 118 w 272"/>
                  <a:gd name="T17" fmla="*/ 0 h 269"/>
                  <a:gd name="T18" fmla="*/ 99 w 272"/>
                  <a:gd name="T19" fmla="*/ 0 h 269"/>
                  <a:gd name="T20" fmla="*/ 78 w 272"/>
                  <a:gd name="T21" fmla="*/ 0 h 269"/>
                  <a:gd name="T22" fmla="*/ 59 w 272"/>
                  <a:gd name="T23" fmla="*/ 0 h 269"/>
                  <a:gd name="T24" fmla="*/ 38 w 272"/>
                  <a:gd name="T25" fmla="*/ 0 h 269"/>
                  <a:gd name="T26" fmla="*/ 19 w 272"/>
                  <a:gd name="T27" fmla="*/ 0 h 269"/>
                  <a:gd name="T28" fmla="*/ 0 w 272"/>
                  <a:gd name="T29" fmla="*/ 0 h 269"/>
                  <a:gd name="T30" fmla="*/ 0 w 272"/>
                  <a:gd name="T31" fmla="*/ 2 h 269"/>
                  <a:gd name="T32" fmla="*/ 0 w 272"/>
                  <a:gd name="T33" fmla="*/ 9 h 269"/>
                  <a:gd name="T34" fmla="*/ 0 w 272"/>
                  <a:gd name="T35" fmla="*/ 118 h 269"/>
                  <a:gd name="T36" fmla="*/ 0 w 272"/>
                  <a:gd name="T37" fmla="*/ 229 h 269"/>
                  <a:gd name="T38" fmla="*/ 7 w 272"/>
                  <a:gd name="T39" fmla="*/ 269 h 269"/>
                  <a:gd name="T40" fmla="*/ 26 w 272"/>
                  <a:gd name="T41" fmla="*/ 269 h 269"/>
                  <a:gd name="T42" fmla="*/ 47 w 272"/>
                  <a:gd name="T43" fmla="*/ 269 h 269"/>
                  <a:gd name="T44" fmla="*/ 66 w 272"/>
                  <a:gd name="T45" fmla="*/ 269 h 269"/>
                  <a:gd name="T46" fmla="*/ 87 w 272"/>
                  <a:gd name="T47" fmla="*/ 269 h 269"/>
                  <a:gd name="T48" fmla="*/ 106 w 272"/>
                  <a:gd name="T49" fmla="*/ 269 h 269"/>
                  <a:gd name="T50" fmla="*/ 128 w 272"/>
                  <a:gd name="T51" fmla="*/ 269 h 269"/>
                  <a:gd name="T52" fmla="*/ 147 w 272"/>
                  <a:gd name="T53" fmla="*/ 269 h 269"/>
                  <a:gd name="T54" fmla="*/ 168 w 272"/>
                  <a:gd name="T55" fmla="*/ 269 h 269"/>
                  <a:gd name="T56" fmla="*/ 187 w 272"/>
                  <a:gd name="T57" fmla="*/ 269 h 269"/>
                  <a:gd name="T58" fmla="*/ 208 w 272"/>
                  <a:gd name="T59" fmla="*/ 269 h 269"/>
                  <a:gd name="T60" fmla="*/ 227 w 272"/>
                  <a:gd name="T61" fmla="*/ 269 h 269"/>
                  <a:gd name="T62" fmla="*/ 248 w 272"/>
                  <a:gd name="T63" fmla="*/ 269 h 269"/>
                  <a:gd name="T64" fmla="*/ 267 w 272"/>
                  <a:gd name="T65" fmla="*/ 269 h 269"/>
                  <a:gd name="T66" fmla="*/ 272 w 272"/>
                  <a:gd name="T67" fmla="*/ 231 h 269"/>
                  <a:gd name="T68" fmla="*/ 272 w 272"/>
                  <a:gd name="T69" fmla="*/ 120 h 269"/>
                  <a:gd name="T70" fmla="*/ 272 w 272"/>
                  <a:gd name="T71" fmla="*/ 11 h 269"/>
                  <a:gd name="T72" fmla="*/ 270 w 272"/>
                  <a:gd name="T7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2" h="269">
                    <a:moveTo>
                      <a:pt x="270" y="0"/>
                    </a:moveTo>
                    <a:lnTo>
                      <a:pt x="270" y="0"/>
                    </a:lnTo>
                    <a:lnTo>
                      <a:pt x="267" y="0"/>
                    </a:lnTo>
                    <a:lnTo>
                      <a:pt x="260" y="0"/>
                    </a:lnTo>
                    <a:lnTo>
                      <a:pt x="248" y="0"/>
                    </a:lnTo>
                    <a:lnTo>
                      <a:pt x="239" y="0"/>
                    </a:lnTo>
                    <a:lnTo>
                      <a:pt x="229" y="0"/>
                    </a:lnTo>
                    <a:lnTo>
                      <a:pt x="220" y="0"/>
                    </a:lnTo>
                    <a:lnTo>
                      <a:pt x="208" y="0"/>
                    </a:lnTo>
                    <a:lnTo>
                      <a:pt x="199" y="0"/>
                    </a:lnTo>
                    <a:lnTo>
                      <a:pt x="189" y="0"/>
                    </a:lnTo>
                    <a:lnTo>
                      <a:pt x="180" y="0"/>
                    </a:lnTo>
                    <a:lnTo>
                      <a:pt x="168" y="0"/>
                    </a:lnTo>
                    <a:lnTo>
                      <a:pt x="158" y="0"/>
                    </a:lnTo>
                    <a:lnTo>
                      <a:pt x="149" y="0"/>
                    </a:lnTo>
                    <a:lnTo>
                      <a:pt x="139" y="0"/>
                    </a:lnTo>
                    <a:lnTo>
                      <a:pt x="128" y="0"/>
                    </a:lnTo>
                    <a:lnTo>
                      <a:pt x="118" y="0"/>
                    </a:lnTo>
                    <a:lnTo>
                      <a:pt x="109" y="0"/>
                    </a:lnTo>
                    <a:lnTo>
                      <a:pt x="99" y="0"/>
                    </a:lnTo>
                    <a:lnTo>
                      <a:pt x="87" y="0"/>
                    </a:lnTo>
                    <a:lnTo>
                      <a:pt x="78" y="0"/>
                    </a:lnTo>
                    <a:lnTo>
                      <a:pt x="69" y="0"/>
                    </a:lnTo>
                    <a:lnTo>
                      <a:pt x="59" y="0"/>
                    </a:lnTo>
                    <a:lnTo>
                      <a:pt x="47" y="0"/>
                    </a:lnTo>
                    <a:lnTo>
                      <a:pt x="38" y="0"/>
                    </a:lnTo>
                    <a:lnTo>
                      <a:pt x="28" y="0"/>
                    </a:lnTo>
                    <a:lnTo>
                      <a:pt x="19" y="0"/>
                    </a:lnTo>
                    <a:lnTo>
                      <a:pt x="7" y="0"/>
                    </a:lnTo>
                    <a:lnTo>
                      <a:pt x="0" y="0"/>
                    </a:lnTo>
                    <a:lnTo>
                      <a:pt x="0" y="2"/>
                    </a:lnTo>
                    <a:lnTo>
                      <a:pt x="0" y="2"/>
                    </a:lnTo>
                    <a:lnTo>
                      <a:pt x="0" y="4"/>
                    </a:lnTo>
                    <a:lnTo>
                      <a:pt x="0" y="9"/>
                    </a:lnTo>
                    <a:lnTo>
                      <a:pt x="0" y="63"/>
                    </a:lnTo>
                    <a:lnTo>
                      <a:pt x="0" y="118"/>
                    </a:lnTo>
                    <a:lnTo>
                      <a:pt x="0" y="175"/>
                    </a:lnTo>
                    <a:lnTo>
                      <a:pt x="0" y="229"/>
                    </a:lnTo>
                    <a:lnTo>
                      <a:pt x="0" y="269"/>
                    </a:lnTo>
                    <a:lnTo>
                      <a:pt x="7" y="269"/>
                    </a:lnTo>
                    <a:lnTo>
                      <a:pt x="16" y="269"/>
                    </a:lnTo>
                    <a:lnTo>
                      <a:pt x="26" y="269"/>
                    </a:lnTo>
                    <a:lnTo>
                      <a:pt x="38" y="269"/>
                    </a:lnTo>
                    <a:lnTo>
                      <a:pt x="47" y="269"/>
                    </a:lnTo>
                    <a:lnTo>
                      <a:pt x="57" y="269"/>
                    </a:lnTo>
                    <a:lnTo>
                      <a:pt x="66" y="269"/>
                    </a:lnTo>
                    <a:lnTo>
                      <a:pt x="78" y="269"/>
                    </a:lnTo>
                    <a:lnTo>
                      <a:pt x="87" y="269"/>
                    </a:lnTo>
                    <a:lnTo>
                      <a:pt x="97" y="269"/>
                    </a:lnTo>
                    <a:lnTo>
                      <a:pt x="106" y="269"/>
                    </a:lnTo>
                    <a:lnTo>
                      <a:pt x="118" y="269"/>
                    </a:lnTo>
                    <a:lnTo>
                      <a:pt x="128" y="269"/>
                    </a:lnTo>
                    <a:lnTo>
                      <a:pt x="137" y="269"/>
                    </a:lnTo>
                    <a:lnTo>
                      <a:pt x="147" y="269"/>
                    </a:lnTo>
                    <a:lnTo>
                      <a:pt x="158" y="269"/>
                    </a:lnTo>
                    <a:lnTo>
                      <a:pt x="168" y="269"/>
                    </a:lnTo>
                    <a:lnTo>
                      <a:pt x="177" y="269"/>
                    </a:lnTo>
                    <a:lnTo>
                      <a:pt x="187" y="269"/>
                    </a:lnTo>
                    <a:lnTo>
                      <a:pt x="199" y="269"/>
                    </a:lnTo>
                    <a:lnTo>
                      <a:pt x="208" y="269"/>
                    </a:lnTo>
                    <a:lnTo>
                      <a:pt x="218" y="269"/>
                    </a:lnTo>
                    <a:lnTo>
                      <a:pt x="227" y="269"/>
                    </a:lnTo>
                    <a:lnTo>
                      <a:pt x="239" y="269"/>
                    </a:lnTo>
                    <a:lnTo>
                      <a:pt x="248" y="269"/>
                    </a:lnTo>
                    <a:lnTo>
                      <a:pt x="258" y="269"/>
                    </a:lnTo>
                    <a:lnTo>
                      <a:pt x="267" y="269"/>
                    </a:lnTo>
                    <a:lnTo>
                      <a:pt x="272" y="269"/>
                    </a:lnTo>
                    <a:lnTo>
                      <a:pt x="272" y="231"/>
                    </a:lnTo>
                    <a:lnTo>
                      <a:pt x="272" y="177"/>
                    </a:lnTo>
                    <a:lnTo>
                      <a:pt x="272" y="120"/>
                    </a:lnTo>
                    <a:lnTo>
                      <a:pt x="272" y="66"/>
                    </a:lnTo>
                    <a:lnTo>
                      <a:pt x="272" y="11"/>
                    </a:lnTo>
                    <a:lnTo>
                      <a:pt x="272" y="0"/>
                    </a:lnTo>
                    <a:lnTo>
                      <a:pt x="270"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1" name="Freeform 68">
                <a:extLst>
                  <a:ext uri="{FF2B5EF4-FFF2-40B4-BE49-F238E27FC236}">
                    <a16:creationId xmlns:a16="http://schemas.microsoft.com/office/drawing/2014/main" id="{BFD1463D-E08E-1D70-F89D-D6C7455D1593}"/>
                  </a:ext>
                </a:extLst>
              </p:cNvPr>
              <p:cNvSpPr>
                <a:spLocks/>
              </p:cNvSpPr>
              <p:nvPr/>
            </p:nvSpPr>
            <p:spPr bwMode="auto">
              <a:xfrm>
                <a:off x="62591" y="2569725"/>
                <a:ext cx="862305" cy="519745"/>
              </a:xfrm>
              <a:custGeom>
                <a:avLst/>
                <a:gdLst>
                  <a:gd name="T0" fmla="*/ 537 w 657"/>
                  <a:gd name="T1" fmla="*/ 396 h 396"/>
                  <a:gd name="T2" fmla="*/ 657 w 657"/>
                  <a:gd name="T3" fmla="*/ 393 h 396"/>
                  <a:gd name="T4" fmla="*/ 220 w 657"/>
                  <a:gd name="T5" fmla="*/ 0 h 396"/>
                  <a:gd name="T6" fmla="*/ 0 w 657"/>
                  <a:gd name="T7" fmla="*/ 0 h 396"/>
                  <a:gd name="T8" fmla="*/ 537 w 657"/>
                  <a:gd name="T9" fmla="*/ 396 h 396"/>
                </a:gdLst>
                <a:ahLst/>
                <a:cxnLst>
                  <a:cxn ang="0">
                    <a:pos x="T0" y="T1"/>
                  </a:cxn>
                  <a:cxn ang="0">
                    <a:pos x="T2" y="T3"/>
                  </a:cxn>
                  <a:cxn ang="0">
                    <a:pos x="T4" y="T5"/>
                  </a:cxn>
                  <a:cxn ang="0">
                    <a:pos x="T6" y="T7"/>
                  </a:cxn>
                  <a:cxn ang="0">
                    <a:pos x="T8" y="T9"/>
                  </a:cxn>
                </a:cxnLst>
                <a:rect l="0" t="0" r="r" b="b"/>
                <a:pathLst>
                  <a:path w="657" h="396">
                    <a:moveTo>
                      <a:pt x="537" y="396"/>
                    </a:moveTo>
                    <a:lnTo>
                      <a:pt x="657" y="393"/>
                    </a:lnTo>
                    <a:lnTo>
                      <a:pt x="220" y="0"/>
                    </a:lnTo>
                    <a:lnTo>
                      <a:pt x="0" y="0"/>
                    </a:lnTo>
                    <a:lnTo>
                      <a:pt x="537" y="396"/>
                    </a:lnTo>
                    <a:close/>
                  </a:path>
                </a:pathLst>
              </a:custGeom>
              <a:gradFill flip="none" rotWithShape="1">
                <a:gsLst>
                  <a:gs pos="18000">
                    <a:schemeClr val="tx1">
                      <a:lumMod val="95000"/>
                      <a:lumOff val="5000"/>
                    </a:schemeClr>
                  </a:gs>
                  <a:gs pos="100000">
                    <a:schemeClr val="accent2">
                      <a:lumMod val="5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2" name="Freeform 69">
                <a:extLst>
                  <a:ext uri="{FF2B5EF4-FFF2-40B4-BE49-F238E27FC236}">
                    <a16:creationId xmlns:a16="http://schemas.microsoft.com/office/drawing/2014/main" id="{A0208D97-0DCA-A36D-AEC4-969961FBF54F}"/>
                  </a:ext>
                </a:extLst>
              </p:cNvPr>
              <p:cNvSpPr>
                <a:spLocks/>
              </p:cNvSpPr>
              <p:nvPr/>
            </p:nvSpPr>
            <p:spPr bwMode="auto">
              <a:xfrm>
                <a:off x="62591" y="2569725"/>
                <a:ext cx="862305" cy="519745"/>
              </a:xfrm>
              <a:custGeom>
                <a:avLst/>
                <a:gdLst>
                  <a:gd name="T0" fmla="*/ 537 w 657"/>
                  <a:gd name="T1" fmla="*/ 396 h 396"/>
                  <a:gd name="T2" fmla="*/ 657 w 657"/>
                  <a:gd name="T3" fmla="*/ 393 h 396"/>
                  <a:gd name="T4" fmla="*/ 220 w 657"/>
                  <a:gd name="T5" fmla="*/ 0 h 396"/>
                  <a:gd name="T6" fmla="*/ 0 w 657"/>
                  <a:gd name="T7" fmla="*/ 0 h 396"/>
                  <a:gd name="T8" fmla="*/ 537 w 657"/>
                  <a:gd name="T9" fmla="*/ 396 h 396"/>
                </a:gdLst>
                <a:ahLst/>
                <a:cxnLst>
                  <a:cxn ang="0">
                    <a:pos x="T0" y="T1"/>
                  </a:cxn>
                  <a:cxn ang="0">
                    <a:pos x="T2" y="T3"/>
                  </a:cxn>
                  <a:cxn ang="0">
                    <a:pos x="T4" y="T5"/>
                  </a:cxn>
                  <a:cxn ang="0">
                    <a:pos x="T6" y="T7"/>
                  </a:cxn>
                  <a:cxn ang="0">
                    <a:pos x="T8" y="T9"/>
                  </a:cxn>
                </a:cxnLst>
                <a:rect l="0" t="0" r="r" b="b"/>
                <a:pathLst>
                  <a:path w="657" h="396">
                    <a:moveTo>
                      <a:pt x="537" y="396"/>
                    </a:moveTo>
                    <a:lnTo>
                      <a:pt x="657" y="393"/>
                    </a:lnTo>
                    <a:lnTo>
                      <a:pt x="220" y="0"/>
                    </a:lnTo>
                    <a:lnTo>
                      <a:pt x="0" y="0"/>
                    </a:lnTo>
                    <a:lnTo>
                      <a:pt x="537" y="39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3" name="Freeform 70">
                <a:extLst>
                  <a:ext uri="{FF2B5EF4-FFF2-40B4-BE49-F238E27FC236}">
                    <a16:creationId xmlns:a16="http://schemas.microsoft.com/office/drawing/2014/main" id="{587347B1-6AC9-4EEA-44F3-2D612116FCAE}"/>
                  </a:ext>
                </a:extLst>
              </p:cNvPr>
              <p:cNvSpPr>
                <a:spLocks/>
              </p:cNvSpPr>
              <p:nvPr/>
            </p:nvSpPr>
            <p:spPr bwMode="auto">
              <a:xfrm>
                <a:off x="351338" y="2296728"/>
                <a:ext cx="573557" cy="788806"/>
              </a:xfrm>
              <a:custGeom>
                <a:avLst/>
                <a:gdLst>
                  <a:gd name="T0" fmla="*/ 437 w 437"/>
                  <a:gd name="T1" fmla="*/ 601 h 601"/>
                  <a:gd name="T2" fmla="*/ 437 w 437"/>
                  <a:gd name="T3" fmla="*/ 488 h 601"/>
                  <a:gd name="T4" fmla="*/ 4 w 437"/>
                  <a:gd name="T5" fmla="*/ 0 h 601"/>
                  <a:gd name="T6" fmla="*/ 0 w 437"/>
                  <a:gd name="T7" fmla="*/ 208 h 601"/>
                  <a:gd name="T8" fmla="*/ 437 w 437"/>
                  <a:gd name="T9" fmla="*/ 601 h 601"/>
                </a:gdLst>
                <a:ahLst/>
                <a:cxnLst>
                  <a:cxn ang="0">
                    <a:pos x="T0" y="T1"/>
                  </a:cxn>
                  <a:cxn ang="0">
                    <a:pos x="T2" y="T3"/>
                  </a:cxn>
                  <a:cxn ang="0">
                    <a:pos x="T4" y="T5"/>
                  </a:cxn>
                  <a:cxn ang="0">
                    <a:pos x="T6" y="T7"/>
                  </a:cxn>
                  <a:cxn ang="0">
                    <a:pos x="T8" y="T9"/>
                  </a:cxn>
                </a:cxnLst>
                <a:rect l="0" t="0" r="r" b="b"/>
                <a:pathLst>
                  <a:path w="437" h="601">
                    <a:moveTo>
                      <a:pt x="437" y="601"/>
                    </a:moveTo>
                    <a:lnTo>
                      <a:pt x="437" y="488"/>
                    </a:lnTo>
                    <a:lnTo>
                      <a:pt x="4" y="0"/>
                    </a:lnTo>
                    <a:lnTo>
                      <a:pt x="0" y="208"/>
                    </a:lnTo>
                    <a:lnTo>
                      <a:pt x="437" y="601"/>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4" name="Freeform 71">
                <a:extLst>
                  <a:ext uri="{FF2B5EF4-FFF2-40B4-BE49-F238E27FC236}">
                    <a16:creationId xmlns:a16="http://schemas.microsoft.com/office/drawing/2014/main" id="{45D7A495-5149-4573-8C0C-B08FAB43B729}"/>
                  </a:ext>
                </a:extLst>
              </p:cNvPr>
              <p:cNvSpPr>
                <a:spLocks/>
              </p:cNvSpPr>
              <p:nvPr/>
            </p:nvSpPr>
            <p:spPr bwMode="auto">
              <a:xfrm>
                <a:off x="351338" y="2296728"/>
                <a:ext cx="573557" cy="788806"/>
              </a:xfrm>
              <a:custGeom>
                <a:avLst/>
                <a:gdLst>
                  <a:gd name="T0" fmla="*/ 437 w 437"/>
                  <a:gd name="T1" fmla="*/ 601 h 601"/>
                  <a:gd name="T2" fmla="*/ 437 w 437"/>
                  <a:gd name="T3" fmla="*/ 488 h 601"/>
                  <a:gd name="T4" fmla="*/ 4 w 437"/>
                  <a:gd name="T5" fmla="*/ 0 h 601"/>
                  <a:gd name="T6" fmla="*/ 0 w 437"/>
                  <a:gd name="T7" fmla="*/ 208 h 601"/>
                  <a:gd name="T8" fmla="*/ 437 w 437"/>
                  <a:gd name="T9" fmla="*/ 601 h 601"/>
                </a:gdLst>
                <a:ahLst/>
                <a:cxnLst>
                  <a:cxn ang="0">
                    <a:pos x="T0" y="T1"/>
                  </a:cxn>
                  <a:cxn ang="0">
                    <a:pos x="T2" y="T3"/>
                  </a:cxn>
                  <a:cxn ang="0">
                    <a:pos x="T4" y="T5"/>
                  </a:cxn>
                  <a:cxn ang="0">
                    <a:pos x="T6" y="T7"/>
                  </a:cxn>
                  <a:cxn ang="0">
                    <a:pos x="T8" y="T9"/>
                  </a:cxn>
                </a:cxnLst>
                <a:rect l="0" t="0" r="r" b="b"/>
                <a:pathLst>
                  <a:path w="437" h="601">
                    <a:moveTo>
                      <a:pt x="437" y="601"/>
                    </a:moveTo>
                    <a:lnTo>
                      <a:pt x="437" y="488"/>
                    </a:lnTo>
                    <a:lnTo>
                      <a:pt x="4" y="0"/>
                    </a:lnTo>
                    <a:lnTo>
                      <a:pt x="0" y="208"/>
                    </a:lnTo>
                    <a:lnTo>
                      <a:pt x="437" y="601"/>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5" name="Freeform 72">
                <a:extLst>
                  <a:ext uri="{FF2B5EF4-FFF2-40B4-BE49-F238E27FC236}">
                    <a16:creationId xmlns:a16="http://schemas.microsoft.com/office/drawing/2014/main" id="{F5765561-8BA2-92CE-7FE4-6935463F3838}"/>
                  </a:ext>
                </a:extLst>
              </p:cNvPr>
              <p:cNvSpPr>
                <a:spLocks/>
              </p:cNvSpPr>
              <p:nvPr userDrawn="1"/>
            </p:nvSpPr>
            <p:spPr bwMode="auto">
              <a:xfrm>
                <a:off x="62591" y="2296728"/>
                <a:ext cx="293997" cy="272997"/>
              </a:xfrm>
              <a:custGeom>
                <a:avLst/>
                <a:gdLst>
                  <a:gd name="T0" fmla="*/ 0 w 224"/>
                  <a:gd name="T1" fmla="*/ 208 h 208"/>
                  <a:gd name="T2" fmla="*/ 0 w 224"/>
                  <a:gd name="T3" fmla="*/ 208 h 208"/>
                  <a:gd name="T4" fmla="*/ 220 w 224"/>
                  <a:gd name="T5" fmla="*/ 208 h 208"/>
                  <a:gd name="T6" fmla="*/ 224 w 224"/>
                  <a:gd name="T7" fmla="*/ 0 h 208"/>
                  <a:gd name="T8" fmla="*/ 7 w 224"/>
                  <a:gd name="T9" fmla="*/ 7 h 208"/>
                  <a:gd name="T10" fmla="*/ 0 w 224"/>
                  <a:gd name="T11" fmla="*/ 208 h 208"/>
                </a:gdLst>
                <a:ahLst/>
                <a:cxnLst>
                  <a:cxn ang="0">
                    <a:pos x="T0" y="T1"/>
                  </a:cxn>
                  <a:cxn ang="0">
                    <a:pos x="T2" y="T3"/>
                  </a:cxn>
                  <a:cxn ang="0">
                    <a:pos x="T4" y="T5"/>
                  </a:cxn>
                  <a:cxn ang="0">
                    <a:pos x="T6" y="T7"/>
                  </a:cxn>
                  <a:cxn ang="0">
                    <a:pos x="T8" y="T9"/>
                  </a:cxn>
                  <a:cxn ang="0">
                    <a:pos x="T10" y="T11"/>
                  </a:cxn>
                </a:cxnLst>
                <a:rect l="0" t="0" r="r" b="b"/>
                <a:pathLst>
                  <a:path w="224" h="208">
                    <a:moveTo>
                      <a:pt x="0" y="208"/>
                    </a:moveTo>
                    <a:lnTo>
                      <a:pt x="0" y="208"/>
                    </a:lnTo>
                    <a:lnTo>
                      <a:pt x="220" y="208"/>
                    </a:lnTo>
                    <a:lnTo>
                      <a:pt x="224" y="0"/>
                    </a:lnTo>
                    <a:lnTo>
                      <a:pt x="7" y="7"/>
                    </a:lnTo>
                    <a:lnTo>
                      <a:pt x="0" y="208"/>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6" name="Freeform 73">
                <a:extLst>
                  <a:ext uri="{FF2B5EF4-FFF2-40B4-BE49-F238E27FC236}">
                    <a16:creationId xmlns:a16="http://schemas.microsoft.com/office/drawing/2014/main" id="{18060451-EA6D-5EEF-B66D-442BDBEB447D}"/>
                  </a:ext>
                </a:extLst>
              </p:cNvPr>
              <p:cNvSpPr>
                <a:spLocks/>
              </p:cNvSpPr>
              <p:nvPr/>
            </p:nvSpPr>
            <p:spPr bwMode="auto">
              <a:xfrm>
                <a:off x="62591" y="2296728"/>
                <a:ext cx="293997" cy="272997"/>
              </a:xfrm>
              <a:custGeom>
                <a:avLst/>
                <a:gdLst>
                  <a:gd name="T0" fmla="*/ 0 w 224"/>
                  <a:gd name="T1" fmla="*/ 208 h 208"/>
                  <a:gd name="T2" fmla="*/ 0 w 224"/>
                  <a:gd name="T3" fmla="*/ 208 h 208"/>
                  <a:gd name="T4" fmla="*/ 220 w 224"/>
                  <a:gd name="T5" fmla="*/ 208 h 208"/>
                  <a:gd name="T6" fmla="*/ 224 w 224"/>
                  <a:gd name="T7" fmla="*/ 0 h 208"/>
                  <a:gd name="T8" fmla="*/ 7 w 224"/>
                  <a:gd name="T9" fmla="*/ 7 h 208"/>
                  <a:gd name="T10" fmla="*/ 0 w 224"/>
                  <a:gd name="T11" fmla="*/ 208 h 208"/>
                </a:gdLst>
                <a:ahLst/>
                <a:cxnLst>
                  <a:cxn ang="0">
                    <a:pos x="T0" y="T1"/>
                  </a:cxn>
                  <a:cxn ang="0">
                    <a:pos x="T2" y="T3"/>
                  </a:cxn>
                  <a:cxn ang="0">
                    <a:pos x="T4" y="T5"/>
                  </a:cxn>
                  <a:cxn ang="0">
                    <a:pos x="T6" y="T7"/>
                  </a:cxn>
                  <a:cxn ang="0">
                    <a:pos x="T8" y="T9"/>
                  </a:cxn>
                  <a:cxn ang="0">
                    <a:pos x="T10" y="T11"/>
                  </a:cxn>
                </a:cxnLst>
                <a:rect l="0" t="0" r="r" b="b"/>
                <a:pathLst>
                  <a:path w="224" h="208">
                    <a:moveTo>
                      <a:pt x="0" y="208"/>
                    </a:moveTo>
                    <a:lnTo>
                      <a:pt x="0" y="208"/>
                    </a:lnTo>
                    <a:lnTo>
                      <a:pt x="220" y="208"/>
                    </a:lnTo>
                    <a:lnTo>
                      <a:pt x="224" y="0"/>
                    </a:lnTo>
                    <a:lnTo>
                      <a:pt x="7" y="7"/>
                    </a:lnTo>
                    <a:lnTo>
                      <a:pt x="0" y="20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7" name="Freeform 74">
                <a:extLst>
                  <a:ext uri="{FF2B5EF4-FFF2-40B4-BE49-F238E27FC236}">
                    <a16:creationId xmlns:a16="http://schemas.microsoft.com/office/drawing/2014/main" id="{E349C677-F29D-02BC-1974-17D6C379DAE7}"/>
                  </a:ext>
                </a:extLst>
              </p:cNvPr>
              <p:cNvSpPr>
                <a:spLocks/>
              </p:cNvSpPr>
              <p:nvPr/>
            </p:nvSpPr>
            <p:spPr bwMode="auto">
              <a:xfrm>
                <a:off x="-121158" y="3194469"/>
                <a:ext cx="975179" cy="40688"/>
              </a:xfrm>
              <a:custGeom>
                <a:avLst/>
                <a:gdLst>
                  <a:gd name="T0" fmla="*/ 0 w 743"/>
                  <a:gd name="T1" fmla="*/ 19 h 31"/>
                  <a:gd name="T2" fmla="*/ 530 w 743"/>
                  <a:gd name="T3" fmla="*/ 31 h 31"/>
                  <a:gd name="T4" fmla="*/ 743 w 743"/>
                  <a:gd name="T5" fmla="*/ 21 h 31"/>
                  <a:gd name="T6" fmla="*/ 390 w 743"/>
                  <a:gd name="T7" fmla="*/ 0 h 31"/>
                  <a:gd name="T8" fmla="*/ 0 w 743"/>
                  <a:gd name="T9" fmla="*/ 19 h 31"/>
                </a:gdLst>
                <a:ahLst/>
                <a:cxnLst>
                  <a:cxn ang="0">
                    <a:pos x="T0" y="T1"/>
                  </a:cxn>
                  <a:cxn ang="0">
                    <a:pos x="T2" y="T3"/>
                  </a:cxn>
                  <a:cxn ang="0">
                    <a:pos x="T4" y="T5"/>
                  </a:cxn>
                  <a:cxn ang="0">
                    <a:pos x="T6" y="T7"/>
                  </a:cxn>
                  <a:cxn ang="0">
                    <a:pos x="T8" y="T9"/>
                  </a:cxn>
                </a:cxnLst>
                <a:rect l="0" t="0" r="r" b="b"/>
                <a:pathLst>
                  <a:path w="743" h="31">
                    <a:moveTo>
                      <a:pt x="0" y="19"/>
                    </a:moveTo>
                    <a:lnTo>
                      <a:pt x="530" y="31"/>
                    </a:lnTo>
                    <a:lnTo>
                      <a:pt x="743" y="21"/>
                    </a:lnTo>
                    <a:lnTo>
                      <a:pt x="390" y="0"/>
                    </a:lnTo>
                    <a:lnTo>
                      <a:pt x="0" y="19"/>
                    </a:lnTo>
                    <a:close/>
                  </a:path>
                </a:pathLst>
              </a:custGeom>
              <a:solidFill>
                <a:srgbClr val="001E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8" name="Freeform 75">
                <a:extLst>
                  <a:ext uri="{FF2B5EF4-FFF2-40B4-BE49-F238E27FC236}">
                    <a16:creationId xmlns:a16="http://schemas.microsoft.com/office/drawing/2014/main" id="{DDEFFD2F-481A-5AC8-D68A-E3E7A16A5861}"/>
                  </a:ext>
                </a:extLst>
              </p:cNvPr>
              <p:cNvSpPr>
                <a:spLocks/>
              </p:cNvSpPr>
              <p:nvPr/>
            </p:nvSpPr>
            <p:spPr bwMode="auto">
              <a:xfrm>
                <a:off x="-121158" y="3194469"/>
                <a:ext cx="975179" cy="40688"/>
              </a:xfrm>
              <a:custGeom>
                <a:avLst/>
                <a:gdLst>
                  <a:gd name="T0" fmla="*/ 0 w 743"/>
                  <a:gd name="T1" fmla="*/ 19 h 31"/>
                  <a:gd name="T2" fmla="*/ 530 w 743"/>
                  <a:gd name="T3" fmla="*/ 31 h 31"/>
                  <a:gd name="T4" fmla="*/ 743 w 743"/>
                  <a:gd name="T5" fmla="*/ 21 h 31"/>
                  <a:gd name="T6" fmla="*/ 390 w 743"/>
                  <a:gd name="T7" fmla="*/ 0 h 31"/>
                  <a:gd name="T8" fmla="*/ 0 w 743"/>
                  <a:gd name="T9" fmla="*/ 19 h 31"/>
                </a:gdLst>
                <a:ahLst/>
                <a:cxnLst>
                  <a:cxn ang="0">
                    <a:pos x="T0" y="T1"/>
                  </a:cxn>
                  <a:cxn ang="0">
                    <a:pos x="T2" y="T3"/>
                  </a:cxn>
                  <a:cxn ang="0">
                    <a:pos x="T4" y="T5"/>
                  </a:cxn>
                  <a:cxn ang="0">
                    <a:pos x="T6" y="T7"/>
                  </a:cxn>
                  <a:cxn ang="0">
                    <a:pos x="T8" y="T9"/>
                  </a:cxn>
                </a:cxnLst>
                <a:rect l="0" t="0" r="r" b="b"/>
                <a:pathLst>
                  <a:path w="743" h="31">
                    <a:moveTo>
                      <a:pt x="0" y="19"/>
                    </a:moveTo>
                    <a:lnTo>
                      <a:pt x="530" y="31"/>
                    </a:lnTo>
                    <a:lnTo>
                      <a:pt x="743" y="21"/>
                    </a:lnTo>
                    <a:lnTo>
                      <a:pt x="390" y="0"/>
                    </a:lnTo>
                    <a:lnTo>
                      <a:pt x="0" y="19"/>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9" name="Freeform 76">
                <a:extLst>
                  <a:ext uri="{FF2B5EF4-FFF2-40B4-BE49-F238E27FC236}">
                    <a16:creationId xmlns:a16="http://schemas.microsoft.com/office/drawing/2014/main" id="{C1A86D5D-6E36-6F3A-72F8-56F6595D49D0}"/>
                  </a:ext>
                </a:extLst>
              </p:cNvPr>
              <p:cNvSpPr>
                <a:spLocks/>
              </p:cNvSpPr>
              <p:nvPr/>
            </p:nvSpPr>
            <p:spPr bwMode="auto">
              <a:xfrm>
                <a:off x="369713" y="2687849"/>
                <a:ext cx="484308" cy="534183"/>
              </a:xfrm>
              <a:custGeom>
                <a:avLst/>
                <a:gdLst>
                  <a:gd name="T0" fmla="*/ 16 w 369"/>
                  <a:gd name="T1" fmla="*/ 386 h 407"/>
                  <a:gd name="T2" fmla="*/ 369 w 369"/>
                  <a:gd name="T3" fmla="*/ 407 h 407"/>
                  <a:gd name="T4" fmla="*/ 362 w 369"/>
                  <a:gd name="T5" fmla="*/ 199 h 407"/>
                  <a:gd name="T6" fmla="*/ 0 w 369"/>
                  <a:gd name="T7" fmla="*/ 0 h 407"/>
                  <a:gd name="T8" fmla="*/ 16 w 369"/>
                  <a:gd name="T9" fmla="*/ 386 h 407"/>
                </a:gdLst>
                <a:ahLst/>
                <a:cxnLst>
                  <a:cxn ang="0">
                    <a:pos x="T0" y="T1"/>
                  </a:cxn>
                  <a:cxn ang="0">
                    <a:pos x="T2" y="T3"/>
                  </a:cxn>
                  <a:cxn ang="0">
                    <a:pos x="T4" y="T5"/>
                  </a:cxn>
                  <a:cxn ang="0">
                    <a:pos x="T6" y="T7"/>
                  </a:cxn>
                  <a:cxn ang="0">
                    <a:pos x="T8" y="T9"/>
                  </a:cxn>
                </a:cxnLst>
                <a:rect l="0" t="0" r="r" b="b"/>
                <a:pathLst>
                  <a:path w="369" h="407">
                    <a:moveTo>
                      <a:pt x="16" y="386"/>
                    </a:moveTo>
                    <a:lnTo>
                      <a:pt x="369" y="407"/>
                    </a:lnTo>
                    <a:lnTo>
                      <a:pt x="362" y="199"/>
                    </a:lnTo>
                    <a:lnTo>
                      <a:pt x="0" y="0"/>
                    </a:lnTo>
                    <a:lnTo>
                      <a:pt x="16" y="386"/>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0" name="Freeform 77">
                <a:extLst>
                  <a:ext uri="{FF2B5EF4-FFF2-40B4-BE49-F238E27FC236}">
                    <a16:creationId xmlns:a16="http://schemas.microsoft.com/office/drawing/2014/main" id="{EDF04AE4-94FC-726E-55D9-8C63F50E0686}"/>
                  </a:ext>
                </a:extLst>
              </p:cNvPr>
              <p:cNvSpPr>
                <a:spLocks/>
              </p:cNvSpPr>
              <p:nvPr/>
            </p:nvSpPr>
            <p:spPr bwMode="auto">
              <a:xfrm>
                <a:off x="369713" y="2687849"/>
                <a:ext cx="484308" cy="534183"/>
              </a:xfrm>
              <a:custGeom>
                <a:avLst/>
                <a:gdLst>
                  <a:gd name="T0" fmla="*/ 16 w 369"/>
                  <a:gd name="T1" fmla="*/ 386 h 407"/>
                  <a:gd name="T2" fmla="*/ 369 w 369"/>
                  <a:gd name="T3" fmla="*/ 407 h 407"/>
                  <a:gd name="T4" fmla="*/ 362 w 369"/>
                  <a:gd name="T5" fmla="*/ 199 h 407"/>
                  <a:gd name="T6" fmla="*/ 0 w 369"/>
                  <a:gd name="T7" fmla="*/ 0 h 407"/>
                  <a:gd name="T8" fmla="*/ 16 w 369"/>
                  <a:gd name="T9" fmla="*/ 386 h 407"/>
                </a:gdLst>
                <a:ahLst/>
                <a:cxnLst>
                  <a:cxn ang="0">
                    <a:pos x="T0" y="T1"/>
                  </a:cxn>
                  <a:cxn ang="0">
                    <a:pos x="T2" y="T3"/>
                  </a:cxn>
                  <a:cxn ang="0">
                    <a:pos x="T4" y="T5"/>
                  </a:cxn>
                  <a:cxn ang="0">
                    <a:pos x="T6" y="T7"/>
                  </a:cxn>
                  <a:cxn ang="0">
                    <a:pos x="T8" y="T9"/>
                  </a:cxn>
                </a:cxnLst>
                <a:rect l="0" t="0" r="r" b="b"/>
                <a:pathLst>
                  <a:path w="369" h="407">
                    <a:moveTo>
                      <a:pt x="16" y="386"/>
                    </a:moveTo>
                    <a:lnTo>
                      <a:pt x="369" y="407"/>
                    </a:lnTo>
                    <a:lnTo>
                      <a:pt x="362" y="199"/>
                    </a:lnTo>
                    <a:lnTo>
                      <a:pt x="0" y="0"/>
                    </a:lnTo>
                    <a:lnTo>
                      <a:pt x="16" y="38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1" name="Freeform 78">
                <a:extLst>
                  <a:ext uri="{FF2B5EF4-FFF2-40B4-BE49-F238E27FC236}">
                    <a16:creationId xmlns:a16="http://schemas.microsoft.com/office/drawing/2014/main" id="{94020D0A-4A08-162A-6A1F-B4D488D1F51D}"/>
                  </a:ext>
                </a:extLst>
              </p:cNvPr>
              <p:cNvSpPr>
                <a:spLocks/>
              </p:cNvSpPr>
              <p:nvPr/>
            </p:nvSpPr>
            <p:spPr bwMode="auto">
              <a:xfrm>
                <a:off x="-132970" y="2687849"/>
                <a:ext cx="523683" cy="531558"/>
              </a:xfrm>
              <a:custGeom>
                <a:avLst/>
                <a:gdLst>
                  <a:gd name="T0" fmla="*/ 9 w 399"/>
                  <a:gd name="T1" fmla="*/ 405 h 405"/>
                  <a:gd name="T2" fmla="*/ 399 w 399"/>
                  <a:gd name="T3" fmla="*/ 386 h 405"/>
                  <a:gd name="T4" fmla="*/ 383 w 399"/>
                  <a:gd name="T5" fmla="*/ 0 h 405"/>
                  <a:gd name="T6" fmla="*/ 0 w 399"/>
                  <a:gd name="T7" fmla="*/ 19 h 405"/>
                  <a:gd name="T8" fmla="*/ 9 w 399"/>
                  <a:gd name="T9" fmla="*/ 405 h 405"/>
                </a:gdLst>
                <a:ahLst/>
                <a:cxnLst>
                  <a:cxn ang="0">
                    <a:pos x="T0" y="T1"/>
                  </a:cxn>
                  <a:cxn ang="0">
                    <a:pos x="T2" y="T3"/>
                  </a:cxn>
                  <a:cxn ang="0">
                    <a:pos x="T4" y="T5"/>
                  </a:cxn>
                  <a:cxn ang="0">
                    <a:pos x="T6" y="T7"/>
                  </a:cxn>
                  <a:cxn ang="0">
                    <a:pos x="T8" y="T9"/>
                  </a:cxn>
                </a:cxnLst>
                <a:rect l="0" t="0" r="r" b="b"/>
                <a:pathLst>
                  <a:path w="399" h="405">
                    <a:moveTo>
                      <a:pt x="9" y="405"/>
                    </a:moveTo>
                    <a:lnTo>
                      <a:pt x="399" y="386"/>
                    </a:lnTo>
                    <a:lnTo>
                      <a:pt x="383" y="0"/>
                    </a:lnTo>
                    <a:lnTo>
                      <a:pt x="0" y="19"/>
                    </a:lnTo>
                    <a:lnTo>
                      <a:pt x="9" y="405"/>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2" name="Freeform 79">
                <a:extLst>
                  <a:ext uri="{FF2B5EF4-FFF2-40B4-BE49-F238E27FC236}">
                    <a16:creationId xmlns:a16="http://schemas.microsoft.com/office/drawing/2014/main" id="{A57C8C3B-E917-64BE-F6F3-063BEA9C14B3}"/>
                  </a:ext>
                </a:extLst>
              </p:cNvPr>
              <p:cNvSpPr>
                <a:spLocks/>
              </p:cNvSpPr>
              <p:nvPr/>
            </p:nvSpPr>
            <p:spPr bwMode="auto">
              <a:xfrm>
                <a:off x="1235954" y="2196979"/>
                <a:ext cx="363559" cy="490870"/>
              </a:xfrm>
              <a:custGeom>
                <a:avLst/>
                <a:gdLst>
                  <a:gd name="T0" fmla="*/ 0 w 277"/>
                  <a:gd name="T1" fmla="*/ 0 h 374"/>
                  <a:gd name="T2" fmla="*/ 0 w 277"/>
                  <a:gd name="T3" fmla="*/ 0 h 374"/>
                  <a:gd name="T4" fmla="*/ 265 w 277"/>
                  <a:gd name="T5" fmla="*/ 3 h 374"/>
                  <a:gd name="T6" fmla="*/ 277 w 277"/>
                  <a:gd name="T7" fmla="*/ 374 h 374"/>
                  <a:gd name="T8" fmla="*/ 130 w 277"/>
                  <a:gd name="T9" fmla="*/ 372 h 374"/>
                  <a:gd name="T10" fmla="*/ 92 w 277"/>
                  <a:gd name="T11" fmla="*/ 261 h 374"/>
                  <a:gd name="T12" fmla="*/ 0 w 277"/>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277" h="374">
                    <a:moveTo>
                      <a:pt x="0" y="0"/>
                    </a:moveTo>
                    <a:lnTo>
                      <a:pt x="0" y="0"/>
                    </a:lnTo>
                    <a:lnTo>
                      <a:pt x="265" y="3"/>
                    </a:lnTo>
                    <a:lnTo>
                      <a:pt x="277" y="374"/>
                    </a:lnTo>
                    <a:lnTo>
                      <a:pt x="130" y="372"/>
                    </a:lnTo>
                    <a:lnTo>
                      <a:pt x="92" y="261"/>
                    </a:lnTo>
                    <a:lnTo>
                      <a:pt x="0" y="0"/>
                    </a:lnTo>
                    <a:close/>
                  </a:path>
                </a:pathLst>
              </a:custGeom>
              <a:gradFill flip="none" rotWithShape="1">
                <a:gsLst>
                  <a:gs pos="18000">
                    <a:schemeClr val="tx1">
                      <a:lumMod val="95000"/>
                      <a:lumOff val="5000"/>
                    </a:schemeClr>
                  </a:gs>
                  <a:gs pos="100000">
                    <a:schemeClr val="bg2"/>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3" name="Freeform 80">
                <a:extLst>
                  <a:ext uri="{FF2B5EF4-FFF2-40B4-BE49-F238E27FC236}">
                    <a16:creationId xmlns:a16="http://schemas.microsoft.com/office/drawing/2014/main" id="{3F5317F7-FBB9-48B0-EF10-3B1C4FABB279}"/>
                  </a:ext>
                </a:extLst>
              </p:cNvPr>
              <p:cNvSpPr>
                <a:spLocks/>
              </p:cNvSpPr>
              <p:nvPr/>
            </p:nvSpPr>
            <p:spPr bwMode="auto">
              <a:xfrm>
                <a:off x="1235954" y="2196979"/>
                <a:ext cx="363559" cy="490870"/>
              </a:xfrm>
              <a:custGeom>
                <a:avLst/>
                <a:gdLst>
                  <a:gd name="T0" fmla="*/ 0 w 277"/>
                  <a:gd name="T1" fmla="*/ 0 h 374"/>
                  <a:gd name="T2" fmla="*/ 0 w 277"/>
                  <a:gd name="T3" fmla="*/ 0 h 374"/>
                  <a:gd name="T4" fmla="*/ 265 w 277"/>
                  <a:gd name="T5" fmla="*/ 3 h 374"/>
                  <a:gd name="T6" fmla="*/ 277 w 277"/>
                  <a:gd name="T7" fmla="*/ 374 h 374"/>
                  <a:gd name="T8" fmla="*/ 130 w 277"/>
                  <a:gd name="T9" fmla="*/ 372 h 374"/>
                  <a:gd name="T10" fmla="*/ 92 w 277"/>
                  <a:gd name="T11" fmla="*/ 261 h 374"/>
                  <a:gd name="T12" fmla="*/ 0 w 277"/>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277" h="374">
                    <a:moveTo>
                      <a:pt x="0" y="0"/>
                    </a:moveTo>
                    <a:lnTo>
                      <a:pt x="0" y="0"/>
                    </a:lnTo>
                    <a:lnTo>
                      <a:pt x="265" y="3"/>
                    </a:lnTo>
                    <a:lnTo>
                      <a:pt x="277" y="374"/>
                    </a:lnTo>
                    <a:lnTo>
                      <a:pt x="130" y="372"/>
                    </a:lnTo>
                    <a:lnTo>
                      <a:pt x="92" y="261"/>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4" name="Freeform 81">
                <a:extLst>
                  <a:ext uri="{FF2B5EF4-FFF2-40B4-BE49-F238E27FC236}">
                    <a16:creationId xmlns:a16="http://schemas.microsoft.com/office/drawing/2014/main" id="{5554A978-E482-B2A3-DD36-9BD28DD43789}"/>
                  </a:ext>
                </a:extLst>
              </p:cNvPr>
              <p:cNvSpPr>
                <a:spLocks/>
              </p:cNvSpPr>
              <p:nvPr/>
            </p:nvSpPr>
            <p:spPr bwMode="auto">
              <a:xfrm>
                <a:off x="1583763" y="1853107"/>
                <a:ext cx="15750" cy="834742"/>
              </a:xfrm>
              <a:custGeom>
                <a:avLst/>
                <a:gdLst>
                  <a:gd name="T0" fmla="*/ 5 w 12"/>
                  <a:gd name="T1" fmla="*/ 0 h 636"/>
                  <a:gd name="T2" fmla="*/ 12 w 12"/>
                  <a:gd name="T3" fmla="*/ 492 h 636"/>
                  <a:gd name="T4" fmla="*/ 12 w 12"/>
                  <a:gd name="T5" fmla="*/ 636 h 636"/>
                  <a:gd name="T6" fmla="*/ 0 w 12"/>
                  <a:gd name="T7" fmla="*/ 265 h 636"/>
                  <a:gd name="T8" fmla="*/ 5 w 12"/>
                  <a:gd name="T9" fmla="*/ 0 h 636"/>
                </a:gdLst>
                <a:ahLst/>
                <a:cxnLst>
                  <a:cxn ang="0">
                    <a:pos x="T0" y="T1"/>
                  </a:cxn>
                  <a:cxn ang="0">
                    <a:pos x="T2" y="T3"/>
                  </a:cxn>
                  <a:cxn ang="0">
                    <a:pos x="T4" y="T5"/>
                  </a:cxn>
                  <a:cxn ang="0">
                    <a:pos x="T6" y="T7"/>
                  </a:cxn>
                  <a:cxn ang="0">
                    <a:pos x="T8" y="T9"/>
                  </a:cxn>
                </a:cxnLst>
                <a:rect l="0" t="0" r="r" b="b"/>
                <a:pathLst>
                  <a:path w="12" h="636">
                    <a:moveTo>
                      <a:pt x="5" y="0"/>
                    </a:moveTo>
                    <a:lnTo>
                      <a:pt x="12" y="492"/>
                    </a:lnTo>
                    <a:lnTo>
                      <a:pt x="12" y="636"/>
                    </a:lnTo>
                    <a:lnTo>
                      <a:pt x="0" y="265"/>
                    </a:lnTo>
                    <a:lnTo>
                      <a:pt x="5" y="0"/>
                    </a:lnTo>
                    <a:close/>
                  </a:path>
                </a:pathLst>
              </a:custGeom>
              <a:solidFill>
                <a:schemeClr val="bg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5" name="Freeform 82">
                <a:extLst>
                  <a:ext uri="{FF2B5EF4-FFF2-40B4-BE49-F238E27FC236}">
                    <a16:creationId xmlns:a16="http://schemas.microsoft.com/office/drawing/2014/main" id="{F02B1A13-742C-F7DA-C932-E00F47225562}"/>
                  </a:ext>
                </a:extLst>
              </p:cNvPr>
              <p:cNvSpPr>
                <a:spLocks/>
              </p:cNvSpPr>
              <p:nvPr/>
            </p:nvSpPr>
            <p:spPr bwMode="auto">
              <a:xfrm>
                <a:off x="1583763" y="1853107"/>
                <a:ext cx="15750" cy="834742"/>
              </a:xfrm>
              <a:custGeom>
                <a:avLst/>
                <a:gdLst>
                  <a:gd name="T0" fmla="*/ 5 w 12"/>
                  <a:gd name="T1" fmla="*/ 0 h 636"/>
                  <a:gd name="T2" fmla="*/ 12 w 12"/>
                  <a:gd name="T3" fmla="*/ 492 h 636"/>
                  <a:gd name="T4" fmla="*/ 12 w 12"/>
                  <a:gd name="T5" fmla="*/ 636 h 636"/>
                  <a:gd name="T6" fmla="*/ 0 w 12"/>
                  <a:gd name="T7" fmla="*/ 265 h 636"/>
                  <a:gd name="T8" fmla="*/ 5 w 12"/>
                  <a:gd name="T9" fmla="*/ 0 h 636"/>
                </a:gdLst>
                <a:ahLst/>
                <a:cxnLst>
                  <a:cxn ang="0">
                    <a:pos x="T0" y="T1"/>
                  </a:cxn>
                  <a:cxn ang="0">
                    <a:pos x="T2" y="T3"/>
                  </a:cxn>
                  <a:cxn ang="0">
                    <a:pos x="T4" y="T5"/>
                  </a:cxn>
                  <a:cxn ang="0">
                    <a:pos x="T6" y="T7"/>
                  </a:cxn>
                  <a:cxn ang="0">
                    <a:pos x="T8" y="T9"/>
                  </a:cxn>
                </a:cxnLst>
                <a:rect l="0" t="0" r="r" b="b"/>
                <a:pathLst>
                  <a:path w="12" h="636">
                    <a:moveTo>
                      <a:pt x="5" y="0"/>
                    </a:moveTo>
                    <a:lnTo>
                      <a:pt x="12" y="492"/>
                    </a:lnTo>
                    <a:lnTo>
                      <a:pt x="12" y="636"/>
                    </a:lnTo>
                    <a:lnTo>
                      <a:pt x="0" y="265"/>
                    </a:lnTo>
                    <a:lnTo>
                      <a:pt x="5"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6" name="Freeform 83">
                <a:extLst>
                  <a:ext uri="{FF2B5EF4-FFF2-40B4-BE49-F238E27FC236}">
                    <a16:creationId xmlns:a16="http://schemas.microsoft.com/office/drawing/2014/main" id="{E1E21697-E2B9-4220-FC18-262B7F758DD4}"/>
                  </a:ext>
                </a:extLst>
              </p:cNvPr>
              <p:cNvSpPr>
                <a:spLocks/>
              </p:cNvSpPr>
              <p:nvPr/>
            </p:nvSpPr>
            <p:spPr bwMode="auto">
              <a:xfrm>
                <a:off x="1235954" y="1849169"/>
                <a:ext cx="354372" cy="351747"/>
              </a:xfrm>
              <a:custGeom>
                <a:avLst/>
                <a:gdLst>
                  <a:gd name="T0" fmla="*/ 2 w 270"/>
                  <a:gd name="T1" fmla="*/ 0 h 268"/>
                  <a:gd name="T2" fmla="*/ 102 w 270"/>
                  <a:gd name="T3" fmla="*/ 0 h 268"/>
                  <a:gd name="T4" fmla="*/ 239 w 270"/>
                  <a:gd name="T5" fmla="*/ 3 h 268"/>
                  <a:gd name="T6" fmla="*/ 246 w 270"/>
                  <a:gd name="T7" fmla="*/ 3 h 268"/>
                  <a:gd name="T8" fmla="*/ 270 w 270"/>
                  <a:gd name="T9" fmla="*/ 3 h 268"/>
                  <a:gd name="T10" fmla="*/ 265 w 270"/>
                  <a:gd name="T11" fmla="*/ 268 h 268"/>
                  <a:gd name="T12" fmla="*/ 0 w 270"/>
                  <a:gd name="T13" fmla="*/ 265 h 268"/>
                  <a:gd name="T14" fmla="*/ 0 w 270"/>
                  <a:gd name="T15" fmla="*/ 265 h 268"/>
                  <a:gd name="T16" fmla="*/ 0 w 270"/>
                  <a:gd name="T17" fmla="*/ 258 h 268"/>
                  <a:gd name="T18" fmla="*/ 2 w 270"/>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68">
                    <a:moveTo>
                      <a:pt x="2" y="0"/>
                    </a:moveTo>
                    <a:lnTo>
                      <a:pt x="102" y="0"/>
                    </a:lnTo>
                    <a:lnTo>
                      <a:pt x="239" y="3"/>
                    </a:lnTo>
                    <a:lnTo>
                      <a:pt x="246" y="3"/>
                    </a:lnTo>
                    <a:lnTo>
                      <a:pt x="270" y="3"/>
                    </a:lnTo>
                    <a:lnTo>
                      <a:pt x="265" y="268"/>
                    </a:lnTo>
                    <a:lnTo>
                      <a:pt x="0" y="265"/>
                    </a:lnTo>
                    <a:lnTo>
                      <a:pt x="0" y="265"/>
                    </a:lnTo>
                    <a:lnTo>
                      <a:pt x="0" y="258"/>
                    </a:lnTo>
                    <a:lnTo>
                      <a:pt x="2" y="0"/>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7" name="Freeform 84">
                <a:extLst>
                  <a:ext uri="{FF2B5EF4-FFF2-40B4-BE49-F238E27FC236}">
                    <a16:creationId xmlns:a16="http://schemas.microsoft.com/office/drawing/2014/main" id="{733DD785-3179-E429-6C73-5E130C11361A}"/>
                  </a:ext>
                </a:extLst>
              </p:cNvPr>
              <p:cNvSpPr>
                <a:spLocks/>
              </p:cNvSpPr>
              <p:nvPr/>
            </p:nvSpPr>
            <p:spPr bwMode="auto">
              <a:xfrm>
                <a:off x="1235954" y="1849169"/>
                <a:ext cx="354372" cy="351747"/>
              </a:xfrm>
              <a:custGeom>
                <a:avLst/>
                <a:gdLst>
                  <a:gd name="T0" fmla="*/ 2 w 270"/>
                  <a:gd name="T1" fmla="*/ 0 h 268"/>
                  <a:gd name="T2" fmla="*/ 102 w 270"/>
                  <a:gd name="T3" fmla="*/ 0 h 268"/>
                  <a:gd name="T4" fmla="*/ 239 w 270"/>
                  <a:gd name="T5" fmla="*/ 3 h 268"/>
                  <a:gd name="T6" fmla="*/ 246 w 270"/>
                  <a:gd name="T7" fmla="*/ 3 h 268"/>
                  <a:gd name="T8" fmla="*/ 270 w 270"/>
                  <a:gd name="T9" fmla="*/ 3 h 268"/>
                  <a:gd name="T10" fmla="*/ 265 w 270"/>
                  <a:gd name="T11" fmla="*/ 268 h 268"/>
                  <a:gd name="T12" fmla="*/ 0 w 270"/>
                  <a:gd name="T13" fmla="*/ 265 h 268"/>
                  <a:gd name="T14" fmla="*/ 0 w 270"/>
                  <a:gd name="T15" fmla="*/ 265 h 268"/>
                  <a:gd name="T16" fmla="*/ 0 w 270"/>
                  <a:gd name="T17" fmla="*/ 258 h 268"/>
                  <a:gd name="T18" fmla="*/ 2 w 270"/>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68">
                    <a:moveTo>
                      <a:pt x="2" y="0"/>
                    </a:moveTo>
                    <a:lnTo>
                      <a:pt x="102" y="0"/>
                    </a:lnTo>
                    <a:lnTo>
                      <a:pt x="239" y="3"/>
                    </a:lnTo>
                    <a:lnTo>
                      <a:pt x="246" y="3"/>
                    </a:lnTo>
                    <a:lnTo>
                      <a:pt x="270" y="3"/>
                    </a:lnTo>
                    <a:lnTo>
                      <a:pt x="265" y="268"/>
                    </a:lnTo>
                    <a:lnTo>
                      <a:pt x="0" y="265"/>
                    </a:lnTo>
                    <a:lnTo>
                      <a:pt x="0" y="265"/>
                    </a:lnTo>
                    <a:lnTo>
                      <a:pt x="0" y="258"/>
                    </a:lnTo>
                    <a:lnTo>
                      <a:pt x="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8" name="Freeform 85">
                <a:extLst>
                  <a:ext uri="{FF2B5EF4-FFF2-40B4-BE49-F238E27FC236}">
                    <a16:creationId xmlns:a16="http://schemas.microsoft.com/office/drawing/2014/main" id="{DD8A41F3-1752-D797-4587-9D2825857119}"/>
                  </a:ext>
                </a:extLst>
              </p:cNvPr>
              <p:cNvSpPr>
                <a:spLocks/>
              </p:cNvSpPr>
              <p:nvPr/>
            </p:nvSpPr>
            <p:spPr bwMode="auto">
              <a:xfrm>
                <a:off x="1949948" y="2405664"/>
                <a:ext cx="479058" cy="335997"/>
              </a:xfrm>
              <a:custGeom>
                <a:avLst/>
                <a:gdLst>
                  <a:gd name="T0" fmla="*/ 164 w 365"/>
                  <a:gd name="T1" fmla="*/ 5 h 256"/>
                  <a:gd name="T2" fmla="*/ 178 w 365"/>
                  <a:gd name="T3" fmla="*/ 2 h 256"/>
                  <a:gd name="T4" fmla="*/ 365 w 365"/>
                  <a:gd name="T5" fmla="*/ 0 h 256"/>
                  <a:gd name="T6" fmla="*/ 140 w 365"/>
                  <a:gd name="T7" fmla="*/ 227 h 256"/>
                  <a:gd name="T8" fmla="*/ 112 w 365"/>
                  <a:gd name="T9" fmla="*/ 256 h 256"/>
                  <a:gd name="T10" fmla="*/ 0 w 365"/>
                  <a:gd name="T11" fmla="*/ 256 h 256"/>
                  <a:gd name="T12" fmla="*/ 90 w 365"/>
                  <a:gd name="T13" fmla="*/ 116 h 256"/>
                  <a:gd name="T14" fmla="*/ 164 w 365"/>
                  <a:gd name="T15" fmla="*/ 5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56">
                    <a:moveTo>
                      <a:pt x="164" y="5"/>
                    </a:moveTo>
                    <a:lnTo>
                      <a:pt x="178" y="2"/>
                    </a:lnTo>
                    <a:lnTo>
                      <a:pt x="365" y="0"/>
                    </a:lnTo>
                    <a:lnTo>
                      <a:pt x="140" y="227"/>
                    </a:lnTo>
                    <a:lnTo>
                      <a:pt x="112" y="256"/>
                    </a:lnTo>
                    <a:lnTo>
                      <a:pt x="0" y="256"/>
                    </a:lnTo>
                    <a:lnTo>
                      <a:pt x="90" y="116"/>
                    </a:lnTo>
                    <a:lnTo>
                      <a:pt x="164" y="5"/>
                    </a:lnTo>
                    <a:close/>
                  </a:path>
                </a:pathLst>
              </a:custGeom>
              <a:gradFill flip="none" rotWithShape="1">
                <a:gsLst>
                  <a:gs pos="18000">
                    <a:schemeClr val="tx1">
                      <a:lumMod val="95000"/>
                      <a:lumOff val="5000"/>
                    </a:schemeClr>
                  </a:gs>
                  <a:gs pos="100000">
                    <a:schemeClr val="accent4">
                      <a:lumMod val="5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9" name="Freeform 86">
                <a:extLst>
                  <a:ext uri="{FF2B5EF4-FFF2-40B4-BE49-F238E27FC236}">
                    <a16:creationId xmlns:a16="http://schemas.microsoft.com/office/drawing/2014/main" id="{98C3D4EA-1183-A929-F88C-1E9EF29AC0BC}"/>
                  </a:ext>
                </a:extLst>
              </p:cNvPr>
              <p:cNvSpPr>
                <a:spLocks/>
              </p:cNvSpPr>
              <p:nvPr/>
            </p:nvSpPr>
            <p:spPr bwMode="auto">
              <a:xfrm>
                <a:off x="1949948" y="2405664"/>
                <a:ext cx="479058" cy="335997"/>
              </a:xfrm>
              <a:custGeom>
                <a:avLst/>
                <a:gdLst>
                  <a:gd name="T0" fmla="*/ 164 w 365"/>
                  <a:gd name="T1" fmla="*/ 5 h 256"/>
                  <a:gd name="T2" fmla="*/ 178 w 365"/>
                  <a:gd name="T3" fmla="*/ 2 h 256"/>
                  <a:gd name="T4" fmla="*/ 365 w 365"/>
                  <a:gd name="T5" fmla="*/ 0 h 256"/>
                  <a:gd name="T6" fmla="*/ 140 w 365"/>
                  <a:gd name="T7" fmla="*/ 227 h 256"/>
                  <a:gd name="T8" fmla="*/ 112 w 365"/>
                  <a:gd name="T9" fmla="*/ 256 h 256"/>
                  <a:gd name="T10" fmla="*/ 0 w 365"/>
                  <a:gd name="T11" fmla="*/ 256 h 256"/>
                  <a:gd name="T12" fmla="*/ 90 w 365"/>
                  <a:gd name="T13" fmla="*/ 116 h 256"/>
                  <a:gd name="T14" fmla="*/ 164 w 365"/>
                  <a:gd name="T15" fmla="*/ 5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56">
                    <a:moveTo>
                      <a:pt x="164" y="5"/>
                    </a:moveTo>
                    <a:lnTo>
                      <a:pt x="178" y="2"/>
                    </a:lnTo>
                    <a:lnTo>
                      <a:pt x="365" y="0"/>
                    </a:lnTo>
                    <a:lnTo>
                      <a:pt x="140" y="227"/>
                    </a:lnTo>
                    <a:lnTo>
                      <a:pt x="112" y="256"/>
                    </a:lnTo>
                    <a:lnTo>
                      <a:pt x="0" y="256"/>
                    </a:lnTo>
                    <a:lnTo>
                      <a:pt x="90" y="116"/>
                    </a:lnTo>
                    <a:lnTo>
                      <a:pt x="164" y="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0" name="Freeform 87">
                <a:extLst>
                  <a:ext uri="{FF2B5EF4-FFF2-40B4-BE49-F238E27FC236}">
                    <a16:creationId xmlns:a16="http://schemas.microsoft.com/office/drawing/2014/main" id="{46F35A6A-9623-5752-4265-19A0C04A5B48}"/>
                  </a:ext>
                </a:extLst>
              </p:cNvPr>
              <p:cNvSpPr>
                <a:spLocks/>
              </p:cNvSpPr>
              <p:nvPr/>
            </p:nvSpPr>
            <p:spPr bwMode="auto">
              <a:xfrm>
                <a:off x="2158633" y="2141854"/>
                <a:ext cx="270372" cy="270372"/>
              </a:xfrm>
              <a:custGeom>
                <a:avLst/>
                <a:gdLst>
                  <a:gd name="T0" fmla="*/ 0 w 206"/>
                  <a:gd name="T1" fmla="*/ 2 h 206"/>
                  <a:gd name="T2" fmla="*/ 156 w 206"/>
                  <a:gd name="T3" fmla="*/ 2 h 206"/>
                  <a:gd name="T4" fmla="*/ 203 w 206"/>
                  <a:gd name="T5" fmla="*/ 0 h 206"/>
                  <a:gd name="T6" fmla="*/ 206 w 206"/>
                  <a:gd name="T7" fmla="*/ 201 h 206"/>
                  <a:gd name="T8" fmla="*/ 19 w 206"/>
                  <a:gd name="T9" fmla="*/ 203 h 206"/>
                  <a:gd name="T10" fmla="*/ 5 w 206"/>
                  <a:gd name="T11" fmla="*/ 206 h 206"/>
                  <a:gd name="T12" fmla="*/ 0 w 206"/>
                  <a:gd name="T13" fmla="*/ 2 h 206"/>
                </a:gdLst>
                <a:ahLst/>
                <a:cxnLst>
                  <a:cxn ang="0">
                    <a:pos x="T0" y="T1"/>
                  </a:cxn>
                  <a:cxn ang="0">
                    <a:pos x="T2" y="T3"/>
                  </a:cxn>
                  <a:cxn ang="0">
                    <a:pos x="T4" y="T5"/>
                  </a:cxn>
                  <a:cxn ang="0">
                    <a:pos x="T6" y="T7"/>
                  </a:cxn>
                  <a:cxn ang="0">
                    <a:pos x="T8" y="T9"/>
                  </a:cxn>
                  <a:cxn ang="0">
                    <a:pos x="T10" y="T11"/>
                  </a:cxn>
                  <a:cxn ang="0">
                    <a:pos x="T12" y="T13"/>
                  </a:cxn>
                </a:cxnLst>
                <a:rect l="0" t="0" r="r" b="b"/>
                <a:pathLst>
                  <a:path w="206" h="206">
                    <a:moveTo>
                      <a:pt x="0" y="2"/>
                    </a:moveTo>
                    <a:lnTo>
                      <a:pt x="156" y="2"/>
                    </a:lnTo>
                    <a:lnTo>
                      <a:pt x="203" y="0"/>
                    </a:lnTo>
                    <a:lnTo>
                      <a:pt x="206" y="201"/>
                    </a:lnTo>
                    <a:lnTo>
                      <a:pt x="19" y="203"/>
                    </a:lnTo>
                    <a:lnTo>
                      <a:pt x="5" y="206"/>
                    </a:lnTo>
                    <a:lnTo>
                      <a:pt x="0" y="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1" name="Freeform 88">
                <a:extLst>
                  <a:ext uri="{FF2B5EF4-FFF2-40B4-BE49-F238E27FC236}">
                    <a16:creationId xmlns:a16="http://schemas.microsoft.com/office/drawing/2014/main" id="{6FDAC4FD-3586-58E4-EDC1-B4CCEEE6E866}"/>
                  </a:ext>
                </a:extLst>
              </p:cNvPr>
              <p:cNvSpPr>
                <a:spLocks/>
              </p:cNvSpPr>
              <p:nvPr/>
            </p:nvSpPr>
            <p:spPr bwMode="auto">
              <a:xfrm>
                <a:off x="2158633" y="2141854"/>
                <a:ext cx="270372" cy="270372"/>
              </a:xfrm>
              <a:custGeom>
                <a:avLst/>
                <a:gdLst>
                  <a:gd name="T0" fmla="*/ 0 w 206"/>
                  <a:gd name="T1" fmla="*/ 2 h 206"/>
                  <a:gd name="T2" fmla="*/ 156 w 206"/>
                  <a:gd name="T3" fmla="*/ 2 h 206"/>
                  <a:gd name="T4" fmla="*/ 203 w 206"/>
                  <a:gd name="T5" fmla="*/ 0 h 206"/>
                  <a:gd name="T6" fmla="*/ 206 w 206"/>
                  <a:gd name="T7" fmla="*/ 201 h 206"/>
                  <a:gd name="T8" fmla="*/ 19 w 206"/>
                  <a:gd name="T9" fmla="*/ 203 h 206"/>
                  <a:gd name="T10" fmla="*/ 5 w 206"/>
                  <a:gd name="T11" fmla="*/ 206 h 206"/>
                  <a:gd name="T12" fmla="*/ 0 w 206"/>
                  <a:gd name="T13" fmla="*/ 2 h 206"/>
                </a:gdLst>
                <a:ahLst/>
                <a:cxnLst>
                  <a:cxn ang="0">
                    <a:pos x="T0" y="T1"/>
                  </a:cxn>
                  <a:cxn ang="0">
                    <a:pos x="T2" y="T3"/>
                  </a:cxn>
                  <a:cxn ang="0">
                    <a:pos x="T4" y="T5"/>
                  </a:cxn>
                  <a:cxn ang="0">
                    <a:pos x="T6" y="T7"/>
                  </a:cxn>
                  <a:cxn ang="0">
                    <a:pos x="T8" y="T9"/>
                  </a:cxn>
                  <a:cxn ang="0">
                    <a:pos x="T10" y="T11"/>
                  </a:cxn>
                  <a:cxn ang="0">
                    <a:pos x="T12" y="T13"/>
                  </a:cxn>
                </a:cxnLst>
                <a:rect l="0" t="0" r="r" b="b"/>
                <a:pathLst>
                  <a:path w="206" h="206">
                    <a:moveTo>
                      <a:pt x="0" y="2"/>
                    </a:moveTo>
                    <a:lnTo>
                      <a:pt x="156" y="2"/>
                    </a:lnTo>
                    <a:lnTo>
                      <a:pt x="203" y="0"/>
                    </a:lnTo>
                    <a:lnTo>
                      <a:pt x="206" y="201"/>
                    </a:lnTo>
                    <a:lnTo>
                      <a:pt x="19" y="203"/>
                    </a:lnTo>
                    <a:lnTo>
                      <a:pt x="5" y="206"/>
                    </a:lnTo>
                    <a:lnTo>
                      <a:pt x="0" y="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2" name="Freeform 89">
                <a:extLst>
                  <a:ext uri="{FF2B5EF4-FFF2-40B4-BE49-F238E27FC236}">
                    <a16:creationId xmlns:a16="http://schemas.microsoft.com/office/drawing/2014/main" id="{DCDAF819-44D8-9FB2-7EB8-628A2D58F115}"/>
                  </a:ext>
                </a:extLst>
              </p:cNvPr>
              <p:cNvSpPr>
                <a:spLocks/>
              </p:cNvSpPr>
              <p:nvPr/>
            </p:nvSpPr>
            <p:spPr bwMode="auto">
              <a:xfrm>
                <a:off x="1949948" y="2144479"/>
                <a:ext cx="215248" cy="597182"/>
              </a:xfrm>
              <a:custGeom>
                <a:avLst/>
                <a:gdLst>
                  <a:gd name="T0" fmla="*/ 159 w 164"/>
                  <a:gd name="T1" fmla="*/ 0 h 455"/>
                  <a:gd name="T2" fmla="*/ 164 w 164"/>
                  <a:gd name="T3" fmla="*/ 204 h 455"/>
                  <a:gd name="T4" fmla="*/ 90 w 164"/>
                  <a:gd name="T5" fmla="*/ 315 h 455"/>
                  <a:gd name="T6" fmla="*/ 0 w 164"/>
                  <a:gd name="T7" fmla="*/ 455 h 455"/>
                  <a:gd name="T8" fmla="*/ 0 w 164"/>
                  <a:gd name="T9" fmla="*/ 346 h 455"/>
                  <a:gd name="T10" fmla="*/ 15 w 164"/>
                  <a:gd name="T11" fmla="*/ 315 h 455"/>
                  <a:gd name="T12" fmla="*/ 159 w 164"/>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164" h="455">
                    <a:moveTo>
                      <a:pt x="159" y="0"/>
                    </a:moveTo>
                    <a:lnTo>
                      <a:pt x="164" y="204"/>
                    </a:lnTo>
                    <a:lnTo>
                      <a:pt x="90" y="315"/>
                    </a:lnTo>
                    <a:lnTo>
                      <a:pt x="0" y="455"/>
                    </a:lnTo>
                    <a:lnTo>
                      <a:pt x="0" y="346"/>
                    </a:lnTo>
                    <a:lnTo>
                      <a:pt x="15" y="315"/>
                    </a:lnTo>
                    <a:lnTo>
                      <a:pt x="159" y="0"/>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3" name="Freeform 90">
                <a:extLst>
                  <a:ext uri="{FF2B5EF4-FFF2-40B4-BE49-F238E27FC236}">
                    <a16:creationId xmlns:a16="http://schemas.microsoft.com/office/drawing/2014/main" id="{A441BA24-2D7C-0719-64EC-2F81FBCF5E68}"/>
                  </a:ext>
                </a:extLst>
              </p:cNvPr>
              <p:cNvSpPr>
                <a:spLocks/>
              </p:cNvSpPr>
              <p:nvPr/>
            </p:nvSpPr>
            <p:spPr bwMode="auto">
              <a:xfrm>
                <a:off x="1949948" y="2144479"/>
                <a:ext cx="215248" cy="597182"/>
              </a:xfrm>
              <a:custGeom>
                <a:avLst/>
                <a:gdLst>
                  <a:gd name="T0" fmla="*/ 159 w 164"/>
                  <a:gd name="T1" fmla="*/ 0 h 455"/>
                  <a:gd name="T2" fmla="*/ 164 w 164"/>
                  <a:gd name="T3" fmla="*/ 204 h 455"/>
                  <a:gd name="T4" fmla="*/ 90 w 164"/>
                  <a:gd name="T5" fmla="*/ 315 h 455"/>
                  <a:gd name="T6" fmla="*/ 0 w 164"/>
                  <a:gd name="T7" fmla="*/ 455 h 455"/>
                  <a:gd name="T8" fmla="*/ 0 w 164"/>
                  <a:gd name="T9" fmla="*/ 346 h 455"/>
                  <a:gd name="T10" fmla="*/ 15 w 164"/>
                  <a:gd name="T11" fmla="*/ 315 h 455"/>
                  <a:gd name="T12" fmla="*/ 159 w 164"/>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164" h="455">
                    <a:moveTo>
                      <a:pt x="159" y="0"/>
                    </a:moveTo>
                    <a:lnTo>
                      <a:pt x="164" y="204"/>
                    </a:lnTo>
                    <a:lnTo>
                      <a:pt x="90" y="315"/>
                    </a:lnTo>
                    <a:lnTo>
                      <a:pt x="0" y="455"/>
                    </a:lnTo>
                    <a:lnTo>
                      <a:pt x="0" y="346"/>
                    </a:lnTo>
                    <a:lnTo>
                      <a:pt x="15" y="315"/>
                    </a:lnTo>
                    <a:lnTo>
                      <a:pt x="159"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4" name="Freeform 91">
                <a:extLst>
                  <a:ext uri="{FF2B5EF4-FFF2-40B4-BE49-F238E27FC236}">
                    <a16:creationId xmlns:a16="http://schemas.microsoft.com/office/drawing/2014/main" id="{9CF55595-EEC8-4CDA-096A-478C1793AE9B}"/>
                  </a:ext>
                </a:extLst>
              </p:cNvPr>
              <p:cNvSpPr>
                <a:spLocks/>
              </p:cNvSpPr>
              <p:nvPr/>
            </p:nvSpPr>
            <p:spPr bwMode="auto">
              <a:xfrm>
                <a:off x="2192757" y="2160229"/>
                <a:ext cx="384559" cy="847867"/>
              </a:xfrm>
              <a:custGeom>
                <a:avLst/>
                <a:gdLst>
                  <a:gd name="T0" fmla="*/ 293 w 293"/>
                  <a:gd name="T1" fmla="*/ 0 h 646"/>
                  <a:gd name="T2" fmla="*/ 289 w 293"/>
                  <a:gd name="T3" fmla="*/ 391 h 646"/>
                  <a:gd name="T4" fmla="*/ 0 w 293"/>
                  <a:gd name="T5" fmla="*/ 646 h 646"/>
                  <a:gd name="T6" fmla="*/ 7 w 293"/>
                  <a:gd name="T7" fmla="*/ 445 h 646"/>
                  <a:gd name="T8" fmla="*/ 293 w 293"/>
                  <a:gd name="T9" fmla="*/ 0 h 646"/>
                </a:gdLst>
                <a:ahLst/>
                <a:cxnLst>
                  <a:cxn ang="0">
                    <a:pos x="T0" y="T1"/>
                  </a:cxn>
                  <a:cxn ang="0">
                    <a:pos x="T2" y="T3"/>
                  </a:cxn>
                  <a:cxn ang="0">
                    <a:pos x="T4" y="T5"/>
                  </a:cxn>
                  <a:cxn ang="0">
                    <a:pos x="T6" y="T7"/>
                  </a:cxn>
                  <a:cxn ang="0">
                    <a:pos x="T8" y="T9"/>
                  </a:cxn>
                </a:cxnLst>
                <a:rect l="0" t="0" r="r" b="b"/>
                <a:pathLst>
                  <a:path w="293" h="646">
                    <a:moveTo>
                      <a:pt x="293" y="0"/>
                    </a:moveTo>
                    <a:lnTo>
                      <a:pt x="289" y="391"/>
                    </a:lnTo>
                    <a:lnTo>
                      <a:pt x="0" y="646"/>
                    </a:lnTo>
                    <a:lnTo>
                      <a:pt x="7" y="445"/>
                    </a:lnTo>
                    <a:lnTo>
                      <a:pt x="293"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5" name="Freeform 92">
                <a:extLst>
                  <a:ext uri="{FF2B5EF4-FFF2-40B4-BE49-F238E27FC236}">
                    <a16:creationId xmlns:a16="http://schemas.microsoft.com/office/drawing/2014/main" id="{867843EB-A821-1677-53DB-18ED1ACE1691}"/>
                  </a:ext>
                </a:extLst>
              </p:cNvPr>
              <p:cNvSpPr>
                <a:spLocks/>
              </p:cNvSpPr>
              <p:nvPr/>
            </p:nvSpPr>
            <p:spPr bwMode="auto">
              <a:xfrm>
                <a:off x="2192757" y="2160229"/>
                <a:ext cx="384559" cy="847867"/>
              </a:xfrm>
              <a:custGeom>
                <a:avLst/>
                <a:gdLst>
                  <a:gd name="T0" fmla="*/ 293 w 293"/>
                  <a:gd name="T1" fmla="*/ 0 h 646"/>
                  <a:gd name="T2" fmla="*/ 289 w 293"/>
                  <a:gd name="T3" fmla="*/ 391 h 646"/>
                  <a:gd name="T4" fmla="*/ 0 w 293"/>
                  <a:gd name="T5" fmla="*/ 646 h 646"/>
                  <a:gd name="T6" fmla="*/ 7 w 293"/>
                  <a:gd name="T7" fmla="*/ 445 h 646"/>
                  <a:gd name="T8" fmla="*/ 293 w 293"/>
                  <a:gd name="T9" fmla="*/ 0 h 646"/>
                </a:gdLst>
                <a:ahLst/>
                <a:cxnLst>
                  <a:cxn ang="0">
                    <a:pos x="T0" y="T1"/>
                  </a:cxn>
                  <a:cxn ang="0">
                    <a:pos x="T2" y="T3"/>
                  </a:cxn>
                  <a:cxn ang="0">
                    <a:pos x="T4" y="T5"/>
                  </a:cxn>
                  <a:cxn ang="0">
                    <a:pos x="T6" y="T7"/>
                  </a:cxn>
                  <a:cxn ang="0">
                    <a:pos x="T8" y="T9"/>
                  </a:cxn>
                </a:cxnLst>
                <a:rect l="0" t="0" r="r" b="b"/>
                <a:pathLst>
                  <a:path w="293" h="646">
                    <a:moveTo>
                      <a:pt x="293" y="0"/>
                    </a:moveTo>
                    <a:lnTo>
                      <a:pt x="289" y="391"/>
                    </a:lnTo>
                    <a:lnTo>
                      <a:pt x="0" y="646"/>
                    </a:lnTo>
                    <a:lnTo>
                      <a:pt x="7" y="445"/>
                    </a:lnTo>
                    <a:lnTo>
                      <a:pt x="29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6" name="Freeform 93">
                <a:extLst>
                  <a:ext uri="{FF2B5EF4-FFF2-40B4-BE49-F238E27FC236}">
                    <a16:creationId xmlns:a16="http://schemas.microsoft.com/office/drawing/2014/main" id="{6DD1B31D-E170-57DC-536E-AF63BE3658BA}"/>
                  </a:ext>
                </a:extLst>
              </p:cNvPr>
              <p:cNvSpPr>
                <a:spLocks/>
              </p:cNvSpPr>
              <p:nvPr/>
            </p:nvSpPr>
            <p:spPr bwMode="auto">
              <a:xfrm>
                <a:off x="2192757" y="2673411"/>
                <a:ext cx="909554" cy="334685"/>
              </a:xfrm>
              <a:custGeom>
                <a:avLst/>
                <a:gdLst>
                  <a:gd name="T0" fmla="*/ 289 w 693"/>
                  <a:gd name="T1" fmla="*/ 0 h 255"/>
                  <a:gd name="T2" fmla="*/ 289 w 693"/>
                  <a:gd name="T3" fmla="*/ 0 h 255"/>
                  <a:gd name="T4" fmla="*/ 693 w 693"/>
                  <a:gd name="T5" fmla="*/ 11 h 255"/>
                  <a:gd name="T6" fmla="*/ 215 w 693"/>
                  <a:gd name="T7" fmla="*/ 250 h 255"/>
                  <a:gd name="T8" fmla="*/ 0 w 693"/>
                  <a:gd name="T9" fmla="*/ 255 h 255"/>
                  <a:gd name="T10" fmla="*/ 289 w 693"/>
                  <a:gd name="T11" fmla="*/ 0 h 255"/>
                </a:gdLst>
                <a:ahLst/>
                <a:cxnLst>
                  <a:cxn ang="0">
                    <a:pos x="T0" y="T1"/>
                  </a:cxn>
                  <a:cxn ang="0">
                    <a:pos x="T2" y="T3"/>
                  </a:cxn>
                  <a:cxn ang="0">
                    <a:pos x="T4" y="T5"/>
                  </a:cxn>
                  <a:cxn ang="0">
                    <a:pos x="T6" y="T7"/>
                  </a:cxn>
                  <a:cxn ang="0">
                    <a:pos x="T8" y="T9"/>
                  </a:cxn>
                  <a:cxn ang="0">
                    <a:pos x="T10" y="T11"/>
                  </a:cxn>
                </a:cxnLst>
                <a:rect l="0" t="0" r="r" b="b"/>
                <a:pathLst>
                  <a:path w="693" h="255">
                    <a:moveTo>
                      <a:pt x="289" y="0"/>
                    </a:moveTo>
                    <a:lnTo>
                      <a:pt x="289" y="0"/>
                    </a:lnTo>
                    <a:lnTo>
                      <a:pt x="693" y="11"/>
                    </a:lnTo>
                    <a:lnTo>
                      <a:pt x="215" y="250"/>
                    </a:lnTo>
                    <a:lnTo>
                      <a:pt x="0" y="255"/>
                    </a:lnTo>
                    <a:lnTo>
                      <a:pt x="289" y="0"/>
                    </a:lnTo>
                    <a:close/>
                  </a:path>
                </a:pathLst>
              </a:custGeom>
              <a:gradFill>
                <a:gsLst>
                  <a:gs pos="18000">
                    <a:schemeClr val="tx1">
                      <a:lumMod val="95000"/>
                      <a:lumOff val="5000"/>
                    </a:schemeClr>
                  </a:gs>
                  <a:gs pos="100000">
                    <a:schemeClr val="accent2">
                      <a:lumMod val="50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7" name="Freeform 94">
                <a:extLst>
                  <a:ext uri="{FF2B5EF4-FFF2-40B4-BE49-F238E27FC236}">
                    <a16:creationId xmlns:a16="http://schemas.microsoft.com/office/drawing/2014/main" id="{7EEFE7A8-025F-0994-1B6C-242AC9747720}"/>
                  </a:ext>
                </a:extLst>
              </p:cNvPr>
              <p:cNvSpPr>
                <a:spLocks/>
              </p:cNvSpPr>
              <p:nvPr/>
            </p:nvSpPr>
            <p:spPr bwMode="auto">
              <a:xfrm>
                <a:off x="2192757" y="2673411"/>
                <a:ext cx="909554" cy="334685"/>
              </a:xfrm>
              <a:custGeom>
                <a:avLst/>
                <a:gdLst>
                  <a:gd name="T0" fmla="*/ 289 w 693"/>
                  <a:gd name="T1" fmla="*/ 0 h 255"/>
                  <a:gd name="T2" fmla="*/ 289 w 693"/>
                  <a:gd name="T3" fmla="*/ 0 h 255"/>
                  <a:gd name="T4" fmla="*/ 693 w 693"/>
                  <a:gd name="T5" fmla="*/ 11 h 255"/>
                  <a:gd name="T6" fmla="*/ 215 w 693"/>
                  <a:gd name="T7" fmla="*/ 250 h 255"/>
                  <a:gd name="T8" fmla="*/ 0 w 693"/>
                  <a:gd name="T9" fmla="*/ 255 h 255"/>
                  <a:gd name="T10" fmla="*/ 289 w 693"/>
                  <a:gd name="T11" fmla="*/ 0 h 255"/>
                </a:gdLst>
                <a:ahLst/>
                <a:cxnLst>
                  <a:cxn ang="0">
                    <a:pos x="T0" y="T1"/>
                  </a:cxn>
                  <a:cxn ang="0">
                    <a:pos x="T2" y="T3"/>
                  </a:cxn>
                  <a:cxn ang="0">
                    <a:pos x="T4" y="T5"/>
                  </a:cxn>
                  <a:cxn ang="0">
                    <a:pos x="T6" y="T7"/>
                  </a:cxn>
                  <a:cxn ang="0">
                    <a:pos x="T8" y="T9"/>
                  </a:cxn>
                  <a:cxn ang="0">
                    <a:pos x="T10" y="T11"/>
                  </a:cxn>
                </a:cxnLst>
                <a:rect l="0" t="0" r="r" b="b"/>
                <a:pathLst>
                  <a:path w="693" h="255">
                    <a:moveTo>
                      <a:pt x="289" y="0"/>
                    </a:moveTo>
                    <a:lnTo>
                      <a:pt x="289" y="0"/>
                    </a:lnTo>
                    <a:lnTo>
                      <a:pt x="693" y="11"/>
                    </a:lnTo>
                    <a:lnTo>
                      <a:pt x="215" y="250"/>
                    </a:lnTo>
                    <a:lnTo>
                      <a:pt x="0" y="255"/>
                    </a:lnTo>
                    <a:lnTo>
                      <a:pt x="289"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8" name="Freeform 95">
                <a:extLst>
                  <a:ext uri="{FF2B5EF4-FFF2-40B4-BE49-F238E27FC236}">
                    <a16:creationId xmlns:a16="http://schemas.microsoft.com/office/drawing/2014/main" id="{1A7896EB-66A1-1037-10F5-6DF5668E0B1D}"/>
                  </a:ext>
                </a:extLst>
              </p:cNvPr>
              <p:cNvSpPr>
                <a:spLocks/>
              </p:cNvSpPr>
              <p:nvPr/>
            </p:nvSpPr>
            <p:spPr bwMode="auto">
              <a:xfrm>
                <a:off x="2572067" y="2160229"/>
                <a:ext cx="530245" cy="527620"/>
              </a:xfrm>
              <a:custGeom>
                <a:avLst/>
                <a:gdLst>
                  <a:gd name="T0" fmla="*/ 4 w 404"/>
                  <a:gd name="T1" fmla="*/ 0 h 402"/>
                  <a:gd name="T2" fmla="*/ 404 w 404"/>
                  <a:gd name="T3" fmla="*/ 0 h 402"/>
                  <a:gd name="T4" fmla="*/ 404 w 404"/>
                  <a:gd name="T5" fmla="*/ 402 h 402"/>
                  <a:gd name="T6" fmla="*/ 0 w 404"/>
                  <a:gd name="T7" fmla="*/ 391 h 402"/>
                  <a:gd name="T8" fmla="*/ 4 w 404"/>
                  <a:gd name="T9" fmla="*/ 0 h 402"/>
                </a:gdLst>
                <a:ahLst/>
                <a:cxnLst>
                  <a:cxn ang="0">
                    <a:pos x="T0" y="T1"/>
                  </a:cxn>
                  <a:cxn ang="0">
                    <a:pos x="T2" y="T3"/>
                  </a:cxn>
                  <a:cxn ang="0">
                    <a:pos x="T4" y="T5"/>
                  </a:cxn>
                  <a:cxn ang="0">
                    <a:pos x="T6" y="T7"/>
                  </a:cxn>
                  <a:cxn ang="0">
                    <a:pos x="T8" y="T9"/>
                  </a:cxn>
                </a:cxnLst>
                <a:rect l="0" t="0" r="r" b="b"/>
                <a:pathLst>
                  <a:path w="404" h="402">
                    <a:moveTo>
                      <a:pt x="4" y="0"/>
                    </a:moveTo>
                    <a:lnTo>
                      <a:pt x="404" y="0"/>
                    </a:lnTo>
                    <a:lnTo>
                      <a:pt x="404" y="402"/>
                    </a:lnTo>
                    <a:lnTo>
                      <a:pt x="0" y="391"/>
                    </a:lnTo>
                    <a:lnTo>
                      <a:pt x="4"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9" name="Freeform 96">
                <a:extLst>
                  <a:ext uri="{FF2B5EF4-FFF2-40B4-BE49-F238E27FC236}">
                    <a16:creationId xmlns:a16="http://schemas.microsoft.com/office/drawing/2014/main" id="{B0C55B77-99A1-FDBE-B4B8-2C70FEDF461B}"/>
                  </a:ext>
                </a:extLst>
              </p:cNvPr>
              <p:cNvSpPr>
                <a:spLocks/>
              </p:cNvSpPr>
              <p:nvPr/>
            </p:nvSpPr>
            <p:spPr bwMode="auto">
              <a:xfrm>
                <a:off x="2572067" y="2160229"/>
                <a:ext cx="530245" cy="527620"/>
              </a:xfrm>
              <a:custGeom>
                <a:avLst/>
                <a:gdLst>
                  <a:gd name="T0" fmla="*/ 4 w 404"/>
                  <a:gd name="T1" fmla="*/ 0 h 402"/>
                  <a:gd name="T2" fmla="*/ 404 w 404"/>
                  <a:gd name="T3" fmla="*/ 0 h 402"/>
                  <a:gd name="T4" fmla="*/ 404 w 404"/>
                  <a:gd name="T5" fmla="*/ 402 h 402"/>
                  <a:gd name="T6" fmla="*/ 0 w 404"/>
                  <a:gd name="T7" fmla="*/ 391 h 402"/>
                  <a:gd name="T8" fmla="*/ 4 w 404"/>
                  <a:gd name="T9" fmla="*/ 0 h 402"/>
                </a:gdLst>
                <a:ahLst/>
                <a:cxnLst>
                  <a:cxn ang="0">
                    <a:pos x="T0" y="T1"/>
                  </a:cxn>
                  <a:cxn ang="0">
                    <a:pos x="T2" y="T3"/>
                  </a:cxn>
                  <a:cxn ang="0">
                    <a:pos x="T4" y="T5"/>
                  </a:cxn>
                  <a:cxn ang="0">
                    <a:pos x="T6" y="T7"/>
                  </a:cxn>
                  <a:cxn ang="0">
                    <a:pos x="T8" y="T9"/>
                  </a:cxn>
                </a:cxnLst>
                <a:rect l="0" t="0" r="r" b="b"/>
                <a:pathLst>
                  <a:path w="404" h="402">
                    <a:moveTo>
                      <a:pt x="4" y="0"/>
                    </a:moveTo>
                    <a:lnTo>
                      <a:pt x="404" y="0"/>
                    </a:lnTo>
                    <a:lnTo>
                      <a:pt x="404" y="402"/>
                    </a:lnTo>
                    <a:lnTo>
                      <a:pt x="0" y="391"/>
                    </a:lnTo>
                    <a:lnTo>
                      <a:pt x="4"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0" name="Freeform 97">
                <a:extLst>
                  <a:ext uri="{FF2B5EF4-FFF2-40B4-BE49-F238E27FC236}">
                    <a16:creationId xmlns:a16="http://schemas.microsoft.com/office/drawing/2014/main" id="{18C69D63-01B4-FDFA-07F9-C2CA084E1AC9}"/>
                  </a:ext>
                </a:extLst>
              </p:cNvPr>
              <p:cNvSpPr>
                <a:spLocks/>
              </p:cNvSpPr>
              <p:nvPr/>
            </p:nvSpPr>
            <p:spPr bwMode="auto">
              <a:xfrm>
                <a:off x="851395" y="2305915"/>
                <a:ext cx="549933" cy="627369"/>
              </a:xfrm>
              <a:custGeom>
                <a:avLst/>
                <a:gdLst>
                  <a:gd name="T0" fmla="*/ 4 w 419"/>
                  <a:gd name="T1" fmla="*/ 280 h 478"/>
                  <a:gd name="T2" fmla="*/ 419 w 419"/>
                  <a:gd name="T3" fmla="*/ 478 h 478"/>
                  <a:gd name="T4" fmla="*/ 409 w 419"/>
                  <a:gd name="T5" fmla="*/ 327 h 478"/>
                  <a:gd name="T6" fmla="*/ 0 w 419"/>
                  <a:gd name="T7" fmla="*/ 0 h 478"/>
                  <a:gd name="T8" fmla="*/ 4 w 419"/>
                  <a:gd name="T9" fmla="*/ 280 h 478"/>
                </a:gdLst>
                <a:ahLst/>
                <a:cxnLst>
                  <a:cxn ang="0">
                    <a:pos x="T0" y="T1"/>
                  </a:cxn>
                  <a:cxn ang="0">
                    <a:pos x="T2" y="T3"/>
                  </a:cxn>
                  <a:cxn ang="0">
                    <a:pos x="T4" y="T5"/>
                  </a:cxn>
                  <a:cxn ang="0">
                    <a:pos x="T6" y="T7"/>
                  </a:cxn>
                  <a:cxn ang="0">
                    <a:pos x="T8" y="T9"/>
                  </a:cxn>
                </a:cxnLst>
                <a:rect l="0" t="0" r="r" b="b"/>
                <a:pathLst>
                  <a:path w="419" h="478">
                    <a:moveTo>
                      <a:pt x="4" y="280"/>
                    </a:moveTo>
                    <a:lnTo>
                      <a:pt x="419" y="478"/>
                    </a:lnTo>
                    <a:lnTo>
                      <a:pt x="409" y="327"/>
                    </a:lnTo>
                    <a:lnTo>
                      <a:pt x="0" y="0"/>
                    </a:lnTo>
                    <a:lnTo>
                      <a:pt x="4" y="280"/>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1" name="Freeform 98">
                <a:extLst>
                  <a:ext uri="{FF2B5EF4-FFF2-40B4-BE49-F238E27FC236}">
                    <a16:creationId xmlns:a16="http://schemas.microsoft.com/office/drawing/2014/main" id="{DE5BFC16-0ABF-BC22-ED43-2986F3BF48A0}"/>
                  </a:ext>
                </a:extLst>
              </p:cNvPr>
              <p:cNvSpPr>
                <a:spLocks/>
              </p:cNvSpPr>
              <p:nvPr/>
            </p:nvSpPr>
            <p:spPr bwMode="auto">
              <a:xfrm>
                <a:off x="851395" y="2305915"/>
                <a:ext cx="549933" cy="627369"/>
              </a:xfrm>
              <a:custGeom>
                <a:avLst/>
                <a:gdLst>
                  <a:gd name="T0" fmla="*/ 4 w 419"/>
                  <a:gd name="T1" fmla="*/ 280 h 478"/>
                  <a:gd name="T2" fmla="*/ 419 w 419"/>
                  <a:gd name="T3" fmla="*/ 478 h 478"/>
                  <a:gd name="T4" fmla="*/ 409 w 419"/>
                  <a:gd name="T5" fmla="*/ 327 h 478"/>
                  <a:gd name="T6" fmla="*/ 0 w 419"/>
                  <a:gd name="T7" fmla="*/ 0 h 478"/>
                  <a:gd name="T8" fmla="*/ 4 w 419"/>
                  <a:gd name="T9" fmla="*/ 280 h 478"/>
                </a:gdLst>
                <a:ahLst/>
                <a:cxnLst>
                  <a:cxn ang="0">
                    <a:pos x="T0" y="T1"/>
                  </a:cxn>
                  <a:cxn ang="0">
                    <a:pos x="T2" y="T3"/>
                  </a:cxn>
                  <a:cxn ang="0">
                    <a:pos x="T4" y="T5"/>
                  </a:cxn>
                  <a:cxn ang="0">
                    <a:pos x="T6" y="T7"/>
                  </a:cxn>
                  <a:cxn ang="0">
                    <a:pos x="T8" y="T9"/>
                  </a:cxn>
                </a:cxnLst>
                <a:rect l="0" t="0" r="r" b="b"/>
                <a:pathLst>
                  <a:path w="419" h="478">
                    <a:moveTo>
                      <a:pt x="4" y="280"/>
                    </a:moveTo>
                    <a:lnTo>
                      <a:pt x="419" y="478"/>
                    </a:lnTo>
                    <a:lnTo>
                      <a:pt x="409" y="327"/>
                    </a:lnTo>
                    <a:lnTo>
                      <a:pt x="0" y="0"/>
                    </a:lnTo>
                    <a:lnTo>
                      <a:pt x="4" y="28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2" name="Freeform 99">
                <a:extLst>
                  <a:ext uri="{FF2B5EF4-FFF2-40B4-BE49-F238E27FC236}">
                    <a16:creationId xmlns:a16="http://schemas.microsoft.com/office/drawing/2014/main" id="{17999741-77E6-3D91-CB10-11C287AEF077}"/>
                  </a:ext>
                </a:extLst>
              </p:cNvPr>
              <p:cNvSpPr>
                <a:spLocks/>
              </p:cNvSpPr>
              <p:nvPr/>
            </p:nvSpPr>
            <p:spPr bwMode="auto">
              <a:xfrm>
                <a:off x="494399" y="2305915"/>
                <a:ext cx="362247" cy="347810"/>
              </a:xfrm>
              <a:custGeom>
                <a:avLst/>
                <a:gdLst>
                  <a:gd name="T0" fmla="*/ 0 w 276"/>
                  <a:gd name="T1" fmla="*/ 12 h 265"/>
                  <a:gd name="T2" fmla="*/ 0 w 276"/>
                  <a:gd name="T3" fmla="*/ 265 h 265"/>
                  <a:gd name="T4" fmla="*/ 276 w 276"/>
                  <a:gd name="T5" fmla="*/ 258 h 265"/>
                  <a:gd name="T6" fmla="*/ 272 w 276"/>
                  <a:gd name="T7" fmla="*/ 0 h 265"/>
                  <a:gd name="T8" fmla="*/ 0 w 276"/>
                  <a:gd name="T9" fmla="*/ 12 h 265"/>
                </a:gdLst>
                <a:ahLst/>
                <a:cxnLst>
                  <a:cxn ang="0">
                    <a:pos x="T0" y="T1"/>
                  </a:cxn>
                  <a:cxn ang="0">
                    <a:pos x="T2" y="T3"/>
                  </a:cxn>
                  <a:cxn ang="0">
                    <a:pos x="T4" y="T5"/>
                  </a:cxn>
                  <a:cxn ang="0">
                    <a:pos x="T6" y="T7"/>
                  </a:cxn>
                  <a:cxn ang="0">
                    <a:pos x="T8" y="T9"/>
                  </a:cxn>
                </a:cxnLst>
                <a:rect l="0" t="0" r="r" b="b"/>
                <a:pathLst>
                  <a:path w="276" h="265">
                    <a:moveTo>
                      <a:pt x="0" y="12"/>
                    </a:moveTo>
                    <a:lnTo>
                      <a:pt x="0" y="265"/>
                    </a:lnTo>
                    <a:lnTo>
                      <a:pt x="276" y="258"/>
                    </a:lnTo>
                    <a:lnTo>
                      <a:pt x="272" y="0"/>
                    </a:lnTo>
                    <a:lnTo>
                      <a:pt x="0" y="1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3" name="Freeform 100">
                <a:extLst>
                  <a:ext uri="{FF2B5EF4-FFF2-40B4-BE49-F238E27FC236}">
                    <a16:creationId xmlns:a16="http://schemas.microsoft.com/office/drawing/2014/main" id="{AC5EC967-042B-28BE-3C26-A0B2070DBDD7}"/>
                  </a:ext>
                </a:extLst>
              </p:cNvPr>
              <p:cNvSpPr>
                <a:spLocks/>
              </p:cNvSpPr>
              <p:nvPr/>
            </p:nvSpPr>
            <p:spPr bwMode="auto">
              <a:xfrm>
                <a:off x="494399" y="2644537"/>
                <a:ext cx="906929" cy="288747"/>
              </a:xfrm>
              <a:custGeom>
                <a:avLst/>
                <a:gdLst>
                  <a:gd name="T0" fmla="*/ 0 w 691"/>
                  <a:gd name="T1" fmla="*/ 7 h 220"/>
                  <a:gd name="T2" fmla="*/ 575 w 691"/>
                  <a:gd name="T3" fmla="*/ 213 h 220"/>
                  <a:gd name="T4" fmla="*/ 691 w 691"/>
                  <a:gd name="T5" fmla="*/ 220 h 220"/>
                  <a:gd name="T6" fmla="*/ 276 w 691"/>
                  <a:gd name="T7" fmla="*/ 0 h 220"/>
                  <a:gd name="T8" fmla="*/ 0 w 691"/>
                  <a:gd name="T9" fmla="*/ 7 h 220"/>
                </a:gdLst>
                <a:ahLst/>
                <a:cxnLst>
                  <a:cxn ang="0">
                    <a:pos x="T0" y="T1"/>
                  </a:cxn>
                  <a:cxn ang="0">
                    <a:pos x="T2" y="T3"/>
                  </a:cxn>
                  <a:cxn ang="0">
                    <a:pos x="T4" y="T5"/>
                  </a:cxn>
                  <a:cxn ang="0">
                    <a:pos x="T6" y="T7"/>
                  </a:cxn>
                  <a:cxn ang="0">
                    <a:pos x="T8" y="T9"/>
                  </a:cxn>
                </a:cxnLst>
                <a:rect l="0" t="0" r="r" b="b"/>
                <a:pathLst>
                  <a:path w="691" h="220">
                    <a:moveTo>
                      <a:pt x="0" y="7"/>
                    </a:moveTo>
                    <a:lnTo>
                      <a:pt x="575" y="213"/>
                    </a:lnTo>
                    <a:lnTo>
                      <a:pt x="691" y="220"/>
                    </a:lnTo>
                    <a:lnTo>
                      <a:pt x="276" y="0"/>
                    </a:lnTo>
                    <a:lnTo>
                      <a:pt x="0" y="7"/>
                    </a:lnTo>
                    <a:close/>
                  </a:path>
                </a:pathLst>
              </a:custGeom>
              <a:gradFill flip="none" rotWithShape="1">
                <a:gsLst>
                  <a:gs pos="18000">
                    <a:schemeClr val="tx1">
                      <a:lumMod val="95000"/>
                      <a:lumOff val="5000"/>
                    </a:schemeClr>
                  </a:gs>
                  <a:gs pos="100000">
                    <a:schemeClr val="accent4">
                      <a:lumMod val="5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4" name="Freeform 101">
                <a:extLst>
                  <a:ext uri="{FF2B5EF4-FFF2-40B4-BE49-F238E27FC236}">
                    <a16:creationId xmlns:a16="http://schemas.microsoft.com/office/drawing/2014/main" id="{20EA925F-EAA5-9189-444F-93C05F98AE92}"/>
                  </a:ext>
                </a:extLst>
              </p:cNvPr>
              <p:cNvSpPr>
                <a:spLocks/>
              </p:cNvSpPr>
              <p:nvPr/>
            </p:nvSpPr>
            <p:spPr bwMode="auto">
              <a:xfrm>
                <a:off x="494399" y="2644537"/>
                <a:ext cx="906929" cy="288747"/>
              </a:xfrm>
              <a:custGeom>
                <a:avLst/>
                <a:gdLst>
                  <a:gd name="T0" fmla="*/ 0 w 691"/>
                  <a:gd name="T1" fmla="*/ 7 h 220"/>
                  <a:gd name="T2" fmla="*/ 575 w 691"/>
                  <a:gd name="T3" fmla="*/ 213 h 220"/>
                  <a:gd name="T4" fmla="*/ 691 w 691"/>
                  <a:gd name="T5" fmla="*/ 220 h 220"/>
                  <a:gd name="T6" fmla="*/ 276 w 691"/>
                  <a:gd name="T7" fmla="*/ 0 h 220"/>
                  <a:gd name="T8" fmla="*/ 0 w 691"/>
                  <a:gd name="T9" fmla="*/ 7 h 220"/>
                </a:gdLst>
                <a:ahLst/>
                <a:cxnLst>
                  <a:cxn ang="0">
                    <a:pos x="T0" y="T1"/>
                  </a:cxn>
                  <a:cxn ang="0">
                    <a:pos x="T2" y="T3"/>
                  </a:cxn>
                  <a:cxn ang="0">
                    <a:pos x="T4" y="T5"/>
                  </a:cxn>
                  <a:cxn ang="0">
                    <a:pos x="T6" y="T7"/>
                  </a:cxn>
                  <a:cxn ang="0">
                    <a:pos x="T8" y="T9"/>
                  </a:cxn>
                </a:cxnLst>
                <a:rect l="0" t="0" r="r" b="b"/>
                <a:pathLst>
                  <a:path w="691" h="220">
                    <a:moveTo>
                      <a:pt x="0" y="7"/>
                    </a:moveTo>
                    <a:lnTo>
                      <a:pt x="575" y="213"/>
                    </a:lnTo>
                    <a:lnTo>
                      <a:pt x="691" y="220"/>
                    </a:lnTo>
                    <a:lnTo>
                      <a:pt x="276" y="0"/>
                    </a:lnTo>
                    <a:lnTo>
                      <a:pt x="0" y="7"/>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5" name="Freeform 102">
                <a:extLst>
                  <a:ext uri="{FF2B5EF4-FFF2-40B4-BE49-F238E27FC236}">
                    <a16:creationId xmlns:a16="http://schemas.microsoft.com/office/drawing/2014/main" id="{BC90313B-6352-4240-0EFF-85879D681075}"/>
                  </a:ext>
                </a:extLst>
              </p:cNvPr>
              <p:cNvSpPr>
                <a:spLocks/>
              </p:cNvSpPr>
              <p:nvPr/>
            </p:nvSpPr>
            <p:spPr bwMode="auto">
              <a:xfrm>
                <a:off x="2590441" y="2821723"/>
                <a:ext cx="568307" cy="434434"/>
              </a:xfrm>
              <a:custGeom>
                <a:avLst/>
                <a:gdLst>
                  <a:gd name="T0" fmla="*/ 428 w 433"/>
                  <a:gd name="T1" fmla="*/ 0 h 331"/>
                  <a:gd name="T2" fmla="*/ 433 w 433"/>
                  <a:gd name="T3" fmla="*/ 199 h 331"/>
                  <a:gd name="T4" fmla="*/ 2 w 433"/>
                  <a:gd name="T5" fmla="*/ 331 h 331"/>
                  <a:gd name="T6" fmla="*/ 0 w 433"/>
                  <a:gd name="T7" fmla="*/ 223 h 331"/>
                  <a:gd name="T8" fmla="*/ 428 w 433"/>
                  <a:gd name="T9" fmla="*/ 0 h 331"/>
                </a:gdLst>
                <a:ahLst/>
                <a:cxnLst>
                  <a:cxn ang="0">
                    <a:pos x="T0" y="T1"/>
                  </a:cxn>
                  <a:cxn ang="0">
                    <a:pos x="T2" y="T3"/>
                  </a:cxn>
                  <a:cxn ang="0">
                    <a:pos x="T4" y="T5"/>
                  </a:cxn>
                  <a:cxn ang="0">
                    <a:pos x="T6" y="T7"/>
                  </a:cxn>
                  <a:cxn ang="0">
                    <a:pos x="T8" y="T9"/>
                  </a:cxn>
                </a:cxnLst>
                <a:rect l="0" t="0" r="r" b="b"/>
                <a:pathLst>
                  <a:path w="433" h="331">
                    <a:moveTo>
                      <a:pt x="428" y="0"/>
                    </a:moveTo>
                    <a:lnTo>
                      <a:pt x="433" y="199"/>
                    </a:lnTo>
                    <a:lnTo>
                      <a:pt x="2" y="331"/>
                    </a:lnTo>
                    <a:lnTo>
                      <a:pt x="0" y="223"/>
                    </a:lnTo>
                    <a:lnTo>
                      <a:pt x="428" y="0"/>
                    </a:lnTo>
                    <a:close/>
                  </a:path>
                </a:pathLst>
              </a:custGeom>
              <a:solidFill>
                <a:schemeClr val="accent2">
                  <a:lumMod val="75000"/>
                </a:schemeClr>
              </a:solidFill>
              <a:ln w="9525">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6" name="Freeform 103">
                <a:extLst>
                  <a:ext uri="{FF2B5EF4-FFF2-40B4-BE49-F238E27FC236}">
                    <a16:creationId xmlns:a16="http://schemas.microsoft.com/office/drawing/2014/main" id="{00D6BF0E-926E-8F79-A2AF-3BD671E4D213}"/>
                  </a:ext>
                </a:extLst>
              </p:cNvPr>
              <p:cNvSpPr>
                <a:spLocks/>
              </p:cNvSpPr>
              <p:nvPr/>
            </p:nvSpPr>
            <p:spPr bwMode="auto">
              <a:xfrm>
                <a:off x="2590441" y="2821723"/>
                <a:ext cx="568307" cy="434434"/>
              </a:xfrm>
              <a:custGeom>
                <a:avLst/>
                <a:gdLst>
                  <a:gd name="T0" fmla="*/ 428 w 433"/>
                  <a:gd name="T1" fmla="*/ 0 h 331"/>
                  <a:gd name="T2" fmla="*/ 433 w 433"/>
                  <a:gd name="T3" fmla="*/ 199 h 331"/>
                  <a:gd name="T4" fmla="*/ 2 w 433"/>
                  <a:gd name="T5" fmla="*/ 331 h 331"/>
                  <a:gd name="T6" fmla="*/ 0 w 433"/>
                  <a:gd name="T7" fmla="*/ 223 h 331"/>
                  <a:gd name="T8" fmla="*/ 428 w 433"/>
                  <a:gd name="T9" fmla="*/ 0 h 331"/>
                </a:gdLst>
                <a:ahLst/>
                <a:cxnLst>
                  <a:cxn ang="0">
                    <a:pos x="T0" y="T1"/>
                  </a:cxn>
                  <a:cxn ang="0">
                    <a:pos x="T2" y="T3"/>
                  </a:cxn>
                  <a:cxn ang="0">
                    <a:pos x="T4" y="T5"/>
                  </a:cxn>
                  <a:cxn ang="0">
                    <a:pos x="T6" y="T7"/>
                  </a:cxn>
                  <a:cxn ang="0">
                    <a:pos x="T8" y="T9"/>
                  </a:cxn>
                </a:cxnLst>
                <a:rect l="0" t="0" r="r" b="b"/>
                <a:pathLst>
                  <a:path w="433" h="331">
                    <a:moveTo>
                      <a:pt x="428" y="0"/>
                    </a:moveTo>
                    <a:lnTo>
                      <a:pt x="433" y="199"/>
                    </a:lnTo>
                    <a:lnTo>
                      <a:pt x="2" y="331"/>
                    </a:lnTo>
                    <a:lnTo>
                      <a:pt x="0" y="223"/>
                    </a:lnTo>
                    <a:lnTo>
                      <a:pt x="428"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7" name="Freeform 104">
                <a:extLst>
                  <a:ext uri="{FF2B5EF4-FFF2-40B4-BE49-F238E27FC236}">
                    <a16:creationId xmlns:a16="http://schemas.microsoft.com/office/drawing/2014/main" id="{219D9C23-6833-F90B-2D8D-C07AC3DD6991}"/>
                  </a:ext>
                </a:extLst>
              </p:cNvPr>
              <p:cNvSpPr>
                <a:spLocks/>
              </p:cNvSpPr>
              <p:nvPr/>
            </p:nvSpPr>
            <p:spPr bwMode="auto">
              <a:xfrm>
                <a:off x="2593066" y="3076346"/>
                <a:ext cx="829492" cy="179811"/>
              </a:xfrm>
              <a:custGeom>
                <a:avLst/>
                <a:gdLst>
                  <a:gd name="T0" fmla="*/ 0 w 632"/>
                  <a:gd name="T1" fmla="*/ 137 h 137"/>
                  <a:gd name="T2" fmla="*/ 0 w 632"/>
                  <a:gd name="T3" fmla="*/ 137 h 137"/>
                  <a:gd name="T4" fmla="*/ 431 w 632"/>
                  <a:gd name="T5" fmla="*/ 5 h 137"/>
                  <a:gd name="T6" fmla="*/ 632 w 632"/>
                  <a:gd name="T7" fmla="*/ 0 h 137"/>
                  <a:gd name="T8" fmla="*/ 109 w 632"/>
                  <a:gd name="T9" fmla="*/ 135 h 137"/>
                  <a:gd name="T10" fmla="*/ 0 w 632"/>
                  <a:gd name="T11" fmla="*/ 137 h 137"/>
                </a:gdLst>
                <a:ahLst/>
                <a:cxnLst>
                  <a:cxn ang="0">
                    <a:pos x="T0" y="T1"/>
                  </a:cxn>
                  <a:cxn ang="0">
                    <a:pos x="T2" y="T3"/>
                  </a:cxn>
                  <a:cxn ang="0">
                    <a:pos x="T4" y="T5"/>
                  </a:cxn>
                  <a:cxn ang="0">
                    <a:pos x="T6" y="T7"/>
                  </a:cxn>
                  <a:cxn ang="0">
                    <a:pos x="T8" y="T9"/>
                  </a:cxn>
                  <a:cxn ang="0">
                    <a:pos x="T10" y="T11"/>
                  </a:cxn>
                </a:cxnLst>
                <a:rect l="0" t="0" r="r" b="b"/>
                <a:pathLst>
                  <a:path w="632" h="137">
                    <a:moveTo>
                      <a:pt x="0" y="137"/>
                    </a:moveTo>
                    <a:lnTo>
                      <a:pt x="0" y="137"/>
                    </a:lnTo>
                    <a:lnTo>
                      <a:pt x="431" y="5"/>
                    </a:lnTo>
                    <a:lnTo>
                      <a:pt x="632" y="0"/>
                    </a:lnTo>
                    <a:lnTo>
                      <a:pt x="109" y="135"/>
                    </a:lnTo>
                    <a:lnTo>
                      <a:pt x="0" y="137"/>
                    </a:lnTo>
                    <a:close/>
                  </a:path>
                </a:pathLst>
              </a:custGeom>
              <a:gradFill>
                <a:gsLst>
                  <a:gs pos="18000">
                    <a:schemeClr val="tx1">
                      <a:lumMod val="95000"/>
                      <a:lumOff val="5000"/>
                    </a:schemeClr>
                  </a:gs>
                  <a:gs pos="100000">
                    <a:schemeClr val="accent2">
                      <a:lumMod val="50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8" name="Freeform 105">
                <a:extLst>
                  <a:ext uri="{FF2B5EF4-FFF2-40B4-BE49-F238E27FC236}">
                    <a16:creationId xmlns:a16="http://schemas.microsoft.com/office/drawing/2014/main" id="{EE946EC6-5E53-3A7D-BADC-D7A169691515}"/>
                  </a:ext>
                </a:extLst>
              </p:cNvPr>
              <p:cNvSpPr>
                <a:spLocks/>
              </p:cNvSpPr>
              <p:nvPr/>
            </p:nvSpPr>
            <p:spPr bwMode="auto">
              <a:xfrm>
                <a:off x="2593066" y="3076346"/>
                <a:ext cx="829492" cy="179811"/>
              </a:xfrm>
              <a:custGeom>
                <a:avLst/>
                <a:gdLst>
                  <a:gd name="T0" fmla="*/ 0 w 632"/>
                  <a:gd name="T1" fmla="*/ 137 h 137"/>
                  <a:gd name="T2" fmla="*/ 0 w 632"/>
                  <a:gd name="T3" fmla="*/ 137 h 137"/>
                  <a:gd name="T4" fmla="*/ 431 w 632"/>
                  <a:gd name="T5" fmla="*/ 5 h 137"/>
                  <a:gd name="T6" fmla="*/ 632 w 632"/>
                  <a:gd name="T7" fmla="*/ 0 h 137"/>
                  <a:gd name="T8" fmla="*/ 109 w 632"/>
                  <a:gd name="T9" fmla="*/ 135 h 137"/>
                  <a:gd name="T10" fmla="*/ 0 w 632"/>
                  <a:gd name="T11" fmla="*/ 137 h 137"/>
                </a:gdLst>
                <a:ahLst/>
                <a:cxnLst>
                  <a:cxn ang="0">
                    <a:pos x="T0" y="T1"/>
                  </a:cxn>
                  <a:cxn ang="0">
                    <a:pos x="T2" y="T3"/>
                  </a:cxn>
                  <a:cxn ang="0">
                    <a:pos x="T4" y="T5"/>
                  </a:cxn>
                  <a:cxn ang="0">
                    <a:pos x="T6" y="T7"/>
                  </a:cxn>
                  <a:cxn ang="0">
                    <a:pos x="T8" y="T9"/>
                  </a:cxn>
                  <a:cxn ang="0">
                    <a:pos x="T10" y="T11"/>
                  </a:cxn>
                </a:cxnLst>
                <a:rect l="0" t="0" r="r" b="b"/>
                <a:pathLst>
                  <a:path w="632" h="137">
                    <a:moveTo>
                      <a:pt x="0" y="137"/>
                    </a:moveTo>
                    <a:lnTo>
                      <a:pt x="0" y="137"/>
                    </a:lnTo>
                    <a:lnTo>
                      <a:pt x="431" y="5"/>
                    </a:lnTo>
                    <a:lnTo>
                      <a:pt x="632" y="0"/>
                    </a:lnTo>
                    <a:lnTo>
                      <a:pt x="109" y="135"/>
                    </a:lnTo>
                    <a:lnTo>
                      <a:pt x="0" y="137"/>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9" name="Freeform 106">
                <a:extLst>
                  <a:ext uri="{FF2B5EF4-FFF2-40B4-BE49-F238E27FC236}">
                    <a16:creationId xmlns:a16="http://schemas.microsoft.com/office/drawing/2014/main" id="{15DF0C26-EFC5-AE81-C693-31703F09B559}"/>
                  </a:ext>
                </a:extLst>
              </p:cNvPr>
              <p:cNvSpPr>
                <a:spLocks/>
              </p:cNvSpPr>
              <p:nvPr/>
            </p:nvSpPr>
            <p:spPr bwMode="auto">
              <a:xfrm>
                <a:off x="3152186" y="2818012"/>
                <a:ext cx="270372" cy="266214"/>
              </a:xfrm>
              <a:custGeom>
                <a:avLst/>
                <a:gdLst>
                  <a:gd name="T0" fmla="*/ 0 w 206"/>
                  <a:gd name="T1" fmla="*/ 0 h 199"/>
                  <a:gd name="T2" fmla="*/ 197 w 206"/>
                  <a:gd name="T3" fmla="*/ 0 h 199"/>
                  <a:gd name="T4" fmla="*/ 204 w 206"/>
                  <a:gd name="T5" fmla="*/ 175 h 199"/>
                  <a:gd name="T6" fmla="*/ 206 w 206"/>
                  <a:gd name="T7" fmla="*/ 194 h 199"/>
                  <a:gd name="T8" fmla="*/ 5 w 206"/>
                  <a:gd name="T9" fmla="*/ 199 h 199"/>
                  <a:gd name="T10" fmla="*/ 0 w 206"/>
                  <a:gd name="T11" fmla="*/ 0 h 199"/>
                </a:gdLst>
                <a:ahLst/>
                <a:cxnLst>
                  <a:cxn ang="0">
                    <a:pos x="T0" y="T1"/>
                  </a:cxn>
                  <a:cxn ang="0">
                    <a:pos x="T2" y="T3"/>
                  </a:cxn>
                  <a:cxn ang="0">
                    <a:pos x="T4" y="T5"/>
                  </a:cxn>
                  <a:cxn ang="0">
                    <a:pos x="T6" y="T7"/>
                  </a:cxn>
                  <a:cxn ang="0">
                    <a:pos x="T8" y="T9"/>
                  </a:cxn>
                  <a:cxn ang="0">
                    <a:pos x="T10" y="T11"/>
                  </a:cxn>
                </a:cxnLst>
                <a:rect l="0" t="0" r="r" b="b"/>
                <a:pathLst>
                  <a:path w="206" h="199">
                    <a:moveTo>
                      <a:pt x="0" y="0"/>
                    </a:moveTo>
                    <a:lnTo>
                      <a:pt x="197" y="0"/>
                    </a:lnTo>
                    <a:lnTo>
                      <a:pt x="204" y="175"/>
                    </a:lnTo>
                    <a:lnTo>
                      <a:pt x="206" y="194"/>
                    </a:lnTo>
                    <a:lnTo>
                      <a:pt x="5" y="199"/>
                    </a:lnTo>
                    <a:lnTo>
                      <a:pt x="0"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0" name="Freeform 107">
                <a:extLst>
                  <a:ext uri="{FF2B5EF4-FFF2-40B4-BE49-F238E27FC236}">
                    <a16:creationId xmlns:a16="http://schemas.microsoft.com/office/drawing/2014/main" id="{D78FE773-841D-4329-2502-CB7988E04D0C}"/>
                  </a:ext>
                </a:extLst>
              </p:cNvPr>
              <p:cNvSpPr>
                <a:spLocks/>
              </p:cNvSpPr>
              <p:nvPr/>
            </p:nvSpPr>
            <p:spPr bwMode="auto">
              <a:xfrm>
                <a:off x="2115321" y="2830910"/>
                <a:ext cx="334685" cy="509245"/>
              </a:xfrm>
              <a:custGeom>
                <a:avLst/>
                <a:gdLst>
                  <a:gd name="T0" fmla="*/ 251 w 255"/>
                  <a:gd name="T1" fmla="*/ 388 h 388"/>
                  <a:gd name="T2" fmla="*/ 0 w 255"/>
                  <a:gd name="T3" fmla="*/ 263 h 388"/>
                  <a:gd name="T4" fmla="*/ 5 w 255"/>
                  <a:gd name="T5" fmla="*/ 52 h 388"/>
                  <a:gd name="T6" fmla="*/ 255 w 255"/>
                  <a:gd name="T7" fmla="*/ 0 h 388"/>
                  <a:gd name="T8" fmla="*/ 253 w 255"/>
                  <a:gd name="T9" fmla="*/ 327 h 388"/>
                  <a:gd name="T10" fmla="*/ 251 w 255"/>
                  <a:gd name="T11" fmla="*/ 388 h 388"/>
                </a:gdLst>
                <a:ahLst/>
                <a:cxnLst>
                  <a:cxn ang="0">
                    <a:pos x="T0" y="T1"/>
                  </a:cxn>
                  <a:cxn ang="0">
                    <a:pos x="T2" y="T3"/>
                  </a:cxn>
                  <a:cxn ang="0">
                    <a:pos x="T4" y="T5"/>
                  </a:cxn>
                  <a:cxn ang="0">
                    <a:pos x="T6" y="T7"/>
                  </a:cxn>
                  <a:cxn ang="0">
                    <a:pos x="T8" y="T9"/>
                  </a:cxn>
                  <a:cxn ang="0">
                    <a:pos x="T10" y="T11"/>
                  </a:cxn>
                </a:cxnLst>
                <a:rect l="0" t="0" r="r" b="b"/>
                <a:pathLst>
                  <a:path w="255" h="388">
                    <a:moveTo>
                      <a:pt x="251" y="388"/>
                    </a:moveTo>
                    <a:lnTo>
                      <a:pt x="0" y="263"/>
                    </a:lnTo>
                    <a:lnTo>
                      <a:pt x="5" y="52"/>
                    </a:lnTo>
                    <a:lnTo>
                      <a:pt x="255" y="0"/>
                    </a:lnTo>
                    <a:lnTo>
                      <a:pt x="253" y="327"/>
                    </a:lnTo>
                    <a:lnTo>
                      <a:pt x="251" y="388"/>
                    </a:lnTo>
                    <a:close/>
                  </a:path>
                </a:pathLst>
              </a:custGeom>
              <a:gradFill flip="none" rotWithShape="1">
                <a:gsLst>
                  <a:gs pos="50000">
                    <a:schemeClr val="accent1">
                      <a:lumMod val="50000"/>
                    </a:schemeClr>
                  </a:gs>
                  <a:gs pos="100000">
                    <a:schemeClr val="accent1">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1" name="Freeform 108">
                <a:extLst>
                  <a:ext uri="{FF2B5EF4-FFF2-40B4-BE49-F238E27FC236}">
                    <a16:creationId xmlns:a16="http://schemas.microsoft.com/office/drawing/2014/main" id="{7C1839DA-CF43-C4D6-EB9F-AD2FC5DC995C}"/>
                  </a:ext>
                </a:extLst>
              </p:cNvPr>
              <p:cNvSpPr>
                <a:spLocks/>
              </p:cNvSpPr>
              <p:nvPr/>
            </p:nvSpPr>
            <p:spPr bwMode="auto">
              <a:xfrm>
                <a:off x="2115321" y="2830910"/>
                <a:ext cx="334685" cy="509245"/>
              </a:xfrm>
              <a:custGeom>
                <a:avLst/>
                <a:gdLst>
                  <a:gd name="T0" fmla="*/ 251 w 255"/>
                  <a:gd name="T1" fmla="*/ 388 h 388"/>
                  <a:gd name="T2" fmla="*/ 0 w 255"/>
                  <a:gd name="T3" fmla="*/ 263 h 388"/>
                  <a:gd name="T4" fmla="*/ 5 w 255"/>
                  <a:gd name="T5" fmla="*/ 52 h 388"/>
                  <a:gd name="T6" fmla="*/ 255 w 255"/>
                  <a:gd name="T7" fmla="*/ 0 h 388"/>
                  <a:gd name="T8" fmla="*/ 253 w 255"/>
                  <a:gd name="T9" fmla="*/ 327 h 388"/>
                  <a:gd name="T10" fmla="*/ 251 w 255"/>
                  <a:gd name="T11" fmla="*/ 388 h 388"/>
                </a:gdLst>
                <a:ahLst/>
                <a:cxnLst>
                  <a:cxn ang="0">
                    <a:pos x="T0" y="T1"/>
                  </a:cxn>
                  <a:cxn ang="0">
                    <a:pos x="T2" y="T3"/>
                  </a:cxn>
                  <a:cxn ang="0">
                    <a:pos x="T4" y="T5"/>
                  </a:cxn>
                  <a:cxn ang="0">
                    <a:pos x="T6" y="T7"/>
                  </a:cxn>
                  <a:cxn ang="0">
                    <a:pos x="T8" y="T9"/>
                  </a:cxn>
                  <a:cxn ang="0">
                    <a:pos x="T10" y="T11"/>
                  </a:cxn>
                </a:cxnLst>
                <a:rect l="0" t="0" r="r" b="b"/>
                <a:pathLst>
                  <a:path w="255" h="388">
                    <a:moveTo>
                      <a:pt x="251" y="388"/>
                    </a:moveTo>
                    <a:lnTo>
                      <a:pt x="0" y="263"/>
                    </a:lnTo>
                    <a:lnTo>
                      <a:pt x="5" y="52"/>
                    </a:lnTo>
                    <a:lnTo>
                      <a:pt x="255" y="0"/>
                    </a:lnTo>
                    <a:lnTo>
                      <a:pt x="253" y="327"/>
                    </a:lnTo>
                    <a:lnTo>
                      <a:pt x="251" y="38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2" name="Freeform 109">
                <a:extLst>
                  <a:ext uri="{FF2B5EF4-FFF2-40B4-BE49-F238E27FC236}">
                    <a16:creationId xmlns:a16="http://schemas.microsoft.com/office/drawing/2014/main" id="{520F3C12-9C00-7942-10DD-835B93B08EC4}"/>
                  </a:ext>
                </a:extLst>
              </p:cNvPr>
              <p:cNvSpPr>
                <a:spLocks/>
              </p:cNvSpPr>
              <p:nvPr/>
            </p:nvSpPr>
            <p:spPr bwMode="auto">
              <a:xfrm>
                <a:off x="2439971" y="2830910"/>
                <a:ext cx="514495" cy="515808"/>
              </a:xfrm>
              <a:custGeom>
                <a:avLst/>
                <a:gdLst>
                  <a:gd name="T0" fmla="*/ 388 w 392"/>
                  <a:gd name="T1" fmla="*/ 393 h 393"/>
                  <a:gd name="T2" fmla="*/ 0 w 392"/>
                  <a:gd name="T3" fmla="*/ 388 h 393"/>
                  <a:gd name="T4" fmla="*/ 4 w 392"/>
                  <a:gd name="T5" fmla="*/ 0 h 393"/>
                  <a:gd name="T6" fmla="*/ 392 w 392"/>
                  <a:gd name="T7" fmla="*/ 5 h 393"/>
                  <a:gd name="T8" fmla="*/ 388 w 392"/>
                  <a:gd name="T9" fmla="*/ 393 h 393"/>
                </a:gdLst>
                <a:ahLst/>
                <a:cxnLst>
                  <a:cxn ang="0">
                    <a:pos x="T0" y="T1"/>
                  </a:cxn>
                  <a:cxn ang="0">
                    <a:pos x="T2" y="T3"/>
                  </a:cxn>
                  <a:cxn ang="0">
                    <a:pos x="T4" y="T5"/>
                  </a:cxn>
                  <a:cxn ang="0">
                    <a:pos x="T6" y="T7"/>
                  </a:cxn>
                  <a:cxn ang="0">
                    <a:pos x="T8" y="T9"/>
                  </a:cxn>
                </a:cxnLst>
                <a:rect l="0" t="0" r="r" b="b"/>
                <a:pathLst>
                  <a:path w="392" h="393">
                    <a:moveTo>
                      <a:pt x="388" y="393"/>
                    </a:moveTo>
                    <a:lnTo>
                      <a:pt x="0" y="388"/>
                    </a:lnTo>
                    <a:lnTo>
                      <a:pt x="4" y="0"/>
                    </a:lnTo>
                    <a:lnTo>
                      <a:pt x="392" y="5"/>
                    </a:lnTo>
                    <a:lnTo>
                      <a:pt x="388" y="393"/>
                    </a:lnTo>
                    <a:close/>
                  </a:path>
                </a:pathLst>
              </a:custGeom>
              <a:solidFill>
                <a:schemeClr val="accent1"/>
              </a:solidFill>
              <a:ln w="19050">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3" name="Freeform 110">
                <a:extLst>
                  <a:ext uri="{FF2B5EF4-FFF2-40B4-BE49-F238E27FC236}">
                    <a16:creationId xmlns:a16="http://schemas.microsoft.com/office/drawing/2014/main" id="{35233A62-2A4C-7872-0D68-3A4FDC8F6B19}"/>
                  </a:ext>
                </a:extLst>
              </p:cNvPr>
              <p:cNvSpPr>
                <a:spLocks/>
              </p:cNvSpPr>
              <p:nvPr/>
            </p:nvSpPr>
            <p:spPr bwMode="auto">
              <a:xfrm>
                <a:off x="2444755" y="2830910"/>
                <a:ext cx="514495" cy="515808"/>
              </a:xfrm>
              <a:custGeom>
                <a:avLst/>
                <a:gdLst>
                  <a:gd name="T0" fmla="*/ 388 w 392"/>
                  <a:gd name="T1" fmla="*/ 393 h 393"/>
                  <a:gd name="T2" fmla="*/ 0 w 392"/>
                  <a:gd name="T3" fmla="*/ 388 h 393"/>
                  <a:gd name="T4" fmla="*/ 4 w 392"/>
                  <a:gd name="T5" fmla="*/ 0 h 393"/>
                  <a:gd name="T6" fmla="*/ 392 w 392"/>
                  <a:gd name="T7" fmla="*/ 5 h 393"/>
                  <a:gd name="T8" fmla="*/ 388 w 392"/>
                  <a:gd name="T9" fmla="*/ 393 h 393"/>
                </a:gdLst>
                <a:ahLst/>
                <a:cxnLst>
                  <a:cxn ang="0">
                    <a:pos x="T0" y="T1"/>
                  </a:cxn>
                  <a:cxn ang="0">
                    <a:pos x="T2" y="T3"/>
                  </a:cxn>
                  <a:cxn ang="0">
                    <a:pos x="T4" y="T5"/>
                  </a:cxn>
                  <a:cxn ang="0">
                    <a:pos x="T6" y="T7"/>
                  </a:cxn>
                  <a:cxn ang="0">
                    <a:pos x="T8" y="T9"/>
                  </a:cxn>
                </a:cxnLst>
                <a:rect l="0" t="0" r="r" b="b"/>
                <a:pathLst>
                  <a:path w="392" h="393">
                    <a:moveTo>
                      <a:pt x="388" y="393"/>
                    </a:moveTo>
                    <a:lnTo>
                      <a:pt x="0" y="388"/>
                    </a:lnTo>
                    <a:lnTo>
                      <a:pt x="4" y="0"/>
                    </a:lnTo>
                    <a:lnTo>
                      <a:pt x="392" y="5"/>
                    </a:lnTo>
                    <a:lnTo>
                      <a:pt x="388" y="39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4" name="Freeform 111">
                <a:extLst>
                  <a:ext uri="{FF2B5EF4-FFF2-40B4-BE49-F238E27FC236}">
                    <a16:creationId xmlns:a16="http://schemas.microsoft.com/office/drawing/2014/main" id="{21ADEFAE-0B7D-BE67-1664-656AB2313B64}"/>
                  </a:ext>
                </a:extLst>
              </p:cNvPr>
              <p:cNvSpPr>
                <a:spLocks/>
              </p:cNvSpPr>
              <p:nvPr/>
            </p:nvSpPr>
            <p:spPr bwMode="auto">
              <a:xfrm>
                <a:off x="831708" y="3241719"/>
                <a:ext cx="313685" cy="552558"/>
              </a:xfrm>
              <a:custGeom>
                <a:avLst/>
                <a:gdLst>
                  <a:gd name="T0" fmla="*/ 3 w 239"/>
                  <a:gd name="T1" fmla="*/ 421 h 421"/>
                  <a:gd name="T2" fmla="*/ 183 w 239"/>
                  <a:gd name="T3" fmla="*/ 284 h 421"/>
                  <a:gd name="T4" fmla="*/ 239 w 239"/>
                  <a:gd name="T5" fmla="*/ 243 h 421"/>
                  <a:gd name="T6" fmla="*/ 237 w 239"/>
                  <a:gd name="T7" fmla="*/ 63 h 421"/>
                  <a:gd name="T8" fmla="*/ 237 w 239"/>
                  <a:gd name="T9" fmla="*/ 49 h 421"/>
                  <a:gd name="T10" fmla="*/ 237 w 239"/>
                  <a:gd name="T11" fmla="*/ 11 h 421"/>
                  <a:gd name="T12" fmla="*/ 0 w 239"/>
                  <a:gd name="T13" fmla="*/ 0 h 421"/>
                  <a:gd name="T14" fmla="*/ 3 w 239"/>
                  <a:gd name="T15" fmla="*/ 357 h 421"/>
                  <a:gd name="T16" fmla="*/ 3 w 239"/>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1">
                    <a:moveTo>
                      <a:pt x="3" y="421"/>
                    </a:moveTo>
                    <a:lnTo>
                      <a:pt x="183" y="284"/>
                    </a:lnTo>
                    <a:lnTo>
                      <a:pt x="239" y="243"/>
                    </a:lnTo>
                    <a:lnTo>
                      <a:pt x="237" y="63"/>
                    </a:lnTo>
                    <a:lnTo>
                      <a:pt x="237" y="49"/>
                    </a:lnTo>
                    <a:lnTo>
                      <a:pt x="237" y="11"/>
                    </a:lnTo>
                    <a:lnTo>
                      <a:pt x="0" y="0"/>
                    </a:lnTo>
                    <a:lnTo>
                      <a:pt x="3" y="357"/>
                    </a:lnTo>
                    <a:lnTo>
                      <a:pt x="3" y="421"/>
                    </a:lnTo>
                    <a:close/>
                  </a:path>
                </a:pathLst>
              </a:custGeom>
              <a:solidFill>
                <a:srgbClr val="0049A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5" name="Freeform 112">
                <a:extLst>
                  <a:ext uri="{FF2B5EF4-FFF2-40B4-BE49-F238E27FC236}">
                    <a16:creationId xmlns:a16="http://schemas.microsoft.com/office/drawing/2014/main" id="{74CB2457-01E1-FA34-77C1-092F9AE340E9}"/>
                  </a:ext>
                </a:extLst>
              </p:cNvPr>
              <p:cNvSpPr>
                <a:spLocks/>
              </p:cNvSpPr>
              <p:nvPr/>
            </p:nvSpPr>
            <p:spPr bwMode="auto">
              <a:xfrm>
                <a:off x="831708" y="3241719"/>
                <a:ext cx="313685" cy="552558"/>
              </a:xfrm>
              <a:custGeom>
                <a:avLst/>
                <a:gdLst>
                  <a:gd name="T0" fmla="*/ 3 w 239"/>
                  <a:gd name="T1" fmla="*/ 421 h 421"/>
                  <a:gd name="T2" fmla="*/ 183 w 239"/>
                  <a:gd name="T3" fmla="*/ 284 h 421"/>
                  <a:gd name="T4" fmla="*/ 239 w 239"/>
                  <a:gd name="T5" fmla="*/ 243 h 421"/>
                  <a:gd name="T6" fmla="*/ 237 w 239"/>
                  <a:gd name="T7" fmla="*/ 63 h 421"/>
                  <a:gd name="T8" fmla="*/ 237 w 239"/>
                  <a:gd name="T9" fmla="*/ 49 h 421"/>
                  <a:gd name="T10" fmla="*/ 237 w 239"/>
                  <a:gd name="T11" fmla="*/ 11 h 421"/>
                  <a:gd name="T12" fmla="*/ 0 w 239"/>
                  <a:gd name="T13" fmla="*/ 0 h 421"/>
                  <a:gd name="T14" fmla="*/ 3 w 239"/>
                  <a:gd name="T15" fmla="*/ 357 h 421"/>
                  <a:gd name="T16" fmla="*/ 3 w 239"/>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1">
                    <a:moveTo>
                      <a:pt x="3" y="421"/>
                    </a:moveTo>
                    <a:lnTo>
                      <a:pt x="183" y="284"/>
                    </a:lnTo>
                    <a:lnTo>
                      <a:pt x="239" y="243"/>
                    </a:lnTo>
                    <a:lnTo>
                      <a:pt x="237" y="63"/>
                    </a:lnTo>
                    <a:lnTo>
                      <a:pt x="237" y="49"/>
                    </a:lnTo>
                    <a:lnTo>
                      <a:pt x="237" y="11"/>
                    </a:lnTo>
                    <a:lnTo>
                      <a:pt x="0" y="0"/>
                    </a:lnTo>
                    <a:lnTo>
                      <a:pt x="3" y="357"/>
                    </a:lnTo>
                    <a:lnTo>
                      <a:pt x="3" y="421"/>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6" name="Freeform 113">
                <a:extLst>
                  <a:ext uri="{FF2B5EF4-FFF2-40B4-BE49-F238E27FC236}">
                    <a16:creationId xmlns:a16="http://schemas.microsoft.com/office/drawing/2014/main" id="{4FC7868B-7783-4052-02AC-534CCA04CF96}"/>
                  </a:ext>
                </a:extLst>
              </p:cNvPr>
              <p:cNvSpPr>
                <a:spLocks/>
              </p:cNvSpPr>
              <p:nvPr/>
            </p:nvSpPr>
            <p:spPr bwMode="auto">
              <a:xfrm>
                <a:off x="276526" y="3241719"/>
                <a:ext cx="559120" cy="552558"/>
              </a:xfrm>
              <a:custGeom>
                <a:avLst/>
                <a:gdLst>
                  <a:gd name="T0" fmla="*/ 423 w 426"/>
                  <a:gd name="T1" fmla="*/ 0 h 421"/>
                  <a:gd name="T2" fmla="*/ 0 w 426"/>
                  <a:gd name="T3" fmla="*/ 0 h 421"/>
                  <a:gd name="T4" fmla="*/ 2 w 426"/>
                  <a:gd name="T5" fmla="*/ 402 h 421"/>
                  <a:gd name="T6" fmla="*/ 2 w 426"/>
                  <a:gd name="T7" fmla="*/ 421 h 421"/>
                  <a:gd name="T8" fmla="*/ 426 w 426"/>
                  <a:gd name="T9" fmla="*/ 421 h 421"/>
                  <a:gd name="T10" fmla="*/ 423 w 426"/>
                  <a:gd name="T11" fmla="*/ 0 h 421"/>
                </a:gdLst>
                <a:ahLst/>
                <a:cxnLst>
                  <a:cxn ang="0">
                    <a:pos x="T0" y="T1"/>
                  </a:cxn>
                  <a:cxn ang="0">
                    <a:pos x="T2" y="T3"/>
                  </a:cxn>
                  <a:cxn ang="0">
                    <a:pos x="T4" y="T5"/>
                  </a:cxn>
                  <a:cxn ang="0">
                    <a:pos x="T6" y="T7"/>
                  </a:cxn>
                  <a:cxn ang="0">
                    <a:pos x="T8" y="T9"/>
                  </a:cxn>
                  <a:cxn ang="0">
                    <a:pos x="T10" y="T11"/>
                  </a:cxn>
                </a:cxnLst>
                <a:rect l="0" t="0" r="r" b="b"/>
                <a:pathLst>
                  <a:path w="426" h="421">
                    <a:moveTo>
                      <a:pt x="423" y="0"/>
                    </a:moveTo>
                    <a:lnTo>
                      <a:pt x="0" y="0"/>
                    </a:lnTo>
                    <a:lnTo>
                      <a:pt x="2" y="402"/>
                    </a:lnTo>
                    <a:lnTo>
                      <a:pt x="2" y="421"/>
                    </a:lnTo>
                    <a:lnTo>
                      <a:pt x="426" y="421"/>
                    </a:lnTo>
                    <a:lnTo>
                      <a:pt x="423"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7" name="Freeform 114">
                <a:extLst>
                  <a:ext uri="{FF2B5EF4-FFF2-40B4-BE49-F238E27FC236}">
                    <a16:creationId xmlns:a16="http://schemas.microsoft.com/office/drawing/2014/main" id="{5C3E4C80-1038-B140-B7AE-075FFB50A19E}"/>
                  </a:ext>
                </a:extLst>
              </p:cNvPr>
              <p:cNvSpPr>
                <a:spLocks/>
              </p:cNvSpPr>
              <p:nvPr/>
            </p:nvSpPr>
            <p:spPr bwMode="auto">
              <a:xfrm>
                <a:off x="2022134" y="3346718"/>
                <a:ext cx="574869" cy="422621"/>
              </a:xfrm>
              <a:custGeom>
                <a:avLst/>
                <a:gdLst>
                  <a:gd name="T0" fmla="*/ 433 w 438"/>
                  <a:gd name="T1" fmla="*/ 322 h 322"/>
                  <a:gd name="T2" fmla="*/ 438 w 438"/>
                  <a:gd name="T3" fmla="*/ 121 h 322"/>
                  <a:gd name="T4" fmla="*/ 2 w 438"/>
                  <a:gd name="T5" fmla="*/ 0 h 322"/>
                  <a:gd name="T6" fmla="*/ 0 w 438"/>
                  <a:gd name="T7" fmla="*/ 107 h 322"/>
                  <a:gd name="T8" fmla="*/ 433 w 438"/>
                  <a:gd name="T9" fmla="*/ 322 h 322"/>
                </a:gdLst>
                <a:ahLst/>
                <a:cxnLst>
                  <a:cxn ang="0">
                    <a:pos x="T0" y="T1"/>
                  </a:cxn>
                  <a:cxn ang="0">
                    <a:pos x="T2" y="T3"/>
                  </a:cxn>
                  <a:cxn ang="0">
                    <a:pos x="T4" y="T5"/>
                  </a:cxn>
                  <a:cxn ang="0">
                    <a:pos x="T6" y="T7"/>
                  </a:cxn>
                  <a:cxn ang="0">
                    <a:pos x="T8" y="T9"/>
                  </a:cxn>
                </a:cxnLst>
                <a:rect l="0" t="0" r="r" b="b"/>
                <a:pathLst>
                  <a:path w="438" h="322">
                    <a:moveTo>
                      <a:pt x="433" y="322"/>
                    </a:moveTo>
                    <a:lnTo>
                      <a:pt x="438" y="121"/>
                    </a:lnTo>
                    <a:lnTo>
                      <a:pt x="2" y="0"/>
                    </a:lnTo>
                    <a:lnTo>
                      <a:pt x="0" y="107"/>
                    </a:lnTo>
                    <a:lnTo>
                      <a:pt x="433" y="322"/>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8" name="Freeform 115">
                <a:extLst>
                  <a:ext uri="{FF2B5EF4-FFF2-40B4-BE49-F238E27FC236}">
                    <a16:creationId xmlns:a16="http://schemas.microsoft.com/office/drawing/2014/main" id="{D5EB65EC-EE73-DE44-DBC1-2834A15F0815}"/>
                  </a:ext>
                </a:extLst>
              </p:cNvPr>
              <p:cNvSpPr>
                <a:spLocks/>
              </p:cNvSpPr>
              <p:nvPr/>
            </p:nvSpPr>
            <p:spPr bwMode="auto">
              <a:xfrm>
                <a:off x="2022134" y="3346718"/>
                <a:ext cx="574869" cy="422621"/>
              </a:xfrm>
              <a:custGeom>
                <a:avLst/>
                <a:gdLst>
                  <a:gd name="T0" fmla="*/ 433 w 438"/>
                  <a:gd name="T1" fmla="*/ 322 h 322"/>
                  <a:gd name="T2" fmla="*/ 438 w 438"/>
                  <a:gd name="T3" fmla="*/ 121 h 322"/>
                  <a:gd name="T4" fmla="*/ 2 w 438"/>
                  <a:gd name="T5" fmla="*/ 0 h 322"/>
                  <a:gd name="T6" fmla="*/ 0 w 438"/>
                  <a:gd name="T7" fmla="*/ 107 h 322"/>
                  <a:gd name="T8" fmla="*/ 433 w 438"/>
                  <a:gd name="T9" fmla="*/ 322 h 322"/>
                </a:gdLst>
                <a:ahLst/>
                <a:cxnLst>
                  <a:cxn ang="0">
                    <a:pos x="T0" y="T1"/>
                  </a:cxn>
                  <a:cxn ang="0">
                    <a:pos x="T2" y="T3"/>
                  </a:cxn>
                  <a:cxn ang="0">
                    <a:pos x="T4" y="T5"/>
                  </a:cxn>
                  <a:cxn ang="0">
                    <a:pos x="T6" y="T7"/>
                  </a:cxn>
                  <a:cxn ang="0">
                    <a:pos x="T8" y="T9"/>
                  </a:cxn>
                </a:cxnLst>
                <a:rect l="0" t="0" r="r" b="b"/>
                <a:pathLst>
                  <a:path w="438" h="322">
                    <a:moveTo>
                      <a:pt x="433" y="322"/>
                    </a:moveTo>
                    <a:lnTo>
                      <a:pt x="438" y="121"/>
                    </a:lnTo>
                    <a:lnTo>
                      <a:pt x="2" y="0"/>
                    </a:lnTo>
                    <a:lnTo>
                      <a:pt x="0" y="107"/>
                    </a:lnTo>
                    <a:lnTo>
                      <a:pt x="433" y="32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9" name="Freeform 116">
                <a:extLst>
                  <a:ext uri="{FF2B5EF4-FFF2-40B4-BE49-F238E27FC236}">
                    <a16:creationId xmlns:a16="http://schemas.microsoft.com/office/drawing/2014/main" id="{812329F4-00C1-F437-D5AE-2632916906EE}"/>
                  </a:ext>
                </a:extLst>
              </p:cNvPr>
              <p:cNvSpPr>
                <a:spLocks/>
              </p:cNvSpPr>
              <p:nvPr/>
            </p:nvSpPr>
            <p:spPr bwMode="auto">
              <a:xfrm>
                <a:off x="2024759" y="3346718"/>
                <a:ext cx="829492" cy="164061"/>
              </a:xfrm>
              <a:custGeom>
                <a:avLst/>
                <a:gdLst>
                  <a:gd name="T0" fmla="*/ 0 w 632"/>
                  <a:gd name="T1" fmla="*/ 0 h 125"/>
                  <a:gd name="T2" fmla="*/ 0 w 632"/>
                  <a:gd name="T3" fmla="*/ 0 h 125"/>
                  <a:gd name="T4" fmla="*/ 436 w 632"/>
                  <a:gd name="T5" fmla="*/ 121 h 125"/>
                  <a:gd name="T6" fmla="*/ 632 w 632"/>
                  <a:gd name="T7" fmla="*/ 125 h 125"/>
                  <a:gd name="T8" fmla="*/ 109 w 632"/>
                  <a:gd name="T9" fmla="*/ 0 h 125"/>
                  <a:gd name="T10" fmla="*/ 0 w 632"/>
                  <a:gd name="T11" fmla="*/ 0 h 125"/>
                </a:gdLst>
                <a:ahLst/>
                <a:cxnLst>
                  <a:cxn ang="0">
                    <a:pos x="T0" y="T1"/>
                  </a:cxn>
                  <a:cxn ang="0">
                    <a:pos x="T2" y="T3"/>
                  </a:cxn>
                  <a:cxn ang="0">
                    <a:pos x="T4" y="T5"/>
                  </a:cxn>
                  <a:cxn ang="0">
                    <a:pos x="T6" y="T7"/>
                  </a:cxn>
                  <a:cxn ang="0">
                    <a:pos x="T8" y="T9"/>
                  </a:cxn>
                  <a:cxn ang="0">
                    <a:pos x="T10" y="T11"/>
                  </a:cxn>
                </a:cxnLst>
                <a:rect l="0" t="0" r="r" b="b"/>
                <a:pathLst>
                  <a:path w="632" h="125">
                    <a:moveTo>
                      <a:pt x="0" y="0"/>
                    </a:moveTo>
                    <a:lnTo>
                      <a:pt x="0" y="0"/>
                    </a:lnTo>
                    <a:lnTo>
                      <a:pt x="436" y="121"/>
                    </a:lnTo>
                    <a:lnTo>
                      <a:pt x="632" y="125"/>
                    </a:lnTo>
                    <a:lnTo>
                      <a:pt x="109" y="0"/>
                    </a:lnTo>
                    <a:lnTo>
                      <a:pt x="0" y="0"/>
                    </a:lnTo>
                    <a:close/>
                  </a:path>
                </a:pathLst>
              </a:custGeom>
              <a:gradFill>
                <a:gsLst>
                  <a:gs pos="50000">
                    <a:schemeClr val="accent1">
                      <a:lumMod val="50000"/>
                    </a:schemeClr>
                  </a:gs>
                  <a:gs pos="100000">
                    <a:schemeClr val="accent1">
                      <a:lumMod val="60000"/>
                      <a:lumOff val="4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0" name="Freeform 117">
                <a:extLst>
                  <a:ext uri="{FF2B5EF4-FFF2-40B4-BE49-F238E27FC236}">
                    <a16:creationId xmlns:a16="http://schemas.microsoft.com/office/drawing/2014/main" id="{62E0B9D6-1FFA-FE93-EFDB-C0BEC88B948F}"/>
                  </a:ext>
                </a:extLst>
              </p:cNvPr>
              <p:cNvSpPr>
                <a:spLocks/>
              </p:cNvSpPr>
              <p:nvPr/>
            </p:nvSpPr>
            <p:spPr bwMode="auto">
              <a:xfrm>
                <a:off x="2024759" y="3346718"/>
                <a:ext cx="829492" cy="164061"/>
              </a:xfrm>
              <a:custGeom>
                <a:avLst/>
                <a:gdLst>
                  <a:gd name="T0" fmla="*/ 0 w 632"/>
                  <a:gd name="T1" fmla="*/ 0 h 125"/>
                  <a:gd name="T2" fmla="*/ 0 w 632"/>
                  <a:gd name="T3" fmla="*/ 0 h 125"/>
                  <a:gd name="T4" fmla="*/ 436 w 632"/>
                  <a:gd name="T5" fmla="*/ 121 h 125"/>
                  <a:gd name="T6" fmla="*/ 632 w 632"/>
                  <a:gd name="T7" fmla="*/ 125 h 125"/>
                  <a:gd name="T8" fmla="*/ 109 w 632"/>
                  <a:gd name="T9" fmla="*/ 0 h 125"/>
                  <a:gd name="T10" fmla="*/ 0 w 632"/>
                  <a:gd name="T11" fmla="*/ 0 h 125"/>
                </a:gdLst>
                <a:ahLst/>
                <a:cxnLst>
                  <a:cxn ang="0">
                    <a:pos x="T0" y="T1"/>
                  </a:cxn>
                  <a:cxn ang="0">
                    <a:pos x="T2" y="T3"/>
                  </a:cxn>
                  <a:cxn ang="0">
                    <a:pos x="T4" y="T5"/>
                  </a:cxn>
                  <a:cxn ang="0">
                    <a:pos x="T6" y="T7"/>
                  </a:cxn>
                  <a:cxn ang="0">
                    <a:pos x="T8" y="T9"/>
                  </a:cxn>
                  <a:cxn ang="0">
                    <a:pos x="T10" y="T11"/>
                  </a:cxn>
                </a:cxnLst>
                <a:rect l="0" t="0" r="r" b="b"/>
                <a:pathLst>
                  <a:path w="632" h="125">
                    <a:moveTo>
                      <a:pt x="0" y="0"/>
                    </a:moveTo>
                    <a:lnTo>
                      <a:pt x="0" y="0"/>
                    </a:lnTo>
                    <a:lnTo>
                      <a:pt x="436" y="121"/>
                    </a:lnTo>
                    <a:lnTo>
                      <a:pt x="632" y="125"/>
                    </a:lnTo>
                    <a:lnTo>
                      <a:pt x="109" y="0"/>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1" name="Freeform 118">
                <a:extLst>
                  <a:ext uri="{FF2B5EF4-FFF2-40B4-BE49-F238E27FC236}">
                    <a16:creationId xmlns:a16="http://schemas.microsoft.com/office/drawing/2014/main" id="{4EFF3F1E-7511-9E8F-F13F-7EEA28701B3D}"/>
                  </a:ext>
                </a:extLst>
              </p:cNvPr>
              <p:cNvSpPr>
                <a:spLocks/>
              </p:cNvSpPr>
              <p:nvPr/>
            </p:nvSpPr>
            <p:spPr bwMode="auto">
              <a:xfrm>
                <a:off x="2588050" y="3503137"/>
                <a:ext cx="263810" cy="270372"/>
              </a:xfrm>
              <a:custGeom>
                <a:avLst/>
                <a:gdLst>
                  <a:gd name="T0" fmla="*/ 0 w 201"/>
                  <a:gd name="T1" fmla="*/ 201 h 206"/>
                  <a:gd name="T2" fmla="*/ 196 w 201"/>
                  <a:gd name="T3" fmla="*/ 206 h 206"/>
                  <a:gd name="T4" fmla="*/ 201 w 201"/>
                  <a:gd name="T5" fmla="*/ 4 h 206"/>
                  <a:gd name="T6" fmla="*/ 5 w 201"/>
                  <a:gd name="T7" fmla="*/ 0 h 206"/>
                  <a:gd name="T8" fmla="*/ 0 w 201"/>
                  <a:gd name="T9" fmla="*/ 201 h 206"/>
                </a:gdLst>
                <a:ahLst/>
                <a:cxnLst>
                  <a:cxn ang="0">
                    <a:pos x="T0" y="T1"/>
                  </a:cxn>
                  <a:cxn ang="0">
                    <a:pos x="T2" y="T3"/>
                  </a:cxn>
                  <a:cxn ang="0">
                    <a:pos x="T4" y="T5"/>
                  </a:cxn>
                  <a:cxn ang="0">
                    <a:pos x="T6" y="T7"/>
                  </a:cxn>
                  <a:cxn ang="0">
                    <a:pos x="T8" y="T9"/>
                  </a:cxn>
                </a:cxnLst>
                <a:rect l="0" t="0" r="r" b="b"/>
                <a:pathLst>
                  <a:path w="201" h="206">
                    <a:moveTo>
                      <a:pt x="0" y="201"/>
                    </a:moveTo>
                    <a:lnTo>
                      <a:pt x="196" y="206"/>
                    </a:lnTo>
                    <a:lnTo>
                      <a:pt x="201" y="4"/>
                    </a:lnTo>
                    <a:lnTo>
                      <a:pt x="5" y="0"/>
                    </a:lnTo>
                    <a:lnTo>
                      <a:pt x="0" y="20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2" name="Freeform 119">
                <a:extLst>
                  <a:ext uri="{FF2B5EF4-FFF2-40B4-BE49-F238E27FC236}">
                    <a16:creationId xmlns:a16="http://schemas.microsoft.com/office/drawing/2014/main" id="{762880D8-BC7F-7FC9-7175-3FA85E9AB866}"/>
                  </a:ext>
                </a:extLst>
              </p:cNvPr>
              <p:cNvSpPr>
                <a:spLocks/>
              </p:cNvSpPr>
              <p:nvPr/>
            </p:nvSpPr>
            <p:spPr bwMode="auto">
              <a:xfrm>
                <a:off x="1733387" y="3703715"/>
                <a:ext cx="524995" cy="597182"/>
              </a:xfrm>
              <a:custGeom>
                <a:avLst/>
                <a:gdLst>
                  <a:gd name="T0" fmla="*/ 395 w 400"/>
                  <a:gd name="T1" fmla="*/ 192 h 455"/>
                  <a:gd name="T2" fmla="*/ 0 w 400"/>
                  <a:gd name="T3" fmla="*/ 0 h 455"/>
                  <a:gd name="T4" fmla="*/ 4 w 400"/>
                  <a:gd name="T5" fmla="*/ 126 h 455"/>
                  <a:gd name="T6" fmla="*/ 400 w 400"/>
                  <a:gd name="T7" fmla="*/ 455 h 455"/>
                  <a:gd name="T8" fmla="*/ 395 w 400"/>
                  <a:gd name="T9" fmla="*/ 192 h 455"/>
                </a:gdLst>
                <a:ahLst/>
                <a:cxnLst>
                  <a:cxn ang="0">
                    <a:pos x="T0" y="T1"/>
                  </a:cxn>
                  <a:cxn ang="0">
                    <a:pos x="T2" y="T3"/>
                  </a:cxn>
                  <a:cxn ang="0">
                    <a:pos x="T4" y="T5"/>
                  </a:cxn>
                  <a:cxn ang="0">
                    <a:pos x="T6" y="T7"/>
                  </a:cxn>
                  <a:cxn ang="0">
                    <a:pos x="T8" y="T9"/>
                  </a:cxn>
                </a:cxnLst>
                <a:rect l="0" t="0" r="r" b="b"/>
                <a:pathLst>
                  <a:path w="400" h="455">
                    <a:moveTo>
                      <a:pt x="395" y="192"/>
                    </a:moveTo>
                    <a:lnTo>
                      <a:pt x="0" y="0"/>
                    </a:lnTo>
                    <a:lnTo>
                      <a:pt x="4" y="126"/>
                    </a:lnTo>
                    <a:lnTo>
                      <a:pt x="400" y="455"/>
                    </a:lnTo>
                    <a:lnTo>
                      <a:pt x="395" y="192"/>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3" name="Freeform 120">
                <a:extLst>
                  <a:ext uri="{FF2B5EF4-FFF2-40B4-BE49-F238E27FC236}">
                    <a16:creationId xmlns:a16="http://schemas.microsoft.com/office/drawing/2014/main" id="{0A3D4E97-C5AF-4C92-311F-B5DD0C57DBD7}"/>
                  </a:ext>
                </a:extLst>
              </p:cNvPr>
              <p:cNvSpPr>
                <a:spLocks/>
              </p:cNvSpPr>
              <p:nvPr/>
            </p:nvSpPr>
            <p:spPr bwMode="auto">
              <a:xfrm>
                <a:off x="1733387" y="3703715"/>
                <a:ext cx="524995" cy="597182"/>
              </a:xfrm>
              <a:custGeom>
                <a:avLst/>
                <a:gdLst>
                  <a:gd name="T0" fmla="*/ 395 w 400"/>
                  <a:gd name="T1" fmla="*/ 192 h 455"/>
                  <a:gd name="T2" fmla="*/ 0 w 400"/>
                  <a:gd name="T3" fmla="*/ 0 h 455"/>
                  <a:gd name="T4" fmla="*/ 4 w 400"/>
                  <a:gd name="T5" fmla="*/ 126 h 455"/>
                  <a:gd name="T6" fmla="*/ 400 w 400"/>
                  <a:gd name="T7" fmla="*/ 455 h 455"/>
                  <a:gd name="T8" fmla="*/ 395 w 400"/>
                  <a:gd name="T9" fmla="*/ 192 h 455"/>
                </a:gdLst>
                <a:ahLst/>
                <a:cxnLst>
                  <a:cxn ang="0">
                    <a:pos x="T0" y="T1"/>
                  </a:cxn>
                  <a:cxn ang="0">
                    <a:pos x="T2" y="T3"/>
                  </a:cxn>
                  <a:cxn ang="0">
                    <a:pos x="T4" y="T5"/>
                  </a:cxn>
                  <a:cxn ang="0">
                    <a:pos x="T6" y="T7"/>
                  </a:cxn>
                  <a:cxn ang="0">
                    <a:pos x="T8" y="T9"/>
                  </a:cxn>
                </a:cxnLst>
                <a:rect l="0" t="0" r="r" b="b"/>
                <a:pathLst>
                  <a:path w="400" h="455">
                    <a:moveTo>
                      <a:pt x="395" y="192"/>
                    </a:moveTo>
                    <a:lnTo>
                      <a:pt x="0" y="0"/>
                    </a:lnTo>
                    <a:lnTo>
                      <a:pt x="4" y="126"/>
                    </a:lnTo>
                    <a:lnTo>
                      <a:pt x="400" y="455"/>
                    </a:lnTo>
                    <a:lnTo>
                      <a:pt x="395" y="19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4" name="Freeform 121">
                <a:extLst>
                  <a:ext uri="{FF2B5EF4-FFF2-40B4-BE49-F238E27FC236}">
                    <a16:creationId xmlns:a16="http://schemas.microsoft.com/office/drawing/2014/main" id="{A546E853-F748-B8ED-4E3A-88C7983DACD8}"/>
                  </a:ext>
                </a:extLst>
              </p:cNvPr>
              <p:cNvSpPr>
                <a:spLocks/>
              </p:cNvSpPr>
              <p:nvPr/>
            </p:nvSpPr>
            <p:spPr bwMode="auto">
              <a:xfrm>
                <a:off x="2251820" y="3949149"/>
                <a:ext cx="370121" cy="351747"/>
              </a:xfrm>
              <a:custGeom>
                <a:avLst/>
                <a:gdLst>
                  <a:gd name="T0" fmla="*/ 282 w 282"/>
                  <a:gd name="T1" fmla="*/ 260 h 268"/>
                  <a:gd name="T2" fmla="*/ 282 w 282"/>
                  <a:gd name="T3" fmla="*/ 0 h 268"/>
                  <a:gd name="T4" fmla="*/ 0 w 282"/>
                  <a:gd name="T5" fmla="*/ 5 h 268"/>
                  <a:gd name="T6" fmla="*/ 5 w 282"/>
                  <a:gd name="T7" fmla="*/ 268 h 268"/>
                  <a:gd name="T8" fmla="*/ 282 w 282"/>
                  <a:gd name="T9" fmla="*/ 260 h 268"/>
                </a:gdLst>
                <a:ahLst/>
                <a:cxnLst>
                  <a:cxn ang="0">
                    <a:pos x="T0" y="T1"/>
                  </a:cxn>
                  <a:cxn ang="0">
                    <a:pos x="T2" y="T3"/>
                  </a:cxn>
                  <a:cxn ang="0">
                    <a:pos x="T4" y="T5"/>
                  </a:cxn>
                  <a:cxn ang="0">
                    <a:pos x="T6" y="T7"/>
                  </a:cxn>
                  <a:cxn ang="0">
                    <a:pos x="T8" y="T9"/>
                  </a:cxn>
                </a:cxnLst>
                <a:rect l="0" t="0" r="r" b="b"/>
                <a:pathLst>
                  <a:path w="282" h="268">
                    <a:moveTo>
                      <a:pt x="282" y="260"/>
                    </a:moveTo>
                    <a:lnTo>
                      <a:pt x="282" y="0"/>
                    </a:lnTo>
                    <a:lnTo>
                      <a:pt x="0" y="5"/>
                    </a:lnTo>
                    <a:lnTo>
                      <a:pt x="5" y="268"/>
                    </a:lnTo>
                    <a:lnTo>
                      <a:pt x="282" y="26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5" name="Freeform 122">
                <a:extLst>
                  <a:ext uri="{FF2B5EF4-FFF2-40B4-BE49-F238E27FC236}">
                    <a16:creationId xmlns:a16="http://schemas.microsoft.com/office/drawing/2014/main" id="{D8C18D83-DA38-FC7E-3EE0-E67D9744FD57}"/>
                  </a:ext>
                </a:extLst>
              </p:cNvPr>
              <p:cNvSpPr>
                <a:spLocks/>
              </p:cNvSpPr>
              <p:nvPr/>
            </p:nvSpPr>
            <p:spPr bwMode="auto">
              <a:xfrm>
                <a:off x="1733387" y="3694527"/>
                <a:ext cx="888554" cy="261185"/>
              </a:xfrm>
              <a:custGeom>
                <a:avLst/>
                <a:gdLst>
                  <a:gd name="T0" fmla="*/ 677 w 677"/>
                  <a:gd name="T1" fmla="*/ 194 h 199"/>
                  <a:gd name="T2" fmla="*/ 149 w 677"/>
                  <a:gd name="T3" fmla="*/ 0 h 199"/>
                  <a:gd name="T4" fmla="*/ 0 w 677"/>
                  <a:gd name="T5" fmla="*/ 7 h 199"/>
                  <a:gd name="T6" fmla="*/ 395 w 677"/>
                  <a:gd name="T7" fmla="*/ 199 h 199"/>
                  <a:gd name="T8" fmla="*/ 677 w 677"/>
                  <a:gd name="T9" fmla="*/ 194 h 199"/>
                </a:gdLst>
                <a:ahLst/>
                <a:cxnLst>
                  <a:cxn ang="0">
                    <a:pos x="T0" y="T1"/>
                  </a:cxn>
                  <a:cxn ang="0">
                    <a:pos x="T2" y="T3"/>
                  </a:cxn>
                  <a:cxn ang="0">
                    <a:pos x="T4" y="T5"/>
                  </a:cxn>
                  <a:cxn ang="0">
                    <a:pos x="T6" y="T7"/>
                  </a:cxn>
                  <a:cxn ang="0">
                    <a:pos x="T8" y="T9"/>
                  </a:cxn>
                </a:cxnLst>
                <a:rect l="0" t="0" r="r" b="b"/>
                <a:pathLst>
                  <a:path w="677" h="199">
                    <a:moveTo>
                      <a:pt x="677" y="194"/>
                    </a:moveTo>
                    <a:lnTo>
                      <a:pt x="149" y="0"/>
                    </a:lnTo>
                    <a:lnTo>
                      <a:pt x="0" y="7"/>
                    </a:lnTo>
                    <a:lnTo>
                      <a:pt x="395" y="199"/>
                    </a:lnTo>
                    <a:lnTo>
                      <a:pt x="677" y="194"/>
                    </a:lnTo>
                    <a:close/>
                  </a:path>
                </a:pathLst>
              </a:custGeom>
              <a:gradFill>
                <a:gsLst>
                  <a:gs pos="18000">
                    <a:schemeClr val="tx1">
                      <a:lumMod val="95000"/>
                      <a:lumOff val="5000"/>
                    </a:schemeClr>
                  </a:gs>
                  <a:gs pos="100000">
                    <a:schemeClr val="accent4">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6" name="Freeform 123">
                <a:extLst>
                  <a:ext uri="{FF2B5EF4-FFF2-40B4-BE49-F238E27FC236}">
                    <a16:creationId xmlns:a16="http://schemas.microsoft.com/office/drawing/2014/main" id="{FB1B79EE-98C7-98B2-B039-4A3A10414BA7}"/>
                  </a:ext>
                </a:extLst>
              </p:cNvPr>
              <p:cNvSpPr>
                <a:spLocks/>
              </p:cNvSpPr>
              <p:nvPr/>
            </p:nvSpPr>
            <p:spPr bwMode="auto">
              <a:xfrm>
                <a:off x="1733387" y="3694527"/>
                <a:ext cx="888554" cy="261185"/>
              </a:xfrm>
              <a:custGeom>
                <a:avLst/>
                <a:gdLst>
                  <a:gd name="T0" fmla="*/ 677 w 677"/>
                  <a:gd name="T1" fmla="*/ 194 h 199"/>
                  <a:gd name="T2" fmla="*/ 149 w 677"/>
                  <a:gd name="T3" fmla="*/ 0 h 199"/>
                  <a:gd name="T4" fmla="*/ 0 w 677"/>
                  <a:gd name="T5" fmla="*/ 7 h 199"/>
                  <a:gd name="T6" fmla="*/ 395 w 677"/>
                  <a:gd name="T7" fmla="*/ 199 h 199"/>
                  <a:gd name="T8" fmla="*/ 677 w 677"/>
                  <a:gd name="T9" fmla="*/ 194 h 199"/>
                </a:gdLst>
                <a:ahLst/>
                <a:cxnLst>
                  <a:cxn ang="0">
                    <a:pos x="T0" y="T1"/>
                  </a:cxn>
                  <a:cxn ang="0">
                    <a:pos x="T2" y="T3"/>
                  </a:cxn>
                  <a:cxn ang="0">
                    <a:pos x="T4" y="T5"/>
                  </a:cxn>
                  <a:cxn ang="0">
                    <a:pos x="T6" y="T7"/>
                  </a:cxn>
                  <a:cxn ang="0">
                    <a:pos x="T8" y="T9"/>
                  </a:cxn>
                </a:cxnLst>
                <a:rect l="0" t="0" r="r" b="b"/>
                <a:pathLst>
                  <a:path w="677" h="199">
                    <a:moveTo>
                      <a:pt x="677" y="194"/>
                    </a:moveTo>
                    <a:lnTo>
                      <a:pt x="149" y="0"/>
                    </a:lnTo>
                    <a:lnTo>
                      <a:pt x="0" y="7"/>
                    </a:lnTo>
                    <a:lnTo>
                      <a:pt x="395" y="199"/>
                    </a:lnTo>
                    <a:lnTo>
                      <a:pt x="677" y="194"/>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7" name="Freeform 124">
                <a:extLst>
                  <a:ext uri="{FF2B5EF4-FFF2-40B4-BE49-F238E27FC236}">
                    <a16:creationId xmlns:a16="http://schemas.microsoft.com/office/drawing/2014/main" id="{772B56EE-3587-86E1-CBBD-71F25511DEAD}"/>
                  </a:ext>
                </a:extLst>
              </p:cNvPr>
              <p:cNvSpPr>
                <a:spLocks/>
              </p:cNvSpPr>
              <p:nvPr/>
            </p:nvSpPr>
            <p:spPr bwMode="auto">
              <a:xfrm>
                <a:off x="1621826" y="3244344"/>
                <a:ext cx="732368" cy="59062"/>
              </a:xfrm>
              <a:custGeom>
                <a:avLst/>
                <a:gdLst>
                  <a:gd name="T0" fmla="*/ 172 w 558"/>
                  <a:gd name="T1" fmla="*/ 45 h 45"/>
                  <a:gd name="T2" fmla="*/ 0 w 558"/>
                  <a:gd name="T3" fmla="*/ 5 h 45"/>
                  <a:gd name="T4" fmla="*/ 210 w 558"/>
                  <a:gd name="T5" fmla="*/ 0 h 45"/>
                  <a:gd name="T6" fmla="*/ 558 w 558"/>
                  <a:gd name="T7" fmla="*/ 40 h 45"/>
                  <a:gd name="T8" fmla="*/ 172 w 558"/>
                  <a:gd name="T9" fmla="*/ 45 h 45"/>
                </a:gdLst>
                <a:ahLst/>
                <a:cxnLst>
                  <a:cxn ang="0">
                    <a:pos x="T0" y="T1"/>
                  </a:cxn>
                  <a:cxn ang="0">
                    <a:pos x="T2" y="T3"/>
                  </a:cxn>
                  <a:cxn ang="0">
                    <a:pos x="T4" y="T5"/>
                  </a:cxn>
                  <a:cxn ang="0">
                    <a:pos x="T6" y="T7"/>
                  </a:cxn>
                  <a:cxn ang="0">
                    <a:pos x="T8" y="T9"/>
                  </a:cxn>
                </a:cxnLst>
                <a:rect l="0" t="0" r="r" b="b"/>
                <a:pathLst>
                  <a:path w="558" h="45">
                    <a:moveTo>
                      <a:pt x="172" y="45"/>
                    </a:moveTo>
                    <a:lnTo>
                      <a:pt x="0" y="5"/>
                    </a:lnTo>
                    <a:lnTo>
                      <a:pt x="210" y="0"/>
                    </a:lnTo>
                    <a:lnTo>
                      <a:pt x="558" y="40"/>
                    </a:lnTo>
                    <a:lnTo>
                      <a:pt x="172" y="45"/>
                    </a:lnTo>
                    <a:close/>
                  </a:path>
                </a:pathLst>
              </a:custGeom>
              <a:gradFill>
                <a:gsLst>
                  <a:gs pos="18000">
                    <a:schemeClr val="tx1">
                      <a:lumMod val="95000"/>
                      <a:lumOff val="5000"/>
                    </a:schemeClr>
                  </a:gs>
                  <a:gs pos="100000">
                    <a:schemeClr val="accent3">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8" name="Freeform 125">
                <a:extLst>
                  <a:ext uri="{FF2B5EF4-FFF2-40B4-BE49-F238E27FC236}">
                    <a16:creationId xmlns:a16="http://schemas.microsoft.com/office/drawing/2014/main" id="{53E4D684-BD38-833B-E899-FDFA31EA8F03}"/>
                  </a:ext>
                </a:extLst>
              </p:cNvPr>
              <p:cNvSpPr>
                <a:spLocks/>
              </p:cNvSpPr>
              <p:nvPr/>
            </p:nvSpPr>
            <p:spPr bwMode="auto">
              <a:xfrm>
                <a:off x="1621826" y="3250906"/>
                <a:ext cx="232311" cy="561745"/>
              </a:xfrm>
              <a:custGeom>
                <a:avLst/>
                <a:gdLst>
                  <a:gd name="T0" fmla="*/ 177 w 177"/>
                  <a:gd name="T1" fmla="*/ 428 h 428"/>
                  <a:gd name="T2" fmla="*/ 2 w 177"/>
                  <a:gd name="T3" fmla="*/ 208 h 428"/>
                  <a:gd name="T4" fmla="*/ 0 w 177"/>
                  <a:gd name="T5" fmla="*/ 0 h 428"/>
                  <a:gd name="T6" fmla="*/ 172 w 177"/>
                  <a:gd name="T7" fmla="*/ 40 h 428"/>
                  <a:gd name="T8" fmla="*/ 177 w 177"/>
                  <a:gd name="T9" fmla="*/ 428 h 428"/>
                </a:gdLst>
                <a:ahLst/>
                <a:cxnLst>
                  <a:cxn ang="0">
                    <a:pos x="T0" y="T1"/>
                  </a:cxn>
                  <a:cxn ang="0">
                    <a:pos x="T2" y="T3"/>
                  </a:cxn>
                  <a:cxn ang="0">
                    <a:pos x="T4" y="T5"/>
                  </a:cxn>
                  <a:cxn ang="0">
                    <a:pos x="T6" y="T7"/>
                  </a:cxn>
                  <a:cxn ang="0">
                    <a:pos x="T8" y="T9"/>
                  </a:cxn>
                </a:cxnLst>
                <a:rect l="0" t="0" r="r" b="b"/>
                <a:pathLst>
                  <a:path w="177" h="428">
                    <a:moveTo>
                      <a:pt x="177" y="428"/>
                    </a:moveTo>
                    <a:lnTo>
                      <a:pt x="2" y="208"/>
                    </a:lnTo>
                    <a:lnTo>
                      <a:pt x="0" y="0"/>
                    </a:lnTo>
                    <a:lnTo>
                      <a:pt x="172" y="40"/>
                    </a:lnTo>
                    <a:lnTo>
                      <a:pt x="177" y="428"/>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9" name="Freeform 126">
                <a:extLst>
                  <a:ext uri="{FF2B5EF4-FFF2-40B4-BE49-F238E27FC236}">
                    <a16:creationId xmlns:a16="http://schemas.microsoft.com/office/drawing/2014/main" id="{3D26E5B7-4C4D-7FC1-3359-8D32B44E40B6}"/>
                  </a:ext>
                </a:extLst>
              </p:cNvPr>
              <p:cNvSpPr>
                <a:spLocks/>
              </p:cNvSpPr>
              <p:nvPr/>
            </p:nvSpPr>
            <p:spPr bwMode="auto">
              <a:xfrm>
                <a:off x="1847574" y="3296843"/>
                <a:ext cx="515808" cy="515808"/>
              </a:xfrm>
              <a:custGeom>
                <a:avLst/>
                <a:gdLst>
                  <a:gd name="T0" fmla="*/ 5 w 393"/>
                  <a:gd name="T1" fmla="*/ 393 h 393"/>
                  <a:gd name="T2" fmla="*/ 0 w 393"/>
                  <a:gd name="T3" fmla="*/ 5 h 393"/>
                  <a:gd name="T4" fmla="*/ 386 w 393"/>
                  <a:gd name="T5" fmla="*/ 0 h 393"/>
                  <a:gd name="T6" fmla="*/ 393 w 393"/>
                  <a:gd name="T7" fmla="*/ 386 h 393"/>
                  <a:gd name="T8" fmla="*/ 5 w 393"/>
                  <a:gd name="T9" fmla="*/ 393 h 393"/>
                </a:gdLst>
                <a:ahLst/>
                <a:cxnLst>
                  <a:cxn ang="0">
                    <a:pos x="T0" y="T1"/>
                  </a:cxn>
                  <a:cxn ang="0">
                    <a:pos x="T2" y="T3"/>
                  </a:cxn>
                  <a:cxn ang="0">
                    <a:pos x="T4" y="T5"/>
                  </a:cxn>
                  <a:cxn ang="0">
                    <a:pos x="T6" y="T7"/>
                  </a:cxn>
                  <a:cxn ang="0">
                    <a:pos x="T8" y="T9"/>
                  </a:cxn>
                </a:cxnLst>
                <a:rect l="0" t="0" r="r" b="b"/>
                <a:pathLst>
                  <a:path w="393" h="393">
                    <a:moveTo>
                      <a:pt x="5" y="393"/>
                    </a:moveTo>
                    <a:lnTo>
                      <a:pt x="0" y="5"/>
                    </a:lnTo>
                    <a:lnTo>
                      <a:pt x="386" y="0"/>
                    </a:lnTo>
                    <a:lnTo>
                      <a:pt x="393" y="386"/>
                    </a:lnTo>
                    <a:lnTo>
                      <a:pt x="5" y="393"/>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0" name="Freeform 127">
                <a:extLst>
                  <a:ext uri="{FF2B5EF4-FFF2-40B4-BE49-F238E27FC236}">
                    <a16:creationId xmlns:a16="http://schemas.microsoft.com/office/drawing/2014/main" id="{043FC5E3-A27B-52EF-0D14-CF3503E4A30F}"/>
                  </a:ext>
                </a:extLst>
              </p:cNvPr>
              <p:cNvSpPr>
                <a:spLocks/>
              </p:cNvSpPr>
              <p:nvPr/>
            </p:nvSpPr>
            <p:spPr bwMode="auto">
              <a:xfrm>
                <a:off x="972144" y="3228594"/>
                <a:ext cx="757306" cy="47250"/>
              </a:xfrm>
              <a:custGeom>
                <a:avLst/>
                <a:gdLst>
                  <a:gd name="T0" fmla="*/ 577 w 577"/>
                  <a:gd name="T1" fmla="*/ 36 h 36"/>
                  <a:gd name="T2" fmla="*/ 386 w 577"/>
                  <a:gd name="T3" fmla="*/ 0 h 36"/>
                  <a:gd name="T4" fmla="*/ 180 w 577"/>
                  <a:gd name="T5" fmla="*/ 2 h 36"/>
                  <a:gd name="T6" fmla="*/ 0 w 577"/>
                  <a:gd name="T7" fmla="*/ 36 h 36"/>
                  <a:gd name="T8" fmla="*/ 577 w 577"/>
                  <a:gd name="T9" fmla="*/ 36 h 36"/>
                </a:gdLst>
                <a:ahLst/>
                <a:cxnLst>
                  <a:cxn ang="0">
                    <a:pos x="T0" y="T1"/>
                  </a:cxn>
                  <a:cxn ang="0">
                    <a:pos x="T2" y="T3"/>
                  </a:cxn>
                  <a:cxn ang="0">
                    <a:pos x="T4" y="T5"/>
                  </a:cxn>
                  <a:cxn ang="0">
                    <a:pos x="T6" y="T7"/>
                  </a:cxn>
                  <a:cxn ang="0">
                    <a:pos x="T8" y="T9"/>
                  </a:cxn>
                </a:cxnLst>
                <a:rect l="0" t="0" r="r" b="b"/>
                <a:pathLst>
                  <a:path w="577" h="36">
                    <a:moveTo>
                      <a:pt x="577" y="36"/>
                    </a:moveTo>
                    <a:lnTo>
                      <a:pt x="386" y="0"/>
                    </a:lnTo>
                    <a:lnTo>
                      <a:pt x="180" y="2"/>
                    </a:lnTo>
                    <a:lnTo>
                      <a:pt x="0" y="36"/>
                    </a:lnTo>
                    <a:lnTo>
                      <a:pt x="577" y="36"/>
                    </a:lnTo>
                    <a:close/>
                  </a:path>
                </a:pathLst>
              </a:custGeom>
              <a:gradFill>
                <a:gsLst>
                  <a:gs pos="50000">
                    <a:schemeClr val="accent1">
                      <a:lumMod val="50000"/>
                    </a:schemeClr>
                  </a:gs>
                  <a:gs pos="100000">
                    <a:schemeClr val="accent1">
                      <a:lumMod val="60000"/>
                      <a:lumOff val="4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1" name="Freeform 128">
                <a:extLst>
                  <a:ext uri="{FF2B5EF4-FFF2-40B4-BE49-F238E27FC236}">
                    <a16:creationId xmlns:a16="http://schemas.microsoft.com/office/drawing/2014/main" id="{AF5857B5-896C-3A85-0396-297540836810}"/>
                  </a:ext>
                </a:extLst>
              </p:cNvPr>
              <p:cNvSpPr>
                <a:spLocks/>
              </p:cNvSpPr>
              <p:nvPr/>
            </p:nvSpPr>
            <p:spPr bwMode="auto">
              <a:xfrm>
                <a:off x="972144" y="3228594"/>
                <a:ext cx="757306" cy="47250"/>
              </a:xfrm>
              <a:custGeom>
                <a:avLst/>
                <a:gdLst>
                  <a:gd name="T0" fmla="*/ 577 w 577"/>
                  <a:gd name="T1" fmla="*/ 36 h 36"/>
                  <a:gd name="T2" fmla="*/ 386 w 577"/>
                  <a:gd name="T3" fmla="*/ 0 h 36"/>
                  <a:gd name="T4" fmla="*/ 180 w 577"/>
                  <a:gd name="T5" fmla="*/ 2 h 36"/>
                  <a:gd name="T6" fmla="*/ 0 w 577"/>
                  <a:gd name="T7" fmla="*/ 36 h 36"/>
                  <a:gd name="T8" fmla="*/ 577 w 577"/>
                  <a:gd name="T9" fmla="*/ 36 h 36"/>
                </a:gdLst>
                <a:ahLst/>
                <a:cxnLst>
                  <a:cxn ang="0">
                    <a:pos x="T0" y="T1"/>
                  </a:cxn>
                  <a:cxn ang="0">
                    <a:pos x="T2" y="T3"/>
                  </a:cxn>
                  <a:cxn ang="0">
                    <a:pos x="T4" y="T5"/>
                  </a:cxn>
                  <a:cxn ang="0">
                    <a:pos x="T6" y="T7"/>
                  </a:cxn>
                  <a:cxn ang="0">
                    <a:pos x="T8" y="T9"/>
                  </a:cxn>
                </a:cxnLst>
                <a:rect l="0" t="0" r="r" b="b"/>
                <a:pathLst>
                  <a:path w="577" h="36">
                    <a:moveTo>
                      <a:pt x="577" y="36"/>
                    </a:moveTo>
                    <a:lnTo>
                      <a:pt x="386" y="0"/>
                    </a:lnTo>
                    <a:lnTo>
                      <a:pt x="180" y="2"/>
                    </a:lnTo>
                    <a:lnTo>
                      <a:pt x="0" y="36"/>
                    </a:lnTo>
                    <a:lnTo>
                      <a:pt x="577" y="3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2" name="Freeform 129">
                <a:extLst>
                  <a:ext uri="{FF2B5EF4-FFF2-40B4-BE49-F238E27FC236}">
                    <a16:creationId xmlns:a16="http://schemas.microsoft.com/office/drawing/2014/main" id="{5443B109-C23D-B220-BBDD-52F780C7E088}"/>
                  </a:ext>
                </a:extLst>
              </p:cNvPr>
              <p:cNvSpPr>
                <a:spLocks/>
              </p:cNvSpPr>
              <p:nvPr/>
            </p:nvSpPr>
            <p:spPr bwMode="auto">
              <a:xfrm>
                <a:off x="1624451" y="2315103"/>
                <a:ext cx="450184" cy="311060"/>
              </a:xfrm>
              <a:custGeom>
                <a:avLst/>
                <a:gdLst>
                  <a:gd name="T0" fmla="*/ 0 w 343"/>
                  <a:gd name="T1" fmla="*/ 237 h 237"/>
                  <a:gd name="T2" fmla="*/ 175 w 343"/>
                  <a:gd name="T3" fmla="*/ 230 h 237"/>
                  <a:gd name="T4" fmla="*/ 343 w 343"/>
                  <a:gd name="T5" fmla="*/ 0 h 237"/>
                  <a:gd name="T6" fmla="*/ 19 w 343"/>
                  <a:gd name="T7" fmla="*/ 3 h 237"/>
                  <a:gd name="T8" fmla="*/ 0 w 343"/>
                  <a:gd name="T9" fmla="*/ 237 h 237"/>
                </a:gdLst>
                <a:ahLst/>
                <a:cxnLst>
                  <a:cxn ang="0">
                    <a:pos x="T0" y="T1"/>
                  </a:cxn>
                  <a:cxn ang="0">
                    <a:pos x="T2" y="T3"/>
                  </a:cxn>
                  <a:cxn ang="0">
                    <a:pos x="T4" y="T5"/>
                  </a:cxn>
                  <a:cxn ang="0">
                    <a:pos x="T6" y="T7"/>
                  </a:cxn>
                  <a:cxn ang="0">
                    <a:pos x="T8" y="T9"/>
                  </a:cxn>
                </a:cxnLst>
                <a:rect l="0" t="0" r="r" b="b"/>
                <a:pathLst>
                  <a:path w="343" h="237">
                    <a:moveTo>
                      <a:pt x="0" y="237"/>
                    </a:moveTo>
                    <a:lnTo>
                      <a:pt x="175" y="230"/>
                    </a:lnTo>
                    <a:lnTo>
                      <a:pt x="343" y="0"/>
                    </a:lnTo>
                    <a:lnTo>
                      <a:pt x="19" y="3"/>
                    </a:lnTo>
                    <a:lnTo>
                      <a:pt x="0" y="237"/>
                    </a:lnTo>
                    <a:close/>
                  </a:path>
                </a:pathLst>
              </a:custGeom>
              <a:gradFill>
                <a:gsLst>
                  <a:gs pos="18000">
                    <a:schemeClr val="tx1">
                      <a:lumMod val="95000"/>
                      <a:lumOff val="5000"/>
                    </a:schemeClr>
                  </a:gs>
                  <a:gs pos="100000">
                    <a:schemeClr val="accent2">
                      <a:lumMod val="50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3" name="Freeform 130">
                <a:extLst>
                  <a:ext uri="{FF2B5EF4-FFF2-40B4-BE49-F238E27FC236}">
                    <a16:creationId xmlns:a16="http://schemas.microsoft.com/office/drawing/2014/main" id="{D5AFF60F-A394-5158-72B4-32F5E7EF1804}"/>
                  </a:ext>
                </a:extLst>
              </p:cNvPr>
              <p:cNvSpPr>
                <a:spLocks/>
              </p:cNvSpPr>
              <p:nvPr/>
            </p:nvSpPr>
            <p:spPr bwMode="auto">
              <a:xfrm>
                <a:off x="1624451" y="2315103"/>
                <a:ext cx="450184" cy="311060"/>
              </a:xfrm>
              <a:custGeom>
                <a:avLst/>
                <a:gdLst>
                  <a:gd name="T0" fmla="*/ 0 w 343"/>
                  <a:gd name="T1" fmla="*/ 237 h 237"/>
                  <a:gd name="T2" fmla="*/ 175 w 343"/>
                  <a:gd name="T3" fmla="*/ 230 h 237"/>
                  <a:gd name="T4" fmla="*/ 343 w 343"/>
                  <a:gd name="T5" fmla="*/ 0 h 237"/>
                  <a:gd name="T6" fmla="*/ 19 w 343"/>
                  <a:gd name="T7" fmla="*/ 3 h 237"/>
                </a:gdLst>
                <a:ahLst/>
                <a:cxnLst>
                  <a:cxn ang="0">
                    <a:pos x="T0" y="T1"/>
                  </a:cxn>
                  <a:cxn ang="0">
                    <a:pos x="T2" y="T3"/>
                  </a:cxn>
                  <a:cxn ang="0">
                    <a:pos x="T4" y="T5"/>
                  </a:cxn>
                  <a:cxn ang="0">
                    <a:pos x="T6" y="T7"/>
                  </a:cxn>
                </a:cxnLst>
                <a:rect l="0" t="0" r="r" b="b"/>
                <a:pathLst>
                  <a:path w="343" h="237">
                    <a:moveTo>
                      <a:pt x="0" y="237"/>
                    </a:moveTo>
                    <a:lnTo>
                      <a:pt x="175" y="230"/>
                    </a:lnTo>
                    <a:lnTo>
                      <a:pt x="343" y="0"/>
                    </a:lnTo>
                    <a:lnTo>
                      <a:pt x="19" y="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4" name="Freeform 131">
                <a:extLst>
                  <a:ext uri="{FF2B5EF4-FFF2-40B4-BE49-F238E27FC236}">
                    <a16:creationId xmlns:a16="http://schemas.microsoft.com/office/drawing/2014/main" id="{744679C1-1CA7-2589-E3C5-8C0D853434FC}"/>
                  </a:ext>
                </a:extLst>
              </p:cNvPr>
              <p:cNvSpPr>
                <a:spLocks/>
              </p:cNvSpPr>
              <p:nvPr/>
            </p:nvSpPr>
            <p:spPr bwMode="auto">
              <a:xfrm>
                <a:off x="1633638" y="1889857"/>
                <a:ext cx="440996" cy="429184"/>
              </a:xfrm>
              <a:custGeom>
                <a:avLst/>
                <a:gdLst>
                  <a:gd name="T0" fmla="*/ 0 w 336"/>
                  <a:gd name="T1" fmla="*/ 3 h 327"/>
                  <a:gd name="T2" fmla="*/ 12 w 336"/>
                  <a:gd name="T3" fmla="*/ 327 h 327"/>
                  <a:gd name="T4" fmla="*/ 336 w 336"/>
                  <a:gd name="T5" fmla="*/ 324 h 327"/>
                  <a:gd name="T6" fmla="*/ 336 w 336"/>
                  <a:gd name="T7" fmla="*/ 0 h 327"/>
                  <a:gd name="T8" fmla="*/ 0 w 336"/>
                  <a:gd name="T9" fmla="*/ 3 h 327"/>
                </a:gdLst>
                <a:ahLst/>
                <a:cxnLst>
                  <a:cxn ang="0">
                    <a:pos x="T0" y="T1"/>
                  </a:cxn>
                  <a:cxn ang="0">
                    <a:pos x="T2" y="T3"/>
                  </a:cxn>
                  <a:cxn ang="0">
                    <a:pos x="T4" y="T5"/>
                  </a:cxn>
                  <a:cxn ang="0">
                    <a:pos x="T6" y="T7"/>
                  </a:cxn>
                  <a:cxn ang="0">
                    <a:pos x="T8" y="T9"/>
                  </a:cxn>
                </a:cxnLst>
                <a:rect l="0" t="0" r="r" b="b"/>
                <a:pathLst>
                  <a:path w="336" h="327">
                    <a:moveTo>
                      <a:pt x="0" y="3"/>
                    </a:moveTo>
                    <a:lnTo>
                      <a:pt x="12" y="327"/>
                    </a:lnTo>
                    <a:lnTo>
                      <a:pt x="336" y="324"/>
                    </a:lnTo>
                    <a:lnTo>
                      <a:pt x="336" y="0"/>
                    </a:lnTo>
                    <a:lnTo>
                      <a:pt x="0" y="3"/>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5" name="Freeform 132">
                <a:extLst>
                  <a:ext uri="{FF2B5EF4-FFF2-40B4-BE49-F238E27FC236}">
                    <a16:creationId xmlns:a16="http://schemas.microsoft.com/office/drawing/2014/main" id="{36497C63-960D-1BFB-4C34-95026BFC5A26}"/>
                  </a:ext>
                </a:extLst>
              </p:cNvPr>
              <p:cNvSpPr>
                <a:spLocks/>
              </p:cNvSpPr>
              <p:nvPr/>
            </p:nvSpPr>
            <p:spPr bwMode="auto">
              <a:xfrm>
                <a:off x="1621826" y="1893794"/>
                <a:ext cx="27563" cy="725806"/>
              </a:xfrm>
              <a:custGeom>
                <a:avLst/>
                <a:gdLst>
                  <a:gd name="T0" fmla="*/ 9 w 21"/>
                  <a:gd name="T1" fmla="*/ 0 h 553"/>
                  <a:gd name="T2" fmla="*/ 0 w 21"/>
                  <a:gd name="T3" fmla="*/ 388 h 553"/>
                  <a:gd name="T4" fmla="*/ 2 w 21"/>
                  <a:gd name="T5" fmla="*/ 553 h 553"/>
                  <a:gd name="T6" fmla="*/ 21 w 21"/>
                  <a:gd name="T7" fmla="*/ 324 h 553"/>
                  <a:gd name="T8" fmla="*/ 9 w 21"/>
                  <a:gd name="T9" fmla="*/ 0 h 553"/>
                </a:gdLst>
                <a:ahLst/>
                <a:cxnLst>
                  <a:cxn ang="0">
                    <a:pos x="T0" y="T1"/>
                  </a:cxn>
                  <a:cxn ang="0">
                    <a:pos x="T2" y="T3"/>
                  </a:cxn>
                  <a:cxn ang="0">
                    <a:pos x="T4" y="T5"/>
                  </a:cxn>
                  <a:cxn ang="0">
                    <a:pos x="T6" y="T7"/>
                  </a:cxn>
                  <a:cxn ang="0">
                    <a:pos x="T8" y="T9"/>
                  </a:cxn>
                </a:cxnLst>
                <a:rect l="0" t="0" r="r" b="b"/>
                <a:pathLst>
                  <a:path w="21" h="553">
                    <a:moveTo>
                      <a:pt x="9" y="0"/>
                    </a:moveTo>
                    <a:lnTo>
                      <a:pt x="0" y="388"/>
                    </a:lnTo>
                    <a:lnTo>
                      <a:pt x="2" y="553"/>
                    </a:lnTo>
                    <a:lnTo>
                      <a:pt x="21" y="324"/>
                    </a:lnTo>
                    <a:lnTo>
                      <a:pt x="9"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6" name="Freeform 133">
                <a:extLst>
                  <a:ext uri="{FF2B5EF4-FFF2-40B4-BE49-F238E27FC236}">
                    <a16:creationId xmlns:a16="http://schemas.microsoft.com/office/drawing/2014/main" id="{37EB77ED-269F-7BFE-A7F8-DF9D0629B0F9}"/>
                  </a:ext>
                </a:extLst>
              </p:cNvPr>
              <p:cNvSpPr>
                <a:spLocks/>
              </p:cNvSpPr>
              <p:nvPr/>
            </p:nvSpPr>
            <p:spPr bwMode="auto">
              <a:xfrm>
                <a:off x="1472202" y="2514601"/>
                <a:ext cx="713993" cy="711368"/>
              </a:xfrm>
              <a:custGeom>
                <a:avLst/>
                <a:gdLst>
                  <a:gd name="T0" fmla="*/ 535 w 544"/>
                  <a:gd name="T1" fmla="*/ 542 h 542"/>
                  <a:gd name="T2" fmla="*/ 544 w 544"/>
                  <a:gd name="T3" fmla="*/ 7 h 542"/>
                  <a:gd name="T4" fmla="*/ 7 w 544"/>
                  <a:gd name="T5" fmla="*/ 0 h 542"/>
                  <a:gd name="T6" fmla="*/ 0 w 544"/>
                  <a:gd name="T7" fmla="*/ 535 h 542"/>
                  <a:gd name="T8" fmla="*/ 535 w 544"/>
                  <a:gd name="T9" fmla="*/ 542 h 542"/>
                </a:gdLst>
                <a:ahLst/>
                <a:cxnLst>
                  <a:cxn ang="0">
                    <a:pos x="T0" y="T1"/>
                  </a:cxn>
                  <a:cxn ang="0">
                    <a:pos x="T2" y="T3"/>
                  </a:cxn>
                  <a:cxn ang="0">
                    <a:pos x="T4" y="T5"/>
                  </a:cxn>
                  <a:cxn ang="0">
                    <a:pos x="T6" y="T7"/>
                  </a:cxn>
                  <a:cxn ang="0">
                    <a:pos x="T8" y="T9"/>
                  </a:cxn>
                </a:cxnLst>
                <a:rect l="0" t="0" r="r" b="b"/>
                <a:pathLst>
                  <a:path w="544" h="542">
                    <a:moveTo>
                      <a:pt x="535" y="542"/>
                    </a:moveTo>
                    <a:lnTo>
                      <a:pt x="544" y="7"/>
                    </a:lnTo>
                    <a:lnTo>
                      <a:pt x="7" y="0"/>
                    </a:lnTo>
                    <a:lnTo>
                      <a:pt x="0" y="535"/>
                    </a:lnTo>
                    <a:lnTo>
                      <a:pt x="535" y="54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7" name="Freeform 134">
                <a:extLst>
                  <a:ext uri="{FF2B5EF4-FFF2-40B4-BE49-F238E27FC236}">
                    <a16:creationId xmlns:a16="http://schemas.microsoft.com/office/drawing/2014/main" id="{F3322EA1-1F38-2804-352D-2879F64AA65B}"/>
                  </a:ext>
                </a:extLst>
              </p:cNvPr>
              <p:cNvSpPr>
                <a:spLocks/>
              </p:cNvSpPr>
              <p:nvPr/>
            </p:nvSpPr>
            <p:spPr bwMode="auto">
              <a:xfrm>
                <a:off x="1372453" y="2514601"/>
                <a:ext cx="108937" cy="702181"/>
              </a:xfrm>
              <a:custGeom>
                <a:avLst/>
                <a:gdLst>
                  <a:gd name="T0" fmla="*/ 83 w 83"/>
                  <a:gd name="T1" fmla="*/ 0 h 535"/>
                  <a:gd name="T2" fmla="*/ 76 w 83"/>
                  <a:gd name="T3" fmla="*/ 535 h 535"/>
                  <a:gd name="T4" fmla="*/ 0 w 83"/>
                  <a:gd name="T5" fmla="*/ 452 h 535"/>
                  <a:gd name="T6" fmla="*/ 5 w 83"/>
                  <a:gd name="T7" fmla="*/ 147 h 535"/>
                  <a:gd name="T8" fmla="*/ 83 w 83"/>
                  <a:gd name="T9" fmla="*/ 0 h 535"/>
                </a:gdLst>
                <a:ahLst/>
                <a:cxnLst>
                  <a:cxn ang="0">
                    <a:pos x="T0" y="T1"/>
                  </a:cxn>
                  <a:cxn ang="0">
                    <a:pos x="T2" y="T3"/>
                  </a:cxn>
                  <a:cxn ang="0">
                    <a:pos x="T4" y="T5"/>
                  </a:cxn>
                  <a:cxn ang="0">
                    <a:pos x="T6" y="T7"/>
                  </a:cxn>
                  <a:cxn ang="0">
                    <a:pos x="T8" y="T9"/>
                  </a:cxn>
                </a:cxnLst>
                <a:rect l="0" t="0" r="r" b="b"/>
                <a:pathLst>
                  <a:path w="83" h="535">
                    <a:moveTo>
                      <a:pt x="83" y="0"/>
                    </a:moveTo>
                    <a:lnTo>
                      <a:pt x="76" y="535"/>
                    </a:lnTo>
                    <a:lnTo>
                      <a:pt x="0" y="452"/>
                    </a:lnTo>
                    <a:lnTo>
                      <a:pt x="5" y="147"/>
                    </a:lnTo>
                    <a:lnTo>
                      <a:pt x="83" y="0"/>
                    </a:lnTo>
                    <a:close/>
                  </a:path>
                </a:pathLst>
              </a:custGeom>
              <a:gradFill flip="none" rotWithShape="1">
                <a:gsLst>
                  <a:gs pos="50000">
                    <a:schemeClr val="accent1">
                      <a:lumMod val="50000"/>
                    </a:schemeClr>
                  </a:gs>
                  <a:gs pos="100000">
                    <a:schemeClr val="accent1">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8" name="Freeform 135">
                <a:extLst>
                  <a:ext uri="{FF2B5EF4-FFF2-40B4-BE49-F238E27FC236}">
                    <a16:creationId xmlns:a16="http://schemas.microsoft.com/office/drawing/2014/main" id="{39C1873C-8816-78E9-045E-EB55465BC674}"/>
                  </a:ext>
                </a:extLst>
              </p:cNvPr>
              <p:cNvSpPr>
                <a:spLocks/>
              </p:cNvSpPr>
              <p:nvPr/>
            </p:nvSpPr>
            <p:spPr bwMode="auto">
              <a:xfrm>
                <a:off x="1077143" y="3235156"/>
                <a:ext cx="308435" cy="18375"/>
              </a:xfrm>
              <a:custGeom>
                <a:avLst/>
                <a:gdLst>
                  <a:gd name="T0" fmla="*/ 232 w 235"/>
                  <a:gd name="T1" fmla="*/ 14 h 14"/>
                  <a:gd name="T2" fmla="*/ 230 w 235"/>
                  <a:gd name="T3" fmla="*/ 14 h 14"/>
                  <a:gd name="T4" fmla="*/ 230 w 235"/>
                  <a:gd name="T5" fmla="*/ 14 h 14"/>
                  <a:gd name="T6" fmla="*/ 228 w 235"/>
                  <a:gd name="T7" fmla="*/ 12 h 14"/>
                  <a:gd name="T8" fmla="*/ 225 w 235"/>
                  <a:gd name="T9" fmla="*/ 12 h 14"/>
                  <a:gd name="T10" fmla="*/ 225 w 235"/>
                  <a:gd name="T11" fmla="*/ 12 h 14"/>
                  <a:gd name="T12" fmla="*/ 223 w 235"/>
                  <a:gd name="T13" fmla="*/ 12 h 14"/>
                  <a:gd name="T14" fmla="*/ 221 w 235"/>
                  <a:gd name="T15" fmla="*/ 9 h 14"/>
                  <a:gd name="T16" fmla="*/ 221 w 235"/>
                  <a:gd name="T17" fmla="*/ 9 h 14"/>
                  <a:gd name="T18" fmla="*/ 218 w 235"/>
                  <a:gd name="T19" fmla="*/ 9 h 14"/>
                  <a:gd name="T20" fmla="*/ 218 w 235"/>
                  <a:gd name="T21" fmla="*/ 9 h 14"/>
                  <a:gd name="T22" fmla="*/ 216 w 235"/>
                  <a:gd name="T23" fmla="*/ 9 h 14"/>
                  <a:gd name="T24" fmla="*/ 213 w 235"/>
                  <a:gd name="T25" fmla="*/ 7 h 14"/>
                  <a:gd name="T26" fmla="*/ 213 w 235"/>
                  <a:gd name="T27" fmla="*/ 7 h 14"/>
                  <a:gd name="T28" fmla="*/ 211 w 235"/>
                  <a:gd name="T29" fmla="*/ 7 h 14"/>
                  <a:gd name="T30" fmla="*/ 209 w 235"/>
                  <a:gd name="T31" fmla="*/ 7 h 14"/>
                  <a:gd name="T32" fmla="*/ 209 w 235"/>
                  <a:gd name="T33" fmla="*/ 5 h 14"/>
                  <a:gd name="T34" fmla="*/ 206 w 235"/>
                  <a:gd name="T35" fmla="*/ 5 h 14"/>
                  <a:gd name="T36" fmla="*/ 204 w 235"/>
                  <a:gd name="T37" fmla="*/ 5 h 14"/>
                  <a:gd name="T38" fmla="*/ 204 w 235"/>
                  <a:gd name="T39" fmla="*/ 5 h 14"/>
                  <a:gd name="T40" fmla="*/ 202 w 235"/>
                  <a:gd name="T41" fmla="*/ 2 h 14"/>
                  <a:gd name="T42" fmla="*/ 199 w 235"/>
                  <a:gd name="T43" fmla="*/ 2 h 14"/>
                  <a:gd name="T44" fmla="*/ 199 w 235"/>
                  <a:gd name="T45" fmla="*/ 2 h 14"/>
                  <a:gd name="T46" fmla="*/ 197 w 235"/>
                  <a:gd name="T47" fmla="*/ 2 h 14"/>
                  <a:gd name="T48" fmla="*/ 197 w 235"/>
                  <a:gd name="T49" fmla="*/ 0 h 14"/>
                  <a:gd name="T50" fmla="*/ 3 w 235"/>
                  <a:gd name="T51" fmla="*/ 9 h 14"/>
                  <a:gd name="T52" fmla="*/ 8 w 235"/>
                  <a:gd name="T53" fmla="*/ 9 h 14"/>
                  <a:gd name="T54" fmla="*/ 15 w 235"/>
                  <a:gd name="T55" fmla="*/ 9 h 14"/>
                  <a:gd name="T56" fmla="*/ 19 w 235"/>
                  <a:gd name="T57" fmla="*/ 9 h 14"/>
                  <a:gd name="T58" fmla="*/ 24 w 235"/>
                  <a:gd name="T59" fmla="*/ 9 h 14"/>
                  <a:gd name="T60" fmla="*/ 29 w 235"/>
                  <a:gd name="T61" fmla="*/ 12 h 14"/>
                  <a:gd name="T62" fmla="*/ 34 w 235"/>
                  <a:gd name="T63" fmla="*/ 12 h 14"/>
                  <a:gd name="T64" fmla="*/ 38 w 235"/>
                  <a:gd name="T65" fmla="*/ 12 h 14"/>
                  <a:gd name="T66" fmla="*/ 43 w 235"/>
                  <a:gd name="T67" fmla="*/ 12 h 14"/>
                  <a:gd name="T68" fmla="*/ 50 w 235"/>
                  <a:gd name="T69" fmla="*/ 12 h 14"/>
                  <a:gd name="T70" fmla="*/ 62 w 235"/>
                  <a:gd name="T71" fmla="*/ 12 h 14"/>
                  <a:gd name="T72" fmla="*/ 74 w 235"/>
                  <a:gd name="T73" fmla="*/ 12 h 14"/>
                  <a:gd name="T74" fmla="*/ 86 w 235"/>
                  <a:gd name="T75" fmla="*/ 14 h 14"/>
                  <a:gd name="T76" fmla="*/ 97 w 235"/>
                  <a:gd name="T77" fmla="*/ 14 h 14"/>
                  <a:gd name="T78" fmla="*/ 109 w 235"/>
                  <a:gd name="T79" fmla="*/ 14 h 14"/>
                  <a:gd name="T80" fmla="*/ 121 w 235"/>
                  <a:gd name="T81" fmla="*/ 14 h 14"/>
                  <a:gd name="T82" fmla="*/ 133 w 235"/>
                  <a:gd name="T83" fmla="*/ 14 h 14"/>
                  <a:gd name="T84" fmla="*/ 145 w 235"/>
                  <a:gd name="T85" fmla="*/ 14 h 14"/>
                  <a:gd name="T86" fmla="*/ 157 w 235"/>
                  <a:gd name="T87" fmla="*/ 14 h 14"/>
                  <a:gd name="T88" fmla="*/ 168 w 235"/>
                  <a:gd name="T89" fmla="*/ 14 h 14"/>
                  <a:gd name="T90" fmla="*/ 180 w 235"/>
                  <a:gd name="T91" fmla="*/ 14 h 14"/>
                  <a:gd name="T92" fmla="*/ 192 w 235"/>
                  <a:gd name="T93" fmla="*/ 14 h 14"/>
                  <a:gd name="T94" fmla="*/ 204 w 235"/>
                  <a:gd name="T95" fmla="*/ 14 h 14"/>
                  <a:gd name="T96" fmla="*/ 218 w 235"/>
                  <a:gd name="T97" fmla="*/ 14 h 14"/>
                  <a:gd name="T98" fmla="*/ 230 w 235"/>
                  <a:gd name="T9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4">
                    <a:moveTo>
                      <a:pt x="232" y="14"/>
                    </a:moveTo>
                    <a:lnTo>
                      <a:pt x="232" y="14"/>
                    </a:lnTo>
                    <a:lnTo>
                      <a:pt x="232" y="14"/>
                    </a:lnTo>
                    <a:lnTo>
                      <a:pt x="232" y="14"/>
                    </a:lnTo>
                    <a:lnTo>
                      <a:pt x="232" y="14"/>
                    </a:lnTo>
                    <a:lnTo>
                      <a:pt x="232" y="14"/>
                    </a:lnTo>
                    <a:lnTo>
                      <a:pt x="230" y="14"/>
                    </a:lnTo>
                    <a:lnTo>
                      <a:pt x="230" y="14"/>
                    </a:lnTo>
                    <a:lnTo>
                      <a:pt x="230" y="14"/>
                    </a:lnTo>
                    <a:lnTo>
                      <a:pt x="230" y="14"/>
                    </a:lnTo>
                    <a:lnTo>
                      <a:pt x="230" y="14"/>
                    </a:lnTo>
                    <a:lnTo>
                      <a:pt x="230" y="14"/>
                    </a:lnTo>
                    <a:lnTo>
                      <a:pt x="230" y="14"/>
                    </a:lnTo>
                    <a:lnTo>
                      <a:pt x="228" y="14"/>
                    </a:lnTo>
                    <a:lnTo>
                      <a:pt x="228" y="12"/>
                    </a:lnTo>
                    <a:lnTo>
                      <a:pt x="228" y="12"/>
                    </a:lnTo>
                    <a:lnTo>
                      <a:pt x="228" y="12"/>
                    </a:lnTo>
                    <a:lnTo>
                      <a:pt x="228" y="12"/>
                    </a:lnTo>
                    <a:lnTo>
                      <a:pt x="228" y="12"/>
                    </a:lnTo>
                    <a:lnTo>
                      <a:pt x="225" y="12"/>
                    </a:lnTo>
                    <a:lnTo>
                      <a:pt x="225" y="12"/>
                    </a:lnTo>
                    <a:lnTo>
                      <a:pt x="225" y="12"/>
                    </a:lnTo>
                    <a:lnTo>
                      <a:pt x="225" y="12"/>
                    </a:lnTo>
                    <a:lnTo>
                      <a:pt x="225" y="12"/>
                    </a:lnTo>
                    <a:lnTo>
                      <a:pt x="225" y="12"/>
                    </a:lnTo>
                    <a:lnTo>
                      <a:pt x="223" y="12"/>
                    </a:lnTo>
                    <a:lnTo>
                      <a:pt x="223" y="12"/>
                    </a:lnTo>
                    <a:lnTo>
                      <a:pt x="223" y="12"/>
                    </a:lnTo>
                    <a:lnTo>
                      <a:pt x="223" y="12"/>
                    </a:lnTo>
                    <a:lnTo>
                      <a:pt x="223" y="12"/>
                    </a:lnTo>
                    <a:lnTo>
                      <a:pt x="223" y="12"/>
                    </a:lnTo>
                    <a:lnTo>
                      <a:pt x="221" y="9"/>
                    </a:lnTo>
                    <a:lnTo>
                      <a:pt x="221" y="9"/>
                    </a:lnTo>
                    <a:lnTo>
                      <a:pt x="221" y="9"/>
                    </a:lnTo>
                    <a:lnTo>
                      <a:pt x="221" y="9"/>
                    </a:lnTo>
                    <a:lnTo>
                      <a:pt x="221" y="9"/>
                    </a:lnTo>
                    <a:lnTo>
                      <a:pt x="221" y="9"/>
                    </a:lnTo>
                    <a:lnTo>
                      <a:pt x="221" y="9"/>
                    </a:lnTo>
                    <a:lnTo>
                      <a:pt x="218" y="9"/>
                    </a:lnTo>
                    <a:lnTo>
                      <a:pt x="218" y="9"/>
                    </a:lnTo>
                    <a:lnTo>
                      <a:pt x="218" y="9"/>
                    </a:lnTo>
                    <a:lnTo>
                      <a:pt x="218" y="9"/>
                    </a:lnTo>
                    <a:lnTo>
                      <a:pt x="218" y="9"/>
                    </a:lnTo>
                    <a:lnTo>
                      <a:pt x="218" y="9"/>
                    </a:lnTo>
                    <a:lnTo>
                      <a:pt x="216" y="9"/>
                    </a:lnTo>
                    <a:lnTo>
                      <a:pt x="216" y="9"/>
                    </a:lnTo>
                    <a:lnTo>
                      <a:pt x="216" y="9"/>
                    </a:lnTo>
                    <a:lnTo>
                      <a:pt x="216" y="9"/>
                    </a:lnTo>
                    <a:lnTo>
                      <a:pt x="216" y="7"/>
                    </a:lnTo>
                    <a:lnTo>
                      <a:pt x="216" y="7"/>
                    </a:lnTo>
                    <a:lnTo>
                      <a:pt x="213" y="7"/>
                    </a:lnTo>
                    <a:lnTo>
                      <a:pt x="213" y="7"/>
                    </a:lnTo>
                    <a:lnTo>
                      <a:pt x="213" y="7"/>
                    </a:lnTo>
                    <a:lnTo>
                      <a:pt x="213" y="7"/>
                    </a:lnTo>
                    <a:lnTo>
                      <a:pt x="213" y="7"/>
                    </a:lnTo>
                    <a:lnTo>
                      <a:pt x="213" y="7"/>
                    </a:lnTo>
                    <a:lnTo>
                      <a:pt x="211" y="7"/>
                    </a:lnTo>
                    <a:lnTo>
                      <a:pt x="211" y="7"/>
                    </a:lnTo>
                    <a:lnTo>
                      <a:pt x="211" y="7"/>
                    </a:lnTo>
                    <a:lnTo>
                      <a:pt x="211" y="7"/>
                    </a:lnTo>
                    <a:lnTo>
                      <a:pt x="211" y="7"/>
                    </a:lnTo>
                    <a:lnTo>
                      <a:pt x="211" y="7"/>
                    </a:lnTo>
                    <a:lnTo>
                      <a:pt x="209" y="7"/>
                    </a:lnTo>
                    <a:lnTo>
                      <a:pt x="209" y="7"/>
                    </a:lnTo>
                    <a:lnTo>
                      <a:pt x="209" y="7"/>
                    </a:lnTo>
                    <a:lnTo>
                      <a:pt x="209" y="5"/>
                    </a:lnTo>
                    <a:lnTo>
                      <a:pt x="209" y="5"/>
                    </a:lnTo>
                    <a:lnTo>
                      <a:pt x="209" y="5"/>
                    </a:lnTo>
                    <a:lnTo>
                      <a:pt x="209" y="5"/>
                    </a:lnTo>
                    <a:lnTo>
                      <a:pt x="206" y="5"/>
                    </a:lnTo>
                    <a:lnTo>
                      <a:pt x="206" y="5"/>
                    </a:lnTo>
                    <a:lnTo>
                      <a:pt x="206" y="5"/>
                    </a:lnTo>
                    <a:lnTo>
                      <a:pt x="206" y="5"/>
                    </a:lnTo>
                    <a:lnTo>
                      <a:pt x="206" y="5"/>
                    </a:lnTo>
                    <a:lnTo>
                      <a:pt x="206" y="5"/>
                    </a:lnTo>
                    <a:lnTo>
                      <a:pt x="204" y="5"/>
                    </a:lnTo>
                    <a:lnTo>
                      <a:pt x="204" y="5"/>
                    </a:lnTo>
                    <a:lnTo>
                      <a:pt x="204" y="5"/>
                    </a:lnTo>
                    <a:lnTo>
                      <a:pt x="204" y="5"/>
                    </a:lnTo>
                    <a:lnTo>
                      <a:pt x="204" y="5"/>
                    </a:lnTo>
                    <a:lnTo>
                      <a:pt x="204" y="5"/>
                    </a:lnTo>
                    <a:lnTo>
                      <a:pt x="202" y="5"/>
                    </a:lnTo>
                    <a:lnTo>
                      <a:pt x="202" y="2"/>
                    </a:lnTo>
                    <a:lnTo>
                      <a:pt x="202" y="2"/>
                    </a:lnTo>
                    <a:lnTo>
                      <a:pt x="202" y="2"/>
                    </a:lnTo>
                    <a:lnTo>
                      <a:pt x="202" y="2"/>
                    </a:lnTo>
                    <a:lnTo>
                      <a:pt x="202" y="2"/>
                    </a:lnTo>
                    <a:lnTo>
                      <a:pt x="199" y="2"/>
                    </a:lnTo>
                    <a:lnTo>
                      <a:pt x="199" y="2"/>
                    </a:lnTo>
                    <a:lnTo>
                      <a:pt x="199" y="2"/>
                    </a:lnTo>
                    <a:lnTo>
                      <a:pt x="199" y="2"/>
                    </a:lnTo>
                    <a:lnTo>
                      <a:pt x="199" y="2"/>
                    </a:lnTo>
                    <a:lnTo>
                      <a:pt x="199" y="2"/>
                    </a:lnTo>
                    <a:lnTo>
                      <a:pt x="197" y="2"/>
                    </a:lnTo>
                    <a:lnTo>
                      <a:pt x="197" y="2"/>
                    </a:lnTo>
                    <a:lnTo>
                      <a:pt x="197" y="2"/>
                    </a:lnTo>
                    <a:lnTo>
                      <a:pt x="197" y="2"/>
                    </a:lnTo>
                    <a:lnTo>
                      <a:pt x="197" y="2"/>
                    </a:lnTo>
                    <a:lnTo>
                      <a:pt x="197" y="0"/>
                    </a:lnTo>
                    <a:lnTo>
                      <a:pt x="197" y="0"/>
                    </a:lnTo>
                    <a:lnTo>
                      <a:pt x="0" y="9"/>
                    </a:lnTo>
                    <a:lnTo>
                      <a:pt x="0" y="9"/>
                    </a:lnTo>
                    <a:lnTo>
                      <a:pt x="3" y="9"/>
                    </a:lnTo>
                    <a:lnTo>
                      <a:pt x="3" y="9"/>
                    </a:lnTo>
                    <a:lnTo>
                      <a:pt x="5" y="9"/>
                    </a:lnTo>
                    <a:lnTo>
                      <a:pt x="5" y="9"/>
                    </a:lnTo>
                    <a:lnTo>
                      <a:pt x="8" y="9"/>
                    </a:lnTo>
                    <a:lnTo>
                      <a:pt x="8" y="9"/>
                    </a:lnTo>
                    <a:lnTo>
                      <a:pt x="10" y="9"/>
                    </a:lnTo>
                    <a:lnTo>
                      <a:pt x="10" y="9"/>
                    </a:lnTo>
                    <a:lnTo>
                      <a:pt x="12" y="9"/>
                    </a:lnTo>
                    <a:lnTo>
                      <a:pt x="15" y="9"/>
                    </a:lnTo>
                    <a:lnTo>
                      <a:pt x="15" y="9"/>
                    </a:lnTo>
                    <a:lnTo>
                      <a:pt x="17" y="9"/>
                    </a:lnTo>
                    <a:lnTo>
                      <a:pt x="17" y="9"/>
                    </a:lnTo>
                    <a:lnTo>
                      <a:pt x="19" y="9"/>
                    </a:lnTo>
                    <a:lnTo>
                      <a:pt x="19" y="9"/>
                    </a:lnTo>
                    <a:lnTo>
                      <a:pt x="22" y="9"/>
                    </a:lnTo>
                    <a:lnTo>
                      <a:pt x="22" y="9"/>
                    </a:lnTo>
                    <a:lnTo>
                      <a:pt x="24" y="9"/>
                    </a:lnTo>
                    <a:lnTo>
                      <a:pt x="24" y="12"/>
                    </a:lnTo>
                    <a:lnTo>
                      <a:pt x="26" y="12"/>
                    </a:lnTo>
                    <a:lnTo>
                      <a:pt x="26" y="12"/>
                    </a:lnTo>
                    <a:lnTo>
                      <a:pt x="29" y="12"/>
                    </a:lnTo>
                    <a:lnTo>
                      <a:pt x="29" y="12"/>
                    </a:lnTo>
                    <a:lnTo>
                      <a:pt x="31" y="12"/>
                    </a:lnTo>
                    <a:lnTo>
                      <a:pt x="31" y="12"/>
                    </a:lnTo>
                    <a:lnTo>
                      <a:pt x="34" y="12"/>
                    </a:lnTo>
                    <a:lnTo>
                      <a:pt x="36" y="12"/>
                    </a:lnTo>
                    <a:lnTo>
                      <a:pt x="36" y="12"/>
                    </a:lnTo>
                    <a:lnTo>
                      <a:pt x="38" y="12"/>
                    </a:lnTo>
                    <a:lnTo>
                      <a:pt x="38" y="12"/>
                    </a:lnTo>
                    <a:lnTo>
                      <a:pt x="41" y="12"/>
                    </a:lnTo>
                    <a:lnTo>
                      <a:pt x="41" y="12"/>
                    </a:lnTo>
                    <a:lnTo>
                      <a:pt x="43" y="12"/>
                    </a:lnTo>
                    <a:lnTo>
                      <a:pt x="43" y="12"/>
                    </a:lnTo>
                    <a:lnTo>
                      <a:pt x="45" y="12"/>
                    </a:lnTo>
                    <a:lnTo>
                      <a:pt x="45" y="12"/>
                    </a:lnTo>
                    <a:lnTo>
                      <a:pt x="45" y="12"/>
                    </a:lnTo>
                    <a:lnTo>
                      <a:pt x="50" y="12"/>
                    </a:lnTo>
                    <a:lnTo>
                      <a:pt x="52" y="12"/>
                    </a:lnTo>
                    <a:lnTo>
                      <a:pt x="55" y="12"/>
                    </a:lnTo>
                    <a:lnTo>
                      <a:pt x="57" y="12"/>
                    </a:lnTo>
                    <a:lnTo>
                      <a:pt x="62" y="12"/>
                    </a:lnTo>
                    <a:lnTo>
                      <a:pt x="64" y="12"/>
                    </a:lnTo>
                    <a:lnTo>
                      <a:pt x="67" y="12"/>
                    </a:lnTo>
                    <a:lnTo>
                      <a:pt x="71" y="12"/>
                    </a:lnTo>
                    <a:lnTo>
                      <a:pt x="74" y="12"/>
                    </a:lnTo>
                    <a:lnTo>
                      <a:pt x="76" y="12"/>
                    </a:lnTo>
                    <a:lnTo>
                      <a:pt x="79" y="12"/>
                    </a:lnTo>
                    <a:lnTo>
                      <a:pt x="83" y="12"/>
                    </a:lnTo>
                    <a:lnTo>
                      <a:pt x="86" y="14"/>
                    </a:lnTo>
                    <a:lnTo>
                      <a:pt x="88" y="14"/>
                    </a:lnTo>
                    <a:lnTo>
                      <a:pt x="90" y="14"/>
                    </a:lnTo>
                    <a:lnTo>
                      <a:pt x="95" y="14"/>
                    </a:lnTo>
                    <a:lnTo>
                      <a:pt x="97" y="14"/>
                    </a:lnTo>
                    <a:lnTo>
                      <a:pt x="100" y="14"/>
                    </a:lnTo>
                    <a:lnTo>
                      <a:pt x="102" y="14"/>
                    </a:lnTo>
                    <a:lnTo>
                      <a:pt x="107" y="14"/>
                    </a:lnTo>
                    <a:lnTo>
                      <a:pt x="109" y="14"/>
                    </a:lnTo>
                    <a:lnTo>
                      <a:pt x="112" y="14"/>
                    </a:lnTo>
                    <a:lnTo>
                      <a:pt x="116" y="14"/>
                    </a:lnTo>
                    <a:lnTo>
                      <a:pt x="119" y="14"/>
                    </a:lnTo>
                    <a:lnTo>
                      <a:pt x="121" y="14"/>
                    </a:lnTo>
                    <a:lnTo>
                      <a:pt x="123" y="14"/>
                    </a:lnTo>
                    <a:lnTo>
                      <a:pt x="128" y="14"/>
                    </a:lnTo>
                    <a:lnTo>
                      <a:pt x="131" y="14"/>
                    </a:lnTo>
                    <a:lnTo>
                      <a:pt x="133" y="14"/>
                    </a:lnTo>
                    <a:lnTo>
                      <a:pt x="135" y="14"/>
                    </a:lnTo>
                    <a:lnTo>
                      <a:pt x="140" y="14"/>
                    </a:lnTo>
                    <a:lnTo>
                      <a:pt x="142" y="14"/>
                    </a:lnTo>
                    <a:lnTo>
                      <a:pt x="145" y="14"/>
                    </a:lnTo>
                    <a:lnTo>
                      <a:pt x="147" y="14"/>
                    </a:lnTo>
                    <a:lnTo>
                      <a:pt x="152" y="14"/>
                    </a:lnTo>
                    <a:lnTo>
                      <a:pt x="154" y="14"/>
                    </a:lnTo>
                    <a:lnTo>
                      <a:pt x="157" y="14"/>
                    </a:lnTo>
                    <a:lnTo>
                      <a:pt x="159" y="14"/>
                    </a:lnTo>
                    <a:lnTo>
                      <a:pt x="164" y="14"/>
                    </a:lnTo>
                    <a:lnTo>
                      <a:pt x="166" y="14"/>
                    </a:lnTo>
                    <a:lnTo>
                      <a:pt x="168" y="14"/>
                    </a:lnTo>
                    <a:lnTo>
                      <a:pt x="173" y="14"/>
                    </a:lnTo>
                    <a:lnTo>
                      <a:pt x="176" y="14"/>
                    </a:lnTo>
                    <a:lnTo>
                      <a:pt x="178" y="14"/>
                    </a:lnTo>
                    <a:lnTo>
                      <a:pt x="180" y="14"/>
                    </a:lnTo>
                    <a:lnTo>
                      <a:pt x="185" y="14"/>
                    </a:lnTo>
                    <a:lnTo>
                      <a:pt x="187" y="14"/>
                    </a:lnTo>
                    <a:lnTo>
                      <a:pt x="190" y="14"/>
                    </a:lnTo>
                    <a:lnTo>
                      <a:pt x="192" y="14"/>
                    </a:lnTo>
                    <a:lnTo>
                      <a:pt x="197" y="14"/>
                    </a:lnTo>
                    <a:lnTo>
                      <a:pt x="199" y="14"/>
                    </a:lnTo>
                    <a:lnTo>
                      <a:pt x="202" y="14"/>
                    </a:lnTo>
                    <a:lnTo>
                      <a:pt x="204" y="14"/>
                    </a:lnTo>
                    <a:lnTo>
                      <a:pt x="209" y="14"/>
                    </a:lnTo>
                    <a:lnTo>
                      <a:pt x="211" y="14"/>
                    </a:lnTo>
                    <a:lnTo>
                      <a:pt x="213" y="14"/>
                    </a:lnTo>
                    <a:lnTo>
                      <a:pt x="218" y="14"/>
                    </a:lnTo>
                    <a:lnTo>
                      <a:pt x="221" y="14"/>
                    </a:lnTo>
                    <a:lnTo>
                      <a:pt x="223" y="14"/>
                    </a:lnTo>
                    <a:lnTo>
                      <a:pt x="225" y="14"/>
                    </a:lnTo>
                    <a:lnTo>
                      <a:pt x="230" y="14"/>
                    </a:lnTo>
                    <a:lnTo>
                      <a:pt x="232" y="14"/>
                    </a:lnTo>
                    <a:lnTo>
                      <a:pt x="235" y="14"/>
                    </a:lnTo>
                    <a:lnTo>
                      <a:pt x="232" y="14"/>
                    </a:lnTo>
                    <a:close/>
                  </a:path>
                </a:pathLst>
              </a:custGeom>
              <a:solidFill>
                <a:srgbClr val="1B6F89"/>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9" name="Freeform 136">
                <a:extLst>
                  <a:ext uri="{FF2B5EF4-FFF2-40B4-BE49-F238E27FC236}">
                    <a16:creationId xmlns:a16="http://schemas.microsoft.com/office/drawing/2014/main" id="{501A23F5-BAC1-5374-AD5C-C7A751D3F17E}"/>
                  </a:ext>
                </a:extLst>
              </p:cNvPr>
              <p:cNvSpPr>
                <a:spLocks/>
              </p:cNvSpPr>
              <p:nvPr/>
            </p:nvSpPr>
            <p:spPr bwMode="auto">
              <a:xfrm>
                <a:off x="783146" y="3222031"/>
                <a:ext cx="552558" cy="24938"/>
              </a:xfrm>
              <a:custGeom>
                <a:avLst/>
                <a:gdLst>
                  <a:gd name="T0" fmla="*/ 418 w 421"/>
                  <a:gd name="T1" fmla="*/ 10 h 19"/>
                  <a:gd name="T2" fmla="*/ 416 w 421"/>
                  <a:gd name="T3" fmla="*/ 10 h 19"/>
                  <a:gd name="T4" fmla="*/ 414 w 421"/>
                  <a:gd name="T5" fmla="*/ 7 h 19"/>
                  <a:gd name="T6" fmla="*/ 411 w 421"/>
                  <a:gd name="T7" fmla="*/ 7 h 19"/>
                  <a:gd name="T8" fmla="*/ 409 w 421"/>
                  <a:gd name="T9" fmla="*/ 7 h 19"/>
                  <a:gd name="T10" fmla="*/ 409 w 421"/>
                  <a:gd name="T11" fmla="*/ 7 h 19"/>
                  <a:gd name="T12" fmla="*/ 407 w 421"/>
                  <a:gd name="T13" fmla="*/ 5 h 19"/>
                  <a:gd name="T14" fmla="*/ 404 w 421"/>
                  <a:gd name="T15" fmla="*/ 5 h 19"/>
                  <a:gd name="T16" fmla="*/ 402 w 421"/>
                  <a:gd name="T17" fmla="*/ 5 h 19"/>
                  <a:gd name="T18" fmla="*/ 400 w 421"/>
                  <a:gd name="T19" fmla="*/ 3 h 19"/>
                  <a:gd name="T20" fmla="*/ 397 w 421"/>
                  <a:gd name="T21" fmla="*/ 3 h 19"/>
                  <a:gd name="T22" fmla="*/ 397 w 421"/>
                  <a:gd name="T23" fmla="*/ 3 h 19"/>
                  <a:gd name="T24" fmla="*/ 395 w 421"/>
                  <a:gd name="T25" fmla="*/ 3 h 19"/>
                  <a:gd name="T26" fmla="*/ 392 w 421"/>
                  <a:gd name="T27" fmla="*/ 0 h 19"/>
                  <a:gd name="T28" fmla="*/ 390 w 421"/>
                  <a:gd name="T29" fmla="*/ 0 h 19"/>
                  <a:gd name="T30" fmla="*/ 388 w 421"/>
                  <a:gd name="T31" fmla="*/ 0 h 19"/>
                  <a:gd name="T32" fmla="*/ 378 w 421"/>
                  <a:gd name="T33" fmla="*/ 0 h 19"/>
                  <a:gd name="T34" fmla="*/ 357 w 421"/>
                  <a:gd name="T35" fmla="*/ 0 h 19"/>
                  <a:gd name="T36" fmla="*/ 338 w 421"/>
                  <a:gd name="T37" fmla="*/ 0 h 19"/>
                  <a:gd name="T38" fmla="*/ 317 w 421"/>
                  <a:gd name="T39" fmla="*/ 0 h 19"/>
                  <a:gd name="T40" fmla="*/ 295 w 421"/>
                  <a:gd name="T41" fmla="*/ 0 h 19"/>
                  <a:gd name="T42" fmla="*/ 276 w 421"/>
                  <a:gd name="T43" fmla="*/ 0 h 19"/>
                  <a:gd name="T44" fmla="*/ 255 w 421"/>
                  <a:gd name="T45" fmla="*/ 0 h 19"/>
                  <a:gd name="T46" fmla="*/ 236 w 421"/>
                  <a:gd name="T47" fmla="*/ 0 h 19"/>
                  <a:gd name="T48" fmla="*/ 215 w 421"/>
                  <a:gd name="T49" fmla="*/ 0 h 19"/>
                  <a:gd name="T50" fmla="*/ 194 w 421"/>
                  <a:gd name="T51" fmla="*/ 0 h 19"/>
                  <a:gd name="T52" fmla="*/ 179 w 421"/>
                  <a:gd name="T53" fmla="*/ 0 h 19"/>
                  <a:gd name="T54" fmla="*/ 158 w 421"/>
                  <a:gd name="T55" fmla="*/ 0 h 19"/>
                  <a:gd name="T56" fmla="*/ 137 w 421"/>
                  <a:gd name="T57" fmla="*/ 0 h 19"/>
                  <a:gd name="T58" fmla="*/ 0 w 421"/>
                  <a:gd name="T59" fmla="*/ 0 h 19"/>
                  <a:gd name="T60" fmla="*/ 42 w 421"/>
                  <a:gd name="T61" fmla="*/ 3 h 19"/>
                  <a:gd name="T62" fmla="*/ 49 w 421"/>
                  <a:gd name="T63" fmla="*/ 3 h 19"/>
                  <a:gd name="T64" fmla="*/ 54 w 421"/>
                  <a:gd name="T65" fmla="*/ 5 h 19"/>
                  <a:gd name="T66" fmla="*/ 61 w 421"/>
                  <a:gd name="T67" fmla="*/ 5 h 19"/>
                  <a:gd name="T68" fmla="*/ 68 w 421"/>
                  <a:gd name="T69" fmla="*/ 5 h 19"/>
                  <a:gd name="T70" fmla="*/ 73 w 421"/>
                  <a:gd name="T71" fmla="*/ 5 h 19"/>
                  <a:gd name="T72" fmla="*/ 80 w 421"/>
                  <a:gd name="T73" fmla="*/ 5 h 19"/>
                  <a:gd name="T74" fmla="*/ 87 w 421"/>
                  <a:gd name="T75" fmla="*/ 7 h 19"/>
                  <a:gd name="T76" fmla="*/ 92 w 421"/>
                  <a:gd name="T77" fmla="*/ 7 h 19"/>
                  <a:gd name="T78" fmla="*/ 99 w 421"/>
                  <a:gd name="T79" fmla="*/ 7 h 19"/>
                  <a:gd name="T80" fmla="*/ 106 w 421"/>
                  <a:gd name="T81" fmla="*/ 7 h 19"/>
                  <a:gd name="T82" fmla="*/ 111 w 421"/>
                  <a:gd name="T83" fmla="*/ 10 h 19"/>
                  <a:gd name="T84" fmla="*/ 118 w 421"/>
                  <a:gd name="T85" fmla="*/ 10 h 19"/>
                  <a:gd name="T86" fmla="*/ 125 w 421"/>
                  <a:gd name="T87" fmla="*/ 10 h 19"/>
                  <a:gd name="T88" fmla="*/ 130 w 421"/>
                  <a:gd name="T89" fmla="*/ 10 h 19"/>
                  <a:gd name="T90" fmla="*/ 137 w 421"/>
                  <a:gd name="T91" fmla="*/ 10 h 19"/>
                  <a:gd name="T92" fmla="*/ 144 w 421"/>
                  <a:gd name="T93" fmla="*/ 12 h 19"/>
                  <a:gd name="T94" fmla="*/ 149 w 421"/>
                  <a:gd name="T95" fmla="*/ 12 h 19"/>
                  <a:gd name="T96" fmla="*/ 156 w 421"/>
                  <a:gd name="T97" fmla="*/ 12 h 19"/>
                  <a:gd name="T98" fmla="*/ 163 w 421"/>
                  <a:gd name="T99" fmla="*/ 12 h 19"/>
                  <a:gd name="T100" fmla="*/ 168 w 421"/>
                  <a:gd name="T101" fmla="*/ 15 h 19"/>
                  <a:gd name="T102" fmla="*/ 175 w 421"/>
                  <a:gd name="T103" fmla="*/ 15 h 19"/>
                  <a:gd name="T104" fmla="*/ 182 w 421"/>
                  <a:gd name="T105" fmla="*/ 15 h 19"/>
                  <a:gd name="T106" fmla="*/ 187 w 421"/>
                  <a:gd name="T107" fmla="*/ 15 h 19"/>
                  <a:gd name="T108" fmla="*/ 194 w 421"/>
                  <a:gd name="T109" fmla="*/ 17 h 19"/>
                  <a:gd name="T110" fmla="*/ 201 w 421"/>
                  <a:gd name="T111" fmla="*/ 17 h 19"/>
                  <a:gd name="T112" fmla="*/ 206 w 421"/>
                  <a:gd name="T113" fmla="*/ 17 h 19"/>
                  <a:gd name="T114" fmla="*/ 213 w 421"/>
                  <a:gd name="T115" fmla="*/ 17 h 19"/>
                  <a:gd name="T116" fmla="*/ 220 w 421"/>
                  <a:gd name="T117" fmla="*/ 17 h 19"/>
                  <a:gd name="T118" fmla="*/ 421 w 421"/>
                  <a:gd name="T1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1" h="19">
                    <a:moveTo>
                      <a:pt x="418" y="10"/>
                    </a:moveTo>
                    <a:lnTo>
                      <a:pt x="418" y="10"/>
                    </a:lnTo>
                    <a:lnTo>
                      <a:pt x="418" y="10"/>
                    </a:lnTo>
                    <a:lnTo>
                      <a:pt x="418" y="10"/>
                    </a:lnTo>
                    <a:lnTo>
                      <a:pt x="418" y="10"/>
                    </a:lnTo>
                    <a:lnTo>
                      <a:pt x="416" y="10"/>
                    </a:lnTo>
                    <a:lnTo>
                      <a:pt x="416" y="10"/>
                    </a:lnTo>
                    <a:lnTo>
                      <a:pt x="416" y="10"/>
                    </a:lnTo>
                    <a:lnTo>
                      <a:pt x="416" y="10"/>
                    </a:lnTo>
                    <a:lnTo>
                      <a:pt x="416" y="10"/>
                    </a:lnTo>
                    <a:lnTo>
                      <a:pt x="416" y="10"/>
                    </a:lnTo>
                    <a:lnTo>
                      <a:pt x="414" y="10"/>
                    </a:lnTo>
                    <a:lnTo>
                      <a:pt x="414" y="10"/>
                    </a:lnTo>
                    <a:lnTo>
                      <a:pt x="414" y="10"/>
                    </a:lnTo>
                    <a:lnTo>
                      <a:pt x="414" y="7"/>
                    </a:lnTo>
                    <a:lnTo>
                      <a:pt x="414" y="7"/>
                    </a:lnTo>
                    <a:lnTo>
                      <a:pt x="414" y="7"/>
                    </a:lnTo>
                    <a:lnTo>
                      <a:pt x="411" y="7"/>
                    </a:lnTo>
                    <a:lnTo>
                      <a:pt x="411" y="7"/>
                    </a:lnTo>
                    <a:lnTo>
                      <a:pt x="411" y="7"/>
                    </a:lnTo>
                    <a:lnTo>
                      <a:pt x="411" y="7"/>
                    </a:lnTo>
                    <a:lnTo>
                      <a:pt x="411" y="7"/>
                    </a:lnTo>
                    <a:lnTo>
                      <a:pt x="411" y="7"/>
                    </a:lnTo>
                    <a:lnTo>
                      <a:pt x="409" y="7"/>
                    </a:lnTo>
                    <a:lnTo>
                      <a:pt x="409" y="7"/>
                    </a:lnTo>
                    <a:lnTo>
                      <a:pt x="409" y="7"/>
                    </a:lnTo>
                    <a:lnTo>
                      <a:pt x="409" y="7"/>
                    </a:lnTo>
                    <a:lnTo>
                      <a:pt x="409" y="7"/>
                    </a:lnTo>
                    <a:lnTo>
                      <a:pt x="409" y="7"/>
                    </a:lnTo>
                    <a:lnTo>
                      <a:pt x="409" y="7"/>
                    </a:lnTo>
                    <a:lnTo>
                      <a:pt x="407" y="7"/>
                    </a:lnTo>
                    <a:lnTo>
                      <a:pt x="407" y="5"/>
                    </a:lnTo>
                    <a:lnTo>
                      <a:pt x="407" y="5"/>
                    </a:lnTo>
                    <a:lnTo>
                      <a:pt x="407" y="5"/>
                    </a:lnTo>
                    <a:lnTo>
                      <a:pt x="407" y="5"/>
                    </a:lnTo>
                    <a:lnTo>
                      <a:pt x="407" y="5"/>
                    </a:lnTo>
                    <a:lnTo>
                      <a:pt x="404" y="5"/>
                    </a:lnTo>
                    <a:lnTo>
                      <a:pt x="404" y="5"/>
                    </a:lnTo>
                    <a:lnTo>
                      <a:pt x="404" y="5"/>
                    </a:lnTo>
                    <a:lnTo>
                      <a:pt x="404" y="5"/>
                    </a:lnTo>
                    <a:lnTo>
                      <a:pt x="404" y="5"/>
                    </a:lnTo>
                    <a:lnTo>
                      <a:pt x="404" y="5"/>
                    </a:lnTo>
                    <a:lnTo>
                      <a:pt x="402" y="5"/>
                    </a:lnTo>
                    <a:lnTo>
                      <a:pt x="402" y="5"/>
                    </a:lnTo>
                    <a:lnTo>
                      <a:pt x="402" y="5"/>
                    </a:lnTo>
                    <a:lnTo>
                      <a:pt x="402" y="5"/>
                    </a:lnTo>
                    <a:lnTo>
                      <a:pt x="402" y="5"/>
                    </a:lnTo>
                    <a:lnTo>
                      <a:pt x="402" y="5"/>
                    </a:lnTo>
                    <a:lnTo>
                      <a:pt x="400" y="3"/>
                    </a:lnTo>
                    <a:lnTo>
                      <a:pt x="400" y="3"/>
                    </a:lnTo>
                    <a:lnTo>
                      <a:pt x="400" y="3"/>
                    </a:lnTo>
                    <a:lnTo>
                      <a:pt x="400" y="3"/>
                    </a:lnTo>
                    <a:lnTo>
                      <a:pt x="400" y="3"/>
                    </a:lnTo>
                    <a:lnTo>
                      <a:pt x="400" y="3"/>
                    </a:lnTo>
                    <a:lnTo>
                      <a:pt x="397" y="3"/>
                    </a:lnTo>
                    <a:lnTo>
                      <a:pt x="397" y="3"/>
                    </a:lnTo>
                    <a:lnTo>
                      <a:pt x="397" y="3"/>
                    </a:lnTo>
                    <a:lnTo>
                      <a:pt x="397" y="3"/>
                    </a:lnTo>
                    <a:lnTo>
                      <a:pt x="397" y="3"/>
                    </a:lnTo>
                    <a:lnTo>
                      <a:pt x="397" y="3"/>
                    </a:lnTo>
                    <a:lnTo>
                      <a:pt x="397" y="3"/>
                    </a:lnTo>
                    <a:lnTo>
                      <a:pt x="395" y="3"/>
                    </a:lnTo>
                    <a:lnTo>
                      <a:pt x="395" y="3"/>
                    </a:lnTo>
                    <a:lnTo>
                      <a:pt x="395" y="3"/>
                    </a:lnTo>
                    <a:lnTo>
                      <a:pt x="395" y="3"/>
                    </a:lnTo>
                    <a:lnTo>
                      <a:pt x="395" y="0"/>
                    </a:lnTo>
                    <a:lnTo>
                      <a:pt x="395" y="0"/>
                    </a:lnTo>
                    <a:lnTo>
                      <a:pt x="392" y="0"/>
                    </a:lnTo>
                    <a:lnTo>
                      <a:pt x="392" y="0"/>
                    </a:lnTo>
                    <a:lnTo>
                      <a:pt x="392" y="0"/>
                    </a:lnTo>
                    <a:lnTo>
                      <a:pt x="392" y="0"/>
                    </a:lnTo>
                    <a:lnTo>
                      <a:pt x="392" y="0"/>
                    </a:lnTo>
                    <a:lnTo>
                      <a:pt x="392" y="0"/>
                    </a:lnTo>
                    <a:lnTo>
                      <a:pt x="390" y="0"/>
                    </a:lnTo>
                    <a:lnTo>
                      <a:pt x="390" y="0"/>
                    </a:lnTo>
                    <a:lnTo>
                      <a:pt x="390" y="0"/>
                    </a:lnTo>
                    <a:lnTo>
                      <a:pt x="390" y="0"/>
                    </a:lnTo>
                    <a:lnTo>
                      <a:pt x="390" y="0"/>
                    </a:lnTo>
                    <a:lnTo>
                      <a:pt x="390" y="0"/>
                    </a:lnTo>
                    <a:lnTo>
                      <a:pt x="388" y="0"/>
                    </a:lnTo>
                    <a:lnTo>
                      <a:pt x="388" y="0"/>
                    </a:lnTo>
                    <a:lnTo>
                      <a:pt x="388" y="0"/>
                    </a:lnTo>
                    <a:lnTo>
                      <a:pt x="385" y="0"/>
                    </a:lnTo>
                    <a:lnTo>
                      <a:pt x="383" y="0"/>
                    </a:lnTo>
                    <a:lnTo>
                      <a:pt x="378" y="0"/>
                    </a:lnTo>
                    <a:lnTo>
                      <a:pt x="374" y="0"/>
                    </a:lnTo>
                    <a:lnTo>
                      <a:pt x="369" y="0"/>
                    </a:lnTo>
                    <a:lnTo>
                      <a:pt x="366" y="0"/>
                    </a:lnTo>
                    <a:lnTo>
                      <a:pt x="362" y="0"/>
                    </a:lnTo>
                    <a:lnTo>
                      <a:pt x="357" y="0"/>
                    </a:lnTo>
                    <a:lnTo>
                      <a:pt x="355" y="0"/>
                    </a:lnTo>
                    <a:lnTo>
                      <a:pt x="350" y="0"/>
                    </a:lnTo>
                    <a:lnTo>
                      <a:pt x="345" y="0"/>
                    </a:lnTo>
                    <a:lnTo>
                      <a:pt x="340" y="0"/>
                    </a:lnTo>
                    <a:lnTo>
                      <a:pt x="338" y="0"/>
                    </a:lnTo>
                    <a:lnTo>
                      <a:pt x="333" y="0"/>
                    </a:lnTo>
                    <a:lnTo>
                      <a:pt x="329" y="0"/>
                    </a:lnTo>
                    <a:lnTo>
                      <a:pt x="324" y="0"/>
                    </a:lnTo>
                    <a:lnTo>
                      <a:pt x="321" y="0"/>
                    </a:lnTo>
                    <a:lnTo>
                      <a:pt x="317" y="0"/>
                    </a:lnTo>
                    <a:lnTo>
                      <a:pt x="312" y="0"/>
                    </a:lnTo>
                    <a:lnTo>
                      <a:pt x="310" y="0"/>
                    </a:lnTo>
                    <a:lnTo>
                      <a:pt x="305" y="0"/>
                    </a:lnTo>
                    <a:lnTo>
                      <a:pt x="300" y="0"/>
                    </a:lnTo>
                    <a:lnTo>
                      <a:pt x="295" y="0"/>
                    </a:lnTo>
                    <a:lnTo>
                      <a:pt x="293" y="0"/>
                    </a:lnTo>
                    <a:lnTo>
                      <a:pt x="288" y="0"/>
                    </a:lnTo>
                    <a:lnTo>
                      <a:pt x="284" y="0"/>
                    </a:lnTo>
                    <a:lnTo>
                      <a:pt x="281" y="0"/>
                    </a:lnTo>
                    <a:lnTo>
                      <a:pt x="276" y="0"/>
                    </a:lnTo>
                    <a:lnTo>
                      <a:pt x="272" y="0"/>
                    </a:lnTo>
                    <a:lnTo>
                      <a:pt x="267" y="0"/>
                    </a:lnTo>
                    <a:lnTo>
                      <a:pt x="265" y="0"/>
                    </a:lnTo>
                    <a:lnTo>
                      <a:pt x="260" y="0"/>
                    </a:lnTo>
                    <a:lnTo>
                      <a:pt x="255" y="0"/>
                    </a:lnTo>
                    <a:lnTo>
                      <a:pt x="253" y="0"/>
                    </a:lnTo>
                    <a:lnTo>
                      <a:pt x="248" y="0"/>
                    </a:lnTo>
                    <a:lnTo>
                      <a:pt x="243" y="0"/>
                    </a:lnTo>
                    <a:lnTo>
                      <a:pt x="239" y="0"/>
                    </a:lnTo>
                    <a:lnTo>
                      <a:pt x="236" y="0"/>
                    </a:lnTo>
                    <a:lnTo>
                      <a:pt x="232" y="0"/>
                    </a:lnTo>
                    <a:lnTo>
                      <a:pt x="227" y="0"/>
                    </a:lnTo>
                    <a:lnTo>
                      <a:pt x="222" y="0"/>
                    </a:lnTo>
                    <a:lnTo>
                      <a:pt x="220" y="0"/>
                    </a:lnTo>
                    <a:lnTo>
                      <a:pt x="215" y="0"/>
                    </a:lnTo>
                    <a:lnTo>
                      <a:pt x="210" y="0"/>
                    </a:lnTo>
                    <a:lnTo>
                      <a:pt x="208" y="0"/>
                    </a:lnTo>
                    <a:lnTo>
                      <a:pt x="203" y="0"/>
                    </a:lnTo>
                    <a:lnTo>
                      <a:pt x="198" y="0"/>
                    </a:lnTo>
                    <a:lnTo>
                      <a:pt x="194" y="0"/>
                    </a:lnTo>
                    <a:lnTo>
                      <a:pt x="194" y="0"/>
                    </a:lnTo>
                    <a:lnTo>
                      <a:pt x="191" y="0"/>
                    </a:lnTo>
                    <a:lnTo>
                      <a:pt x="187" y="0"/>
                    </a:lnTo>
                    <a:lnTo>
                      <a:pt x="182" y="0"/>
                    </a:lnTo>
                    <a:lnTo>
                      <a:pt x="179" y="0"/>
                    </a:lnTo>
                    <a:lnTo>
                      <a:pt x="175" y="0"/>
                    </a:lnTo>
                    <a:lnTo>
                      <a:pt x="170" y="0"/>
                    </a:lnTo>
                    <a:lnTo>
                      <a:pt x="165" y="0"/>
                    </a:lnTo>
                    <a:lnTo>
                      <a:pt x="163" y="0"/>
                    </a:lnTo>
                    <a:lnTo>
                      <a:pt x="158" y="0"/>
                    </a:lnTo>
                    <a:lnTo>
                      <a:pt x="153" y="0"/>
                    </a:lnTo>
                    <a:lnTo>
                      <a:pt x="149" y="0"/>
                    </a:lnTo>
                    <a:lnTo>
                      <a:pt x="146" y="0"/>
                    </a:lnTo>
                    <a:lnTo>
                      <a:pt x="142" y="0"/>
                    </a:lnTo>
                    <a:lnTo>
                      <a:pt x="137" y="0"/>
                    </a:lnTo>
                    <a:lnTo>
                      <a:pt x="135" y="0"/>
                    </a:lnTo>
                    <a:lnTo>
                      <a:pt x="130" y="0"/>
                    </a:lnTo>
                    <a:lnTo>
                      <a:pt x="125" y="0"/>
                    </a:lnTo>
                    <a:lnTo>
                      <a:pt x="120" y="0"/>
                    </a:lnTo>
                    <a:lnTo>
                      <a:pt x="0" y="0"/>
                    </a:lnTo>
                    <a:lnTo>
                      <a:pt x="37" y="3"/>
                    </a:lnTo>
                    <a:lnTo>
                      <a:pt x="40" y="3"/>
                    </a:lnTo>
                    <a:lnTo>
                      <a:pt x="40" y="3"/>
                    </a:lnTo>
                    <a:lnTo>
                      <a:pt x="42" y="3"/>
                    </a:lnTo>
                    <a:lnTo>
                      <a:pt x="42" y="3"/>
                    </a:lnTo>
                    <a:lnTo>
                      <a:pt x="45" y="3"/>
                    </a:lnTo>
                    <a:lnTo>
                      <a:pt x="45" y="3"/>
                    </a:lnTo>
                    <a:lnTo>
                      <a:pt x="47" y="3"/>
                    </a:lnTo>
                    <a:lnTo>
                      <a:pt x="47" y="3"/>
                    </a:lnTo>
                    <a:lnTo>
                      <a:pt x="49" y="3"/>
                    </a:lnTo>
                    <a:lnTo>
                      <a:pt x="49" y="3"/>
                    </a:lnTo>
                    <a:lnTo>
                      <a:pt x="52" y="3"/>
                    </a:lnTo>
                    <a:lnTo>
                      <a:pt x="52" y="3"/>
                    </a:lnTo>
                    <a:lnTo>
                      <a:pt x="54" y="3"/>
                    </a:lnTo>
                    <a:lnTo>
                      <a:pt x="54" y="5"/>
                    </a:lnTo>
                    <a:lnTo>
                      <a:pt x="56" y="5"/>
                    </a:lnTo>
                    <a:lnTo>
                      <a:pt x="59" y="5"/>
                    </a:lnTo>
                    <a:lnTo>
                      <a:pt x="59" y="5"/>
                    </a:lnTo>
                    <a:lnTo>
                      <a:pt x="61" y="5"/>
                    </a:lnTo>
                    <a:lnTo>
                      <a:pt x="61" y="5"/>
                    </a:lnTo>
                    <a:lnTo>
                      <a:pt x="64" y="5"/>
                    </a:lnTo>
                    <a:lnTo>
                      <a:pt x="64" y="5"/>
                    </a:lnTo>
                    <a:lnTo>
                      <a:pt x="66" y="5"/>
                    </a:lnTo>
                    <a:lnTo>
                      <a:pt x="66" y="5"/>
                    </a:lnTo>
                    <a:lnTo>
                      <a:pt x="68" y="5"/>
                    </a:lnTo>
                    <a:lnTo>
                      <a:pt x="68" y="5"/>
                    </a:lnTo>
                    <a:lnTo>
                      <a:pt x="71" y="5"/>
                    </a:lnTo>
                    <a:lnTo>
                      <a:pt x="71" y="5"/>
                    </a:lnTo>
                    <a:lnTo>
                      <a:pt x="73" y="5"/>
                    </a:lnTo>
                    <a:lnTo>
                      <a:pt x="73" y="5"/>
                    </a:lnTo>
                    <a:lnTo>
                      <a:pt x="75" y="5"/>
                    </a:lnTo>
                    <a:lnTo>
                      <a:pt x="75" y="5"/>
                    </a:lnTo>
                    <a:lnTo>
                      <a:pt x="78" y="5"/>
                    </a:lnTo>
                    <a:lnTo>
                      <a:pt x="80" y="5"/>
                    </a:lnTo>
                    <a:lnTo>
                      <a:pt x="80" y="5"/>
                    </a:lnTo>
                    <a:lnTo>
                      <a:pt x="82" y="5"/>
                    </a:lnTo>
                    <a:lnTo>
                      <a:pt x="82" y="7"/>
                    </a:lnTo>
                    <a:lnTo>
                      <a:pt x="85" y="7"/>
                    </a:lnTo>
                    <a:lnTo>
                      <a:pt x="85" y="7"/>
                    </a:lnTo>
                    <a:lnTo>
                      <a:pt x="87" y="7"/>
                    </a:lnTo>
                    <a:lnTo>
                      <a:pt x="87" y="7"/>
                    </a:lnTo>
                    <a:lnTo>
                      <a:pt x="90" y="7"/>
                    </a:lnTo>
                    <a:lnTo>
                      <a:pt x="90" y="7"/>
                    </a:lnTo>
                    <a:lnTo>
                      <a:pt x="92" y="7"/>
                    </a:lnTo>
                    <a:lnTo>
                      <a:pt x="92" y="7"/>
                    </a:lnTo>
                    <a:lnTo>
                      <a:pt x="94" y="7"/>
                    </a:lnTo>
                    <a:lnTo>
                      <a:pt x="97" y="7"/>
                    </a:lnTo>
                    <a:lnTo>
                      <a:pt x="97" y="7"/>
                    </a:lnTo>
                    <a:lnTo>
                      <a:pt x="99" y="7"/>
                    </a:lnTo>
                    <a:lnTo>
                      <a:pt x="99" y="7"/>
                    </a:lnTo>
                    <a:lnTo>
                      <a:pt x="101" y="7"/>
                    </a:lnTo>
                    <a:lnTo>
                      <a:pt x="101" y="7"/>
                    </a:lnTo>
                    <a:lnTo>
                      <a:pt x="104" y="7"/>
                    </a:lnTo>
                    <a:lnTo>
                      <a:pt x="104" y="7"/>
                    </a:lnTo>
                    <a:lnTo>
                      <a:pt x="106" y="7"/>
                    </a:lnTo>
                    <a:lnTo>
                      <a:pt x="106" y="7"/>
                    </a:lnTo>
                    <a:lnTo>
                      <a:pt x="108" y="7"/>
                    </a:lnTo>
                    <a:lnTo>
                      <a:pt x="108" y="7"/>
                    </a:lnTo>
                    <a:lnTo>
                      <a:pt x="111" y="10"/>
                    </a:lnTo>
                    <a:lnTo>
                      <a:pt x="111" y="10"/>
                    </a:lnTo>
                    <a:lnTo>
                      <a:pt x="113" y="10"/>
                    </a:lnTo>
                    <a:lnTo>
                      <a:pt x="113" y="10"/>
                    </a:lnTo>
                    <a:lnTo>
                      <a:pt x="116" y="10"/>
                    </a:lnTo>
                    <a:lnTo>
                      <a:pt x="118" y="10"/>
                    </a:lnTo>
                    <a:lnTo>
                      <a:pt x="118" y="10"/>
                    </a:lnTo>
                    <a:lnTo>
                      <a:pt x="120" y="10"/>
                    </a:lnTo>
                    <a:lnTo>
                      <a:pt x="120" y="10"/>
                    </a:lnTo>
                    <a:lnTo>
                      <a:pt x="123" y="10"/>
                    </a:lnTo>
                    <a:lnTo>
                      <a:pt x="123" y="10"/>
                    </a:lnTo>
                    <a:lnTo>
                      <a:pt x="125" y="10"/>
                    </a:lnTo>
                    <a:lnTo>
                      <a:pt x="125" y="10"/>
                    </a:lnTo>
                    <a:lnTo>
                      <a:pt x="127" y="10"/>
                    </a:lnTo>
                    <a:lnTo>
                      <a:pt x="127" y="10"/>
                    </a:lnTo>
                    <a:lnTo>
                      <a:pt x="130" y="10"/>
                    </a:lnTo>
                    <a:lnTo>
                      <a:pt x="130" y="10"/>
                    </a:lnTo>
                    <a:lnTo>
                      <a:pt x="132" y="10"/>
                    </a:lnTo>
                    <a:lnTo>
                      <a:pt x="132" y="10"/>
                    </a:lnTo>
                    <a:lnTo>
                      <a:pt x="135" y="10"/>
                    </a:lnTo>
                    <a:lnTo>
                      <a:pt x="135" y="10"/>
                    </a:lnTo>
                    <a:lnTo>
                      <a:pt x="137" y="10"/>
                    </a:lnTo>
                    <a:lnTo>
                      <a:pt x="139" y="12"/>
                    </a:lnTo>
                    <a:lnTo>
                      <a:pt x="139" y="12"/>
                    </a:lnTo>
                    <a:lnTo>
                      <a:pt x="142" y="12"/>
                    </a:lnTo>
                    <a:lnTo>
                      <a:pt x="142" y="12"/>
                    </a:lnTo>
                    <a:lnTo>
                      <a:pt x="144" y="12"/>
                    </a:lnTo>
                    <a:lnTo>
                      <a:pt x="144" y="12"/>
                    </a:lnTo>
                    <a:lnTo>
                      <a:pt x="146" y="12"/>
                    </a:lnTo>
                    <a:lnTo>
                      <a:pt x="146" y="12"/>
                    </a:lnTo>
                    <a:lnTo>
                      <a:pt x="149" y="12"/>
                    </a:lnTo>
                    <a:lnTo>
                      <a:pt x="149" y="12"/>
                    </a:lnTo>
                    <a:lnTo>
                      <a:pt x="151" y="12"/>
                    </a:lnTo>
                    <a:lnTo>
                      <a:pt x="151" y="12"/>
                    </a:lnTo>
                    <a:lnTo>
                      <a:pt x="153" y="12"/>
                    </a:lnTo>
                    <a:lnTo>
                      <a:pt x="153" y="12"/>
                    </a:lnTo>
                    <a:lnTo>
                      <a:pt x="156" y="12"/>
                    </a:lnTo>
                    <a:lnTo>
                      <a:pt x="156" y="12"/>
                    </a:lnTo>
                    <a:lnTo>
                      <a:pt x="158" y="12"/>
                    </a:lnTo>
                    <a:lnTo>
                      <a:pt x="161" y="12"/>
                    </a:lnTo>
                    <a:lnTo>
                      <a:pt x="161" y="12"/>
                    </a:lnTo>
                    <a:lnTo>
                      <a:pt x="163" y="12"/>
                    </a:lnTo>
                    <a:lnTo>
                      <a:pt x="163" y="12"/>
                    </a:lnTo>
                    <a:lnTo>
                      <a:pt x="165" y="12"/>
                    </a:lnTo>
                    <a:lnTo>
                      <a:pt x="165" y="15"/>
                    </a:lnTo>
                    <a:lnTo>
                      <a:pt x="168" y="15"/>
                    </a:lnTo>
                    <a:lnTo>
                      <a:pt x="168" y="15"/>
                    </a:lnTo>
                    <a:lnTo>
                      <a:pt x="170" y="15"/>
                    </a:lnTo>
                    <a:lnTo>
                      <a:pt x="170" y="15"/>
                    </a:lnTo>
                    <a:lnTo>
                      <a:pt x="172" y="15"/>
                    </a:lnTo>
                    <a:lnTo>
                      <a:pt x="172" y="15"/>
                    </a:lnTo>
                    <a:lnTo>
                      <a:pt x="175" y="15"/>
                    </a:lnTo>
                    <a:lnTo>
                      <a:pt x="175" y="15"/>
                    </a:lnTo>
                    <a:lnTo>
                      <a:pt x="177" y="15"/>
                    </a:lnTo>
                    <a:lnTo>
                      <a:pt x="179" y="15"/>
                    </a:lnTo>
                    <a:lnTo>
                      <a:pt x="179" y="15"/>
                    </a:lnTo>
                    <a:lnTo>
                      <a:pt x="182" y="15"/>
                    </a:lnTo>
                    <a:lnTo>
                      <a:pt x="182" y="15"/>
                    </a:lnTo>
                    <a:lnTo>
                      <a:pt x="184" y="15"/>
                    </a:lnTo>
                    <a:lnTo>
                      <a:pt x="184" y="15"/>
                    </a:lnTo>
                    <a:lnTo>
                      <a:pt x="187" y="15"/>
                    </a:lnTo>
                    <a:lnTo>
                      <a:pt x="187" y="15"/>
                    </a:lnTo>
                    <a:lnTo>
                      <a:pt x="189" y="15"/>
                    </a:lnTo>
                    <a:lnTo>
                      <a:pt x="189" y="15"/>
                    </a:lnTo>
                    <a:lnTo>
                      <a:pt x="191" y="15"/>
                    </a:lnTo>
                    <a:lnTo>
                      <a:pt x="191" y="15"/>
                    </a:lnTo>
                    <a:lnTo>
                      <a:pt x="194" y="17"/>
                    </a:lnTo>
                    <a:lnTo>
                      <a:pt x="194" y="17"/>
                    </a:lnTo>
                    <a:lnTo>
                      <a:pt x="196" y="17"/>
                    </a:lnTo>
                    <a:lnTo>
                      <a:pt x="196" y="17"/>
                    </a:lnTo>
                    <a:lnTo>
                      <a:pt x="198" y="17"/>
                    </a:lnTo>
                    <a:lnTo>
                      <a:pt x="201" y="17"/>
                    </a:lnTo>
                    <a:lnTo>
                      <a:pt x="201" y="17"/>
                    </a:lnTo>
                    <a:lnTo>
                      <a:pt x="203" y="17"/>
                    </a:lnTo>
                    <a:lnTo>
                      <a:pt x="203" y="17"/>
                    </a:lnTo>
                    <a:lnTo>
                      <a:pt x="206" y="17"/>
                    </a:lnTo>
                    <a:lnTo>
                      <a:pt x="206" y="17"/>
                    </a:lnTo>
                    <a:lnTo>
                      <a:pt x="208" y="17"/>
                    </a:lnTo>
                    <a:lnTo>
                      <a:pt x="208" y="17"/>
                    </a:lnTo>
                    <a:lnTo>
                      <a:pt x="210" y="17"/>
                    </a:lnTo>
                    <a:lnTo>
                      <a:pt x="210" y="17"/>
                    </a:lnTo>
                    <a:lnTo>
                      <a:pt x="213" y="17"/>
                    </a:lnTo>
                    <a:lnTo>
                      <a:pt x="213" y="17"/>
                    </a:lnTo>
                    <a:lnTo>
                      <a:pt x="215" y="17"/>
                    </a:lnTo>
                    <a:lnTo>
                      <a:pt x="217" y="17"/>
                    </a:lnTo>
                    <a:lnTo>
                      <a:pt x="217" y="17"/>
                    </a:lnTo>
                    <a:lnTo>
                      <a:pt x="220" y="17"/>
                    </a:lnTo>
                    <a:lnTo>
                      <a:pt x="220" y="17"/>
                    </a:lnTo>
                    <a:lnTo>
                      <a:pt x="222" y="19"/>
                    </a:lnTo>
                    <a:lnTo>
                      <a:pt x="222" y="19"/>
                    </a:lnTo>
                    <a:lnTo>
                      <a:pt x="224" y="19"/>
                    </a:lnTo>
                    <a:lnTo>
                      <a:pt x="421" y="10"/>
                    </a:lnTo>
                    <a:lnTo>
                      <a:pt x="418" y="10"/>
                    </a:lnTo>
                    <a:lnTo>
                      <a:pt x="418" y="1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0" name="Freeform 137">
                <a:extLst>
                  <a:ext uri="{FF2B5EF4-FFF2-40B4-BE49-F238E27FC236}">
                    <a16:creationId xmlns:a16="http://schemas.microsoft.com/office/drawing/2014/main" id="{DDC99D1E-E624-DC02-97BF-2223BE15428D}"/>
                  </a:ext>
                </a:extLst>
              </p:cNvPr>
              <p:cNvSpPr>
                <a:spLocks/>
              </p:cNvSpPr>
              <p:nvPr/>
            </p:nvSpPr>
            <p:spPr bwMode="auto">
              <a:xfrm>
                <a:off x="1292391" y="2712786"/>
                <a:ext cx="95812" cy="540745"/>
              </a:xfrm>
              <a:custGeom>
                <a:avLst/>
                <a:gdLst>
                  <a:gd name="T0" fmla="*/ 0 w 73"/>
                  <a:gd name="T1" fmla="*/ 0 h 412"/>
                  <a:gd name="T2" fmla="*/ 73 w 73"/>
                  <a:gd name="T3" fmla="*/ 190 h 412"/>
                  <a:gd name="T4" fmla="*/ 71 w 73"/>
                  <a:gd name="T5" fmla="*/ 412 h 412"/>
                  <a:gd name="T6" fmla="*/ 0 w 73"/>
                  <a:gd name="T7" fmla="*/ 388 h 412"/>
                  <a:gd name="T8" fmla="*/ 0 w 73"/>
                  <a:gd name="T9" fmla="*/ 0 h 412"/>
                </a:gdLst>
                <a:ahLst/>
                <a:cxnLst>
                  <a:cxn ang="0">
                    <a:pos x="T0" y="T1"/>
                  </a:cxn>
                  <a:cxn ang="0">
                    <a:pos x="T2" y="T3"/>
                  </a:cxn>
                  <a:cxn ang="0">
                    <a:pos x="T4" y="T5"/>
                  </a:cxn>
                  <a:cxn ang="0">
                    <a:pos x="T6" y="T7"/>
                  </a:cxn>
                  <a:cxn ang="0">
                    <a:pos x="T8" y="T9"/>
                  </a:cxn>
                </a:cxnLst>
                <a:rect l="0" t="0" r="r" b="b"/>
                <a:pathLst>
                  <a:path w="73" h="412">
                    <a:moveTo>
                      <a:pt x="0" y="0"/>
                    </a:moveTo>
                    <a:lnTo>
                      <a:pt x="73" y="190"/>
                    </a:lnTo>
                    <a:lnTo>
                      <a:pt x="71" y="412"/>
                    </a:lnTo>
                    <a:lnTo>
                      <a:pt x="0" y="388"/>
                    </a:lnTo>
                    <a:lnTo>
                      <a:pt x="0" y="0"/>
                    </a:lnTo>
                    <a:close/>
                  </a:path>
                </a:pathLst>
              </a:custGeom>
              <a:gradFill flip="none" rotWithShape="1">
                <a:gsLst>
                  <a:gs pos="50000">
                    <a:schemeClr val="accent1">
                      <a:lumMod val="50000"/>
                    </a:schemeClr>
                  </a:gs>
                  <a:gs pos="100000">
                    <a:schemeClr val="accent1">
                      <a:lumMod val="60000"/>
                      <a:lumOff val="40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1" name="Rectangle 138">
                <a:extLst>
                  <a:ext uri="{FF2B5EF4-FFF2-40B4-BE49-F238E27FC236}">
                    <a16:creationId xmlns:a16="http://schemas.microsoft.com/office/drawing/2014/main" id="{9CA28F4E-0A8A-426B-D57B-2FD7725E86B6}"/>
                  </a:ext>
                </a:extLst>
              </p:cNvPr>
              <p:cNvSpPr>
                <a:spLocks noChangeArrowheads="1"/>
              </p:cNvSpPr>
              <p:nvPr/>
            </p:nvSpPr>
            <p:spPr bwMode="auto">
              <a:xfrm>
                <a:off x="783146" y="2712786"/>
                <a:ext cx="509245" cy="509245"/>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2" name="Freeform 139">
                <a:extLst>
                  <a:ext uri="{FF2B5EF4-FFF2-40B4-BE49-F238E27FC236}">
                    <a16:creationId xmlns:a16="http://schemas.microsoft.com/office/drawing/2014/main" id="{B515FEA9-AFCA-DC17-57F9-C15377A6EC5F}"/>
                  </a:ext>
                </a:extLst>
              </p:cNvPr>
              <p:cNvSpPr>
                <a:spLocks/>
              </p:cNvSpPr>
              <p:nvPr/>
            </p:nvSpPr>
            <p:spPr bwMode="auto">
              <a:xfrm>
                <a:off x="1652013" y="3905838"/>
                <a:ext cx="397684" cy="531558"/>
              </a:xfrm>
              <a:custGeom>
                <a:avLst/>
                <a:gdLst>
                  <a:gd name="T0" fmla="*/ 303 w 303"/>
                  <a:gd name="T1" fmla="*/ 405 h 405"/>
                  <a:gd name="T2" fmla="*/ 301 w 303"/>
                  <a:gd name="T3" fmla="*/ 405 h 405"/>
                  <a:gd name="T4" fmla="*/ 17 w 303"/>
                  <a:gd name="T5" fmla="*/ 402 h 405"/>
                  <a:gd name="T6" fmla="*/ 0 w 303"/>
                  <a:gd name="T7" fmla="*/ 0 h 405"/>
                  <a:gd name="T8" fmla="*/ 159 w 303"/>
                  <a:gd name="T9" fmla="*/ 2 h 405"/>
                  <a:gd name="T10" fmla="*/ 201 w 303"/>
                  <a:gd name="T11" fmla="*/ 123 h 405"/>
                  <a:gd name="T12" fmla="*/ 303 w 303"/>
                  <a:gd name="T13" fmla="*/ 405 h 405"/>
                </a:gdLst>
                <a:ahLst/>
                <a:cxnLst>
                  <a:cxn ang="0">
                    <a:pos x="T0" y="T1"/>
                  </a:cxn>
                  <a:cxn ang="0">
                    <a:pos x="T2" y="T3"/>
                  </a:cxn>
                  <a:cxn ang="0">
                    <a:pos x="T4" y="T5"/>
                  </a:cxn>
                  <a:cxn ang="0">
                    <a:pos x="T6" y="T7"/>
                  </a:cxn>
                  <a:cxn ang="0">
                    <a:pos x="T8" y="T9"/>
                  </a:cxn>
                  <a:cxn ang="0">
                    <a:pos x="T10" y="T11"/>
                  </a:cxn>
                  <a:cxn ang="0">
                    <a:pos x="T12" y="T13"/>
                  </a:cxn>
                </a:cxnLst>
                <a:rect l="0" t="0" r="r" b="b"/>
                <a:pathLst>
                  <a:path w="303" h="405">
                    <a:moveTo>
                      <a:pt x="303" y="405"/>
                    </a:moveTo>
                    <a:lnTo>
                      <a:pt x="301" y="405"/>
                    </a:lnTo>
                    <a:lnTo>
                      <a:pt x="17" y="402"/>
                    </a:lnTo>
                    <a:lnTo>
                      <a:pt x="0" y="0"/>
                    </a:lnTo>
                    <a:lnTo>
                      <a:pt x="159" y="2"/>
                    </a:lnTo>
                    <a:lnTo>
                      <a:pt x="201" y="123"/>
                    </a:lnTo>
                    <a:lnTo>
                      <a:pt x="303" y="405"/>
                    </a:lnTo>
                    <a:close/>
                  </a:path>
                </a:pathLst>
              </a:custGeom>
              <a:gradFill>
                <a:gsLst>
                  <a:gs pos="18000">
                    <a:schemeClr val="tx1">
                      <a:lumMod val="95000"/>
                      <a:lumOff val="5000"/>
                    </a:schemeClr>
                  </a:gs>
                  <a:gs pos="100000">
                    <a:schemeClr val="bg2"/>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3" name="Freeform 140">
                <a:extLst>
                  <a:ext uri="{FF2B5EF4-FFF2-40B4-BE49-F238E27FC236}">
                    <a16:creationId xmlns:a16="http://schemas.microsoft.com/office/drawing/2014/main" id="{D79B89B8-341E-9FE2-4D2E-F2BD373287BC}"/>
                  </a:ext>
                </a:extLst>
              </p:cNvPr>
              <p:cNvSpPr>
                <a:spLocks/>
              </p:cNvSpPr>
              <p:nvPr/>
            </p:nvSpPr>
            <p:spPr bwMode="auto">
              <a:xfrm>
                <a:off x="1652013" y="3905838"/>
                <a:ext cx="397684" cy="531558"/>
              </a:xfrm>
              <a:custGeom>
                <a:avLst/>
                <a:gdLst>
                  <a:gd name="T0" fmla="*/ 303 w 303"/>
                  <a:gd name="T1" fmla="*/ 405 h 405"/>
                  <a:gd name="T2" fmla="*/ 301 w 303"/>
                  <a:gd name="T3" fmla="*/ 405 h 405"/>
                  <a:gd name="T4" fmla="*/ 17 w 303"/>
                  <a:gd name="T5" fmla="*/ 402 h 405"/>
                  <a:gd name="T6" fmla="*/ 0 w 303"/>
                  <a:gd name="T7" fmla="*/ 0 h 405"/>
                  <a:gd name="T8" fmla="*/ 159 w 303"/>
                  <a:gd name="T9" fmla="*/ 2 h 405"/>
                  <a:gd name="T10" fmla="*/ 201 w 303"/>
                  <a:gd name="T11" fmla="*/ 123 h 405"/>
                  <a:gd name="T12" fmla="*/ 303 w 303"/>
                  <a:gd name="T13" fmla="*/ 405 h 405"/>
                </a:gdLst>
                <a:ahLst/>
                <a:cxnLst>
                  <a:cxn ang="0">
                    <a:pos x="T0" y="T1"/>
                  </a:cxn>
                  <a:cxn ang="0">
                    <a:pos x="T2" y="T3"/>
                  </a:cxn>
                  <a:cxn ang="0">
                    <a:pos x="T4" y="T5"/>
                  </a:cxn>
                  <a:cxn ang="0">
                    <a:pos x="T6" y="T7"/>
                  </a:cxn>
                  <a:cxn ang="0">
                    <a:pos x="T8" y="T9"/>
                  </a:cxn>
                  <a:cxn ang="0">
                    <a:pos x="T10" y="T11"/>
                  </a:cxn>
                  <a:cxn ang="0">
                    <a:pos x="T12" y="T13"/>
                  </a:cxn>
                </a:cxnLst>
                <a:rect l="0" t="0" r="r" b="b"/>
                <a:pathLst>
                  <a:path w="303" h="405">
                    <a:moveTo>
                      <a:pt x="303" y="405"/>
                    </a:moveTo>
                    <a:lnTo>
                      <a:pt x="301" y="405"/>
                    </a:lnTo>
                    <a:lnTo>
                      <a:pt x="17" y="402"/>
                    </a:lnTo>
                    <a:lnTo>
                      <a:pt x="0" y="0"/>
                    </a:lnTo>
                    <a:lnTo>
                      <a:pt x="159" y="2"/>
                    </a:lnTo>
                    <a:lnTo>
                      <a:pt x="201" y="123"/>
                    </a:lnTo>
                    <a:lnTo>
                      <a:pt x="303" y="40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4" name="Freeform 141">
                <a:extLst>
                  <a:ext uri="{FF2B5EF4-FFF2-40B4-BE49-F238E27FC236}">
                    <a16:creationId xmlns:a16="http://schemas.microsoft.com/office/drawing/2014/main" id="{B3F35098-9123-E1CF-3A81-7D1944E4C813}"/>
                  </a:ext>
                </a:extLst>
              </p:cNvPr>
              <p:cNvSpPr>
                <a:spLocks/>
              </p:cNvSpPr>
              <p:nvPr/>
            </p:nvSpPr>
            <p:spPr bwMode="auto">
              <a:xfrm>
                <a:off x="1652013" y="3905838"/>
                <a:ext cx="22313" cy="904305"/>
              </a:xfrm>
              <a:custGeom>
                <a:avLst/>
                <a:gdLst>
                  <a:gd name="T0" fmla="*/ 14 w 17"/>
                  <a:gd name="T1" fmla="*/ 689 h 689"/>
                  <a:gd name="T2" fmla="*/ 0 w 17"/>
                  <a:gd name="T3" fmla="*/ 156 h 689"/>
                  <a:gd name="T4" fmla="*/ 0 w 17"/>
                  <a:gd name="T5" fmla="*/ 0 h 689"/>
                  <a:gd name="T6" fmla="*/ 17 w 17"/>
                  <a:gd name="T7" fmla="*/ 402 h 689"/>
                  <a:gd name="T8" fmla="*/ 14 w 17"/>
                  <a:gd name="T9" fmla="*/ 689 h 689"/>
                </a:gdLst>
                <a:ahLst/>
                <a:cxnLst>
                  <a:cxn ang="0">
                    <a:pos x="T0" y="T1"/>
                  </a:cxn>
                  <a:cxn ang="0">
                    <a:pos x="T2" y="T3"/>
                  </a:cxn>
                  <a:cxn ang="0">
                    <a:pos x="T4" y="T5"/>
                  </a:cxn>
                  <a:cxn ang="0">
                    <a:pos x="T6" y="T7"/>
                  </a:cxn>
                  <a:cxn ang="0">
                    <a:pos x="T8" y="T9"/>
                  </a:cxn>
                </a:cxnLst>
                <a:rect l="0" t="0" r="r" b="b"/>
                <a:pathLst>
                  <a:path w="17" h="689">
                    <a:moveTo>
                      <a:pt x="14" y="689"/>
                    </a:moveTo>
                    <a:lnTo>
                      <a:pt x="0" y="156"/>
                    </a:lnTo>
                    <a:lnTo>
                      <a:pt x="0" y="0"/>
                    </a:lnTo>
                    <a:lnTo>
                      <a:pt x="17" y="402"/>
                    </a:lnTo>
                    <a:lnTo>
                      <a:pt x="14" y="689"/>
                    </a:lnTo>
                    <a:close/>
                  </a:path>
                </a:pathLst>
              </a:custGeom>
              <a:solidFill>
                <a:schemeClr val="bg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5" name="Freeform 142">
                <a:extLst>
                  <a:ext uri="{FF2B5EF4-FFF2-40B4-BE49-F238E27FC236}">
                    <a16:creationId xmlns:a16="http://schemas.microsoft.com/office/drawing/2014/main" id="{3937CF9D-7A31-5C4F-676D-696A2E4E1FF0}"/>
                  </a:ext>
                </a:extLst>
              </p:cNvPr>
              <p:cNvSpPr>
                <a:spLocks/>
              </p:cNvSpPr>
              <p:nvPr/>
            </p:nvSpPr>
            <p:spPr bwMode="auto">
              <a:xfrm>
                <a:off x="1652013" y="3905838"/>
                <a:ext cx="22313" cy="904305"/>
              </a:xfrm>
              <a:custGeom>
                <a:avLst/>
                <a:gdLst>
                  <a:gd name="T0" fmla="*/ 14 w 17"/>
                  <a:gd name="T1" fmla="*/ 689 h 689"/>
                  <a:gd name="T2" fmla="*/ 0 w 17"/>
                  <a:gd name="T3" fmla="*/ 156 h 689"/>
                  <a:gd name="T4" fmla="*/ 0 w 17"/>
                  <a:gd name="T5" fmla="*/ 0 h 689"/>
                  <a:gd name="T6" fmla="*/ 17 w 17"/>
                  <a:gd name="T7" fmla="*/ 402 h 689"/>
                  <a:gd name="T8" fmla="*/ 14 w 17"/>
                  <a:gd name="T9" fmla="*/ 689 h 689"/>
                </a:gdLst>
                <a:ahLst/>
                <a:cxnLst>
                  <a:cxn ang="0">
                    <a:pos x="T0" y="T1"/>
                  </a:cxn>
                  <a:cxn ang="0">
                    <a:pos x="T2" y="T3"/>
                  </a:cxn>
                  <a:cxn ang="0">
                    <a:pos x="T4" y="T5"/>
                  </a:cxn>
                  <a:cxn ang="0">
                    <a:pos x="T6" y="T7"/>
                  </a:cxn>
                  <a:cxn ang="0">
                    <a:pos x="T8" y="T9"/>
                  </a:cxn>
                </a:cxnLst>
                <a:rect l="0" t="0" r="r" b="b"/>
                <a:pathLst>
                  <a:path w="17" h="689">
                    <a:moveTo>
                      <a:pt x="14" y="689"/>
                    </a:moveTo>
                    <a:lnTo>
                      <a:pt x="0" y="156"/>
                    </a:lnTo>
                    <a:lnTo>
                      <a:pt x="0" y="0"/>
                    </a:lnTo>
                    <a:lnTo>
                      <a:pt x="17" y="402"/>
                    </a:lnTo>
                    <a:lnTo>
                      <a:pt x="14" y="689"/>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6" name="Freeform 143">
                <a:extLst>
                  <a:ext uri="{FF2B5EF4-FFF2-40B4-BE49-F238E27FC236}">
                    <a16:creationId xmlns:a16="http://schemas.microsoft.com/office/drawing/2014/main" id="{2B0D8AE2-6DAC-DC33-8F55-36EF765ED98C}"/>
                  </a:ext>
                </a:extLst>
              </p:cNvPr>
              <p:cNvSpPr>
                <a:spLocks/>
              </p:cNvSpPr>
              <p:nvPr/>
            </p:nvSpPr>
            <p:spPr bwMode="auto">
              <a:xfrm>
                <a:off x="1670387" y="4433458"/>
                <a:ext cx="379309" cy="379309"/>
              </a:xfrm>
              <a:custGeom>
                <a:avLst/>
                <a:gdLst>
                  <a:gd name="T0" fmla="*/ 287 w 289"/>
                  <a:gd name="T1" fmla="*/ 289 h 289"/>
                  <a:gd name="T2" fmla="*/ 180 w 289"/>
                  <a:gd name="T3" fmla="*/ 289 h 289"/>
                  <a:gd name="T4" fmla="*/ 34 w 289"/>
                  <a:gd name="T5" fmla="*/ 287 h 289"/>
                  <a:gd name="T6" fmla="*/ 24 w 289"/>
                  <a:gd name="T7" fmla="*/ 287 h 289"/>
                  <a:gd name="T8" fmla="*/ 0 w 289"/>
                  <a:gd name="T9" fmla="*/ 287 h 289"/>
                  <a:gd name="T10" fmla="*/ 3 w 289"/>
                  <a:gd name="T11" fmla="*/ 0 h 289"/>
                  <a:gd name="T12" fmla="*/ 287 w 289"/>
                  <a:gd name="T13" fmla="*/ 3 h 289"/>
                  <a:gd name="T14" fmla="*/ 289 w 289"/>
                  <a:gd name="T15" fmla="*/ 3 h 289"/>
                  <a:gd name="T16" fmla="*/ 289 w 289"/>
                  <a:gd name="T17" fmla="*/ 7 h 289"/>
                  <a:gd name="T18" fmla="*/ 287 w 289"/>
                  <a:gd name="T19"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9">
                    <a:moveTo>
                      <a:pt x="287" y="289"/>
                    </a:moveTo>
                    <a:lnTo>
                      <a:pt x="180" y="289"/>
                    </a:lnTo>
                    <a:lnTo>
                      <a:pt x="34" y="287"/>
                    </a:lnTo>
                    <a:lnTo>
                      <a:pt x="24" y="287"/>
                    </a:lnTo>
                    <a:lnTo>
                      <a:pt x="0" y="287"/>
                    </a:lnTo>
                    <a:lnTo>
                      <a:pt x="3" y="0"/>
                    </a:lnTo>
                    <a:lnTo>
                      <a:pt x="287" y="3"/>
                    </a:lnTo>
                    <a:lnTo>
                      <a:pt x="289" y="3"/>
                    </a:lnTo>
                    <a:lnTo>
                      <a:pt x="289" y="7"/>
                    </a:lnTo>
                    <a:lnTo>
                      <a:pt x="287" y="289"/>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7" name="Freeform 144">
                <a:extLst>
                  <a:ext uri="{FF2B5EF4-FFF2-40B4-BE49-F238E27FC236}">
                    <a16:creationId xmlns:a16="http://schemas.microsoft.com/office/drawing/2014/main" id="{A7B5EBB3-F1FB-68C6-3120-CE2755C3EE65}"/>
                  </a:ext>
                </a:extLst>
              </p:cNvPr>
              <p:cNvSpPr>
                <a:spLocks/>
              </p:cNvSpPr>
              <p:nvPr/>
            </p:nvSpPr>
            <p:spPr bwMode="auto">
              <a:xfrm>
                <a:off x="1670387" y="4433458"/>
                <a:ext cx="379309" cy="379309"/>
              </a:xfrm>
              <a:custGeom>
                <a:avLst/>
                <a:gdLst>
                  <a:gd name="T0" fmla="*/ 287 w 289"/>
                  <a:gd name="T1" fmla="*/ 289 h 289"/>
                  <a:gd name="T2" fmla="*/ 180 w 289"/>
                  <a:gd name="T3" fmla="*/ 289 h 289"/>
                  <a:gd name="T4" fmla="*/ 34 w 289"/>
                  <a:gd name="T5" fmla="*/ 287 h 289"/>
                  <a:gd name="T6" fmla="*/ 24 w 289"/>
                  <a:gd name="T7" fmla="*/ 287 h 289"/>
                  <a:gd name="T8" fmla="*/ 0 w 289"/>
                  <a:gd name="T9" fmla="*/ 287 h 289"/>
                  <a:gd name="T10" fmla="*/ 3 w 289"/>
                  <a:gd name="T11" fmla="*/ 0 h 289"/>
                  <a:gd name="T12" fmla="*/ 287 w 289"/>
                  <a:gd name="T13" fmla="*/ 3 h 289"/>
                  <a:gd name="T14" fmla="*/ 289 w 289"/>
                  <a:gd name="T15" fmla="*/ 3 h 289"/>
                  <a:gd name="T16" fmla="*/ 289 w 289"/>
                  <a:gd name="T17" fmla="*/ 7 h 289"/>
                  <a:gd name="T18" fmla="*/ 287 w 289"/>
                  <a:gd name="T19"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9">
                    <a:moveTo>
                      <a:pt x="287" y="289"/>
                    </a:moveTo>
                    <a:lnTo>
                      <a:pt x="180" y="289"/>
                    </a:lnTo>
                    <a:lnTo>
                      <a:pt x="34" y="287"/>
                    </a:lnTo>
                    <a:lnTo>
                      <a:pt x="24" y="287"/>
                    </a:lnTo>
                    <a:lnTo>
                      <a:pt x="0" y="287"/>
                    </a:lnTo>
                    <a:lnTo>
                      <a:pt x="3" y="0"/>
                    </a:lnTo>
                    <a:lnTo>
                      <a:pt x="287" y="3"/>
                    </a:lnTo>
                    <a:lnTo>
                      <a:pt x="289" y="3"/>
                    </a:lnTo>
                    <a:lnTo>
                      <a:pt x="289" y="7"/>
                    </a:lnTo>
                    <a:lnTo>
                      <a:pt x="287" y="289"/>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8" name="Freeform 145">
                <a:extLst>
                  <a:ext uri="{FF2B5EF4-FFF2-40B4-BE49-F238E27FC236}">
                    <a16:creationId xmlns:a16="http://schemas.microsoft.com/office/drawing/2014/main" id="{678C8677-95E2-B101-97AA-1C59AC94DF03}"/>
                  </a:ext>
                </a:extLst>
              </p:cNvPr>
              <p:cNvSpPr>
                <a:spLocks/>
              </p:cNvSpPr>
              <p:nvPr/>
            </p:nvSpPr>
            <p:spPr bwMode="auto">
              <a:xfrm>
                <a:off x="972144" y="3275844"/>
                <a:ext cx="757306" cy="754681"/>
              </a:xfrm>
              <a:custGeom>
                <a:avLst/>
                <a:gdLst>
                  <a:gd name="T0" fmla="*/ 575 w 577"/>
                  <a:gd name="T1" fmla="*/ 575 h 575"/>
                  <a:gd name="T2" fmla="*/ 577 w 577"/>
                  <a:gd name="T3" fmla="*/ 0 h 575"/>
                  <a:gd name="T4" fmla="*/ 0 w 577"/>
                  <a:gd name="T5" fmla="*/ 0 h 575"/>
                  <a:gd name="T6" fmla="*/ 0 w 577"/>
                  <a:gd name="T7" fmla="*/ 575 h 575"/>
                  <a:gd name="T8" fmla="*/ 575 w 577"/>
                  <a:gd name="T9" fmla="*/ 575 h 575"/>
                </a:gdLst>
                <a:ahLst/>
                <a:cxnLst>
                  <a:cxn ang="0">
                    <a:pos x="T0" y="T1"/>
                  </a:cxn>
                  <a:cxn ang="0">
                    <a:pos x="T2" y="T3"/>
                  </a:cxn>
                  <a:cxn ang="0">
                    <a:pos x="T4" y="T5"/>
                  </a:cxn>
                  <a:cxn ang="0">
                    <a:pos x="T6" y="T7"/>
                  </a:cxn>
                  <a:cxn ang="0">
                    <a:pos x="T8" y="T9"/>
                  </a:cxn>
                </a:cxnLst>
                <a:rect l="0" t="0" r="r" b="b"/>
                <a:pathLst>
                  <a:path w="577" h="575">
                    <a:moveTo>
                      <a:pt x="575" y="575"/>
                    </a:moveTo>
                    <a:lnTo>
                      <a:pt x="577" y="0"/>
                    </a:lnTo>
                    <a:lnTo>
                      <a:pt x="0" y="0"/>
                    </a:lnTo>
                    <a:lnTo>
                      <a:pt x="0" y="575"/>
                    </a:lnTo>
                    <a:lnTo>
                      <a:pt x="575" y="57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nvGrpSpPr>
              <p:cNvPr id="149" name="Group 148">
                <a:extLst>
                  <a:ext uri="{FF2B5EF4-FFF2-40B4-BE49-F238E27FC236}">
                    <a16:creationId xmlns:a16="http://schemas.microsoft.com/office/drawing/2014/main" id="{3D681B1D-0710-10BB-0786-0EAEC7A49A9E}"/>
                  </a:ext>
                </a:extLst>
              </p:cNvPr>
              <p:cNvGrpSpPr/>
              <p:nvPr/>
            </p:nvGrpSpPr>
            <p:grpSpPr>
              <a:xfrm>
                <a:off x="1055829" y="4582886"/>
                <a:ext cx="362472" cy="299145"/>
                <a:chOff x="3089275" y="3757613"/>
                <a:chExt cx="1217613" cy="1004887"/>
              </a:xfrm>
              <a:solidFill>
                <a:schemeClr val="bg1"/>
              </a:solidFill>
            </p:grpSpPr>
            <p:sp>
              <p:nvSpPr>
                <p:cNvPr id="247" name="Freeform 100">
                  <a:extLst>
                    <a:ext uri="{FF2B5EF4-FFF2-40B4-BE49-F238E27FC236}">
                      <a16:creationId xmlns:a16="http://schemas.microsoft.com/office/drawing/2014/main" id="{C1E6B8B1-FA57-DB99-39BB-46E40ABB153E}"/>
                    </a:ext>
                  </a:extLst>
                </p:cNvPr>
                <p:cNvSpPr>
                  <a:spLocks/>
                </p:cNvSpPr>
                <p:nvPr/>
              </p:nvSpPr>
              <p:spPr bwMode="auto">
                <a:xfrm>
                  <a:off x="3195638" y="3957638"/>
                  <a:ext cx="187325" cy="188913"/>
                </a:xfrm>
                <a:custGeom>
                  <a:avLst/>
                  <a:gdLst>
                    <a:gd name="T0" fmla="*/ 297 w 593"/>
                    <a:gd name="T1" fmla="*/ 0 h 595"/>
                    <a:gd name="T2" fmla="*/ 340 w 593"/>
                    <a:gd name="T3" fmla="*/ 3 h 595"/>
                    <a:gd name="T4" fmla="*/ 382 w 593"/>
                    <a:gd name="T5" fmla="*/ 13 h 595"/>
                    <a:gd name="T6" fmla="*/ 421 w 593"/>
                    <a:gd name="T7" fmla="*/ 28 h 595"/>
                    <a:gd name="T8" fmla="*/ 457 w 593"/>
                    <a:gd name="T9" fmla="*/ 48 h 595"/>
                    <a:gd name="T10" fmla="*/ 491 w 593"/>
                    <a:gd name="T11" fmla="*/ 73 h 595"/>
                    <a:gd name="T12" fmla="*/ 520 w 593"/>
                    <a:gd name="T13" fmla="*/ 102 h 595"/>
                    <a:gd name="T14" fmla="*/ 545 w 593"/>
                    <a:gd name="T15" fmla="*/ 135 h 595"/>
                    <a:gd name="T16" fmla="*/ 565 w 593"/>
                    <a:gd name="T17" fmla="*/ 173 h 595"/>
                    <a:gd name="T18" fmla="*/ 581 w 593"/>
                    <a:gd name="T19" fmla="*/ 212 h 595"/>
                    <a:gd name="T20" fmla="*/ 590 w 593"/>
                    <a:gd name="T21" fmla="*/ 254 h 595"/>
                    <a:gd name="T22" fmla="*/ 593 w 593"/>
                    <a:gd name="T23" fmla="*/ 297 h 595"/>
                    <a:gd name="T24" fmla="*/ 590 w 593"/>
                    <a:gd name="T25" fmla="*/ 342 h 595"/>
                    <a:gd name="T26" fmla="*/ 581 w 593"/>
                    <a:gd name="T27" fmla="*/ 383 h 595"/>
                    <a:gd name="T28" fmla="*/ 565 w 593"/>
                    <a:gd name="T29" fmla="*/ 423 h 595"/>
                    <a:gd name="T30" fmla="*/ 545 w 593"/>
                    <a:gd name="T31" fmla="*/ 460 h 595"/>
                    <a:gd name="T32" fmla="*/ 520 w 593"/>
                    <a:gd name="T33" fmla="*/ 493 h 595"/>
                    <a:gd name="T34" fmla="*/ 491 w 593"/>
                    <a:gd name="T35" fmla="*/ 522 h 595"/>
                    <a:gd name="T36" fmla="*/ 457 w 593"/>
                    <a:gd name="T37" fmla="*/ 547 h 595"/>
                    <a:gd name="T38" fmla="*/ 421 w 593"/>
                    <a:gd name="T39" fmla="*/ 567 h 595"/>
                    <a:gd name="T40" fmla="*/ 382 w 593"/>
                    <a:gd name="T41" fmla="*/ 582 h 595"/>
                    <a:gd name="T42" fmla="*/ 340 w 593"/>
                    <a:gd name="T43" fmla="*/ 591 h 595"/>
                    <a:gd name="T44" fmla="*/ 297 w 593"/>
                    <a:gd name="T45" fmla="*/ 595 h 595"/>
                    <a:gd name="T46" fmla="*/ 252 w 593"/>
                    <a:gd name="T47" fmla="*/ 591 h 595"/>
                    <a:gd name="T48" fmla="*/ 211 w 593"/>
                    <a:gd name="T49" fmla="*/ 582 h 595"/>
                    <a:gd name="T50" fmla="*/ 171 w 593"/>
                    <a:gd name="T51" fmla="*/ 567 h 595"/>
                    <a:gd name="T52" fmla="*/ 135 w 593"/>
                    <a:gd name="T53" fmla="*/ 547 h 595"/>
                    <a:gd name="T54" fmla="*/ 102 w 593"/>
                    <a:gd name="T55" fmla="*/ 522 h 595"/>
                    <a:gd name="T56" fmla="*/ 73 w 593"/>
                    <a:gd name="T57" fmla="*/ 493 h 595"/>
                    <a:gd name="T58" fmla="*/ 48 w 593"/>
                    <a:gd name="T59" fmla="*/ 460 h 595"/>
                    <a:gd name="T60" fmla="*/ 27 w 593"/>
                    <a:gd name="T61" fmla="*/ 423 h 595"/>
                    <a:gd name="T62" fmla="*/ 13 w 593"/>
                    <a:gd name="T63" fmla="*/ 383 h 595"/>
                    <a:gd name="T64" fmla="*/ 4 w 593"/>
                    <a:gd name="T65" fmla="*/ 342 h 595"/>
                    <a:gd name="T66" fmla="*/ 0 w 593"/>
                    <a:gd name="T67" fmla="*/ 297 h 595"/>
                    <a:gd name="T68" fmla="*/ 4 w 593"/>
                    <a:gd name="T69" fmla="*/ 254 h 595"/>
                    <a:gd name="T70" fmla="*/ 13 w 593"/>
                    <a:gd name="T71" fmla="*/ 212 h 595"/>
                    <a:gd name="T72" fmla="*/ 27 w 593"/>
                    <a:gd name="T73" fmla="*/ 173 h 595"/>
                    <a:gd name="T74" fmla="*/ 48 w 593"/>
                    <a:gd name="T75" fmla="*/ 135 h 595"/>
                    <a:gd name="T76" fmla="*/ 73 w 593"/>
                    <a:gd name="T77" fmla="*/ 102 h 595"/>
                    <a:gd name="T78" fmla="*/ 102 w 593"/>
                    <a:gd name="T79" fmla="*/ 73 h 595"/>
                    <a:gd name="T80" fmla="*/ 135 w 593"/>
                    <a:gd name="T81" fmla="*/ 48 h 595"/>
                    <a:gd name="T82" fmla="*/ 171 w 593"/>
                    <a:gd name="T83" fmla="*/ 28 h 595"/>
                    <a:gd name="T84" fmla="*/ 211 w 593"/>
                    <a:gd name="T85" fmla="*/ 13 h 595"/>
                    <a:gd name="T86" fmla="*/ 252 w 593"/>
                    <a:gd name="T87" fmla="*/ 3 h 595"/>
                    <a:gd name="T88" fmla="*/ 297 w 593"/>
                    <a:gd name="T8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3" h="595">
                      <a:moveTo>
                        <a:pt x="297" y="0"/>
                      </a:moveTo>
                      <a:lnTo>
                        <a:pt x="340" y="3"/>
                      </a:lnTo>
                      <a:lnTo>
                        <a:pt x="382" y="13"/>
                      </a:lnTo>
                      <a:lnTo>
                        <a:pt x="421" y="28"/>
                      </a:lnTo>
                      <a:lnTo>
                        <a:pt x="457" y="48"/>
                      </a:lnTo>
                      <a:lnTo>
                        <a:pt x="491" y="73"/>
                      </a:lnTo>
                      <a:lnTo>
                        <a:pt x="520" y="102"/>
                      </a:lnTo>
                      <a:lnTo>
                        <a:pt x="545" y="135"/>
                      </a:lnTo>
                      <a:lnTo>
                        <a:pt x="565" y="173"/>
                      </a:lnTo>
                      <a:lnTo>
                        <a:pt x="581" y="212"/>
                      </a:lnTo>
                      <a:lnTo>
                        <a:pt x="590" y="254"/>
                      </a:lnTo>
                      <a:lnTo>
                        <a:pt x="593" y="297"/>
                      </a:lnTo>
                      <a:lnTo>
                        <a:pt x="590" y="342"/>
                      </a:lnTo>
                      <a:lnTo>
                        <a:pt x="581" y="383"/>
                      </a:lnTo>
                      <a:lnTo>
                        <a:pt x="565" y="423"/>
                      </a:lnTo>
                      <a:lnTo>
                        <a:pt x="545" y="460"/>
                      </a:lnTo>
                      <a:lnTo>
                        <a:pt x="520" y="493"/>
                      </a:lnTo>
                      <a:lnTo>
                        <a:pt x="491" y="522"/>
                      </a:lnTo>
                      <a:lnTo>
                        <a:pt x="457" y="547"/>
                      </a:lnTo>
                      <a:lnTo>
                        <a:pt x="421" y="567"/>
                      </a:lnTo>
                      <a:lnTo>
                        <a:pt x="382" y="582"/>
                      </a:lnTo>
                      <a:lnTo>
                        <a:pt x="340" y="591"/>
                      </a:lnTo>
                      <a:lnTo>
                        <a:pt x="297" y="595"/>
                      </a:lnTo>
                      <a:lnTo>
                        <a:pt x="252" y="591"/>
                      </a:lnTo>
                      <a:lnTo>
                        <a:pt x="211" y="582"/>
                      </a:lnTo>
                      <a:lnTo>
                        <a:pt x="171" y="567"/>
                      </a:lnTo>
                      <a:lnTo>
                        <a:pt x="135" y="547"/>
                      </a:lnTo>
                      <a:lnTo>
                        <a:pt x="102" y="522"/>
                      </a:lnTo>
                      <a:lnTo>
                        <a:pt x="73" y="493"/>
                      </a:lnTo>
                      <a:lnTo>
                        <a:pt x="48" y="460"/>
                      </a:lnTo>
                      <a:lnTo>
                        <a:pt x="27" y="423"/>
                      </a:lnTo>
                      <a:lnTo>
                        <a:pt x="13" y="383"/>
                      </a:lnTo>
                      <a:lnTo>
                        <a:pt x="4" y="342"/>
                      </a:lnTo>
                      <a:lnTo>
                        <a:pt x="0" y="297"/>
                      </a:lnTo>
                      <a:lnTo>
                        <a:pt x="4" y="254"/>
                      </a:lnTo>
                      <a:lnTo>
                        <a:pt x="13" y="212"/>
                      </a:lnTo>
                      <a:lnTo>
                        <a:pt x="27" y="173"/>
                      </a:lnTo>
                      <a:lnTo>
                        <a:pt x="48" y="135"/>
                      </a:lnTo>
                      <a:lnTo>
                        <a:pt x="73" y="102"/>
                      </a:lnTo>
                      <a:lnTo>
                        <a:pt x="102" y="73"/>
                      </a:lnTo>
                      <a:lnTo>
                        <a:pt x="135" y="48"/>
                      </a:lnTo>
                      <a:lnTo>
                        <a:pt x="171" y="28"/>
                      </a:lnTo>
                      <a:lnTo>
                        <a:pt x="211" y="13"/>
                      </a:lnTo>
                      <a:lnTo>
                        <a:pt x="252" y="3"/>
                      </a:lnTo>
                      <a:lnTo>
                        <a:pt x="2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8" name="Freeform 101">
                  <a:extLst>
                    <a:ext uri="{FF2B5EF4-FFF2-40B4-BE49-F238E27FC236}">
                      <a16:creationId xmlns:a16="http://schemas.microsoft.com/office/drawing/2014/main" id="{268AF45F-A9B6-5EC7-22C9-3283478EC617}"/>
                    </a:ext>
                  </a:extLst>
                </p:cNvPr>
                <p:cNvSpPr>
                  <a:spLocks/>
                </p:cNvSpPr>
                <p:nvPr/>
              </p:nvSpPr>
              <p:spPr bwMode="auto">
                <a:xfrm>
                  <a:off x="3181350" y="4149725"/>
                  <a:ext cx="365125" cy="609600"/>
                </a:xfrm>
                <a:custGeom>
                  <a:avLst/>
                  <a:gdLst>
                    <a:gd name="T0" fmla="*/ 291 w 1151"/>
                    <a:gd name="T1" fmla="*/ 1 h 1917"/>
                    <a:gd name="T2" fmla="*/ 319 w 1151"/>
                    <a:gd name="T3" fmla="*/ 5 h 1917"/>
                    <a:gd name="T4" fmla="*/ 336 w 1151"/>
                    <a:gd name="T5" fmla="*/ 9 h 1917"/>
                    <a:gd name="T6" fmla="*/ 372 w 1151"/>
                    <a:gd name="T7" fmla="*/ 19 h 1917"/>
                    <a:gd name="T8" fmla="*/ 435 w 1151"/>
                    <a:gd name="T9" fmla="*/ 52 h 1917"/>
                    <a:gd name="T10" fmla="*/ 490 w 1151"/>
                    <a:gd name="T11" fmla="*/ 99 h 1917"/>
                    <a:gd name="T12" fmla="*/ 513 w 1151"/>
                    <a:gd name="T13" fmla="*/ 130 h 1917"/>
                    <a:gd name="T14" fmla="*/ 583 w 1151"/>
                    <a:gd name="T15" fmla="*/ 224 h 1917"/>
                    <a:gd name="T16" fmla="*/ 641 w 1151"/>
                    <a:gd name="T17" fmla="*/ 298 h 1917"/>
                    <a:gd name="T18" fmla="*/ 694 w 1151"/>
                    <a:gd name="T19" fmla="*/ 352 h 1917"/>
                    <a:gd name="T20" fmla="*/ 743 w 1151"/>
                    <a:gd name="T21" fmla="*/ 388 h 1917"/>
                    <a:gd name="T22" fmla="*/ 794 w 1151"/>
                    <a:gd name="T23" fmla="*/ 407 h 1917"/>
                    <a:gd name="T24" fmla="*/ 850 w 1151"/>
                    <a:gd name="T25" fmla="*/ 410 h 1917"/>
                    <a:gd name="T26" fmla="*/ 916 w 1151"/>
                    <a:gd name="T27" fmla="*/ 397 h 1917"/>
                    <a:gd name="T28" fmla="*/ 995 w 1151"/>
                    <a:gd name="T29" fmla="*/ 370 h 1917"/>
                    <a:gd name="T30" fmla="*/ 1047 w 1151"/>
                    <a:gd name="T31" fmla="*/ 363 h 1917"/>
                    <a:gd name="T32" fmla="*/ 1095 w 1151"/>
                    <a:gd name="T33" fmla="*/ 378 h 1917"/>
                    <a:gd name="T34" fmla="*/ 1132 w 1151"/>
                    <a:gd name="T35" fmla="*/ 413 h 1917"/>
                    <a:gd name="T36" fmla="*/ 1150 w 1151"/>
                    <a:gd name="T37" fmla="*/ 462 h 1917"/>
                    <a:gd name="T38" fmla="*/ 1146 w 1151"/>
                    <a:gd name="T39" fmla="*/ 513 h 1917"/>
                    <a:gd name="T40" fmla="*/ 1121 w 1151"/>
                    <a:gd name="T41" fmla="*/ 557 h 1917"/>
                    <a:gd name="T42" fmla="*/ 1078 w 1151"/>
                    <a:gd name="T43" fmla="*/ 586 h 1917"/>
                    <a:gd name="T44" fmla="*/ 970 w 1151"/>
                    <a:gd name="T45" fmla="*/ 620 h 1917"/>
                    <a:gd name="T46" fmla="*/ 874 w 1151"/>
                    <a:gd name="T47" fmla="*/ 637 h 1917"/>
                    <a:gd name="T48" fmla="*/ 781 w 1151"/>
                    <a:gd name="T49" fmla="*/ 635 h 1917"/>
                    <a:gd name="T50" fmla="*/ 693 w 1151"/>
                    <a:gd name="T51" fmla="*/ 615 h 1917"/>
                    <a:gd name="T52" fmla="*/ 614 w 1151"/>
                    <a:gd name="T53" fmla="*/ 578 h 1917"/>
                    <a:gd name="T54" fmla="*/ 544 w 1151"/>
                    <a:gd name="T55" fmla="*/ 525 h 1917"/>
                    <a:gd name="T56" fmla="*/ 780 w 1151"/>
                    <a:gd name="T57" fmla="*/ 849 h 1917"/>
                    <a:gd name="T58" fmla="*/ 836 w 1151"/>
                    <a:gd name="T59" fmla="*/ 862 h 1917"/>
                    <a:gd name="T60" fmla="*/ 881 w 1151"/>
                    <a:gd name="T61" fmla="*/ 894 h 1917"/>
                    <a:gd name="T62" fmla="*/ 909 w 1151"/>
                    <a:gd name="T63" fmla="*/ 942 h 1917"/>
                    <a:gd name="T64" fmla="*/ 1007 w 1151"/>
                    <a:gd name="T65" fmla="*/ 1766 h 1917"/>
                    <a:gd name="T66" fmla="*/ 1003 w 1151"/>
                    <a:gd name="T67" fmla="*/ 1820 h 1917"/>
                    <a:gd name="T68" fmla="*/ 978 w 1151"/>
                    <a:gd name="T69" fmla="*/ 1866 h 1917"/>
                    <a:gd name="T70" fmla="*/ 939 w 1151"/>
                    <a:gd name="T71" fmla="*/ 1900 h 1917"/>
                    <a:gd name="T72" fmla="*/ 888 w 1151"/>
                    <a:gd name="T73" fmla="*/ 1916 h 1917"/>
                    <a:gd name="T74" fmla="*/ 871 w 1151"/>
                    <a:gd name="T75" fmla="*/ 1917 h 1917"/>
                    <a:gd name="T76" fmla="*/ 816 w 1151"/>
                    <a:gd name="T77" fmla="*/ 1905 h 1917"/>
                    <a:gd name="T78" fmla="*/ 771 w 1151"/>
                    <a:gd name="T79" fmla="*/ 1874 h 1917"/>
                    <a:gd name="T80" fmla="*/ 743 w 1151"/>
                    <a:gd name="T81" fmla="*/ 1826 h 1917"/>
                    <a:gd name="T82" fmla="*/ 659 w 1151"/>
                    <a:gd name="T83" fmla="*/ 1123 h 1917"/>
                    <a:gd name="T84" fmla="*/ 272 w 1151"/>
                    <a:gd name="T85" fmla="*/ 1125 h 1917"/>
                    <a:gd name="T86" fmla="*/ 206 w 1151"/>
                    <a:gd name="T87" fmla="*/ 1118 h 1917"/>
                    <a:gd name="T88" fmla="*/ 143 w 1151"/>
                    <a:gd name="T89" fmla="*/ 1096 h 1917"/>
                    <a:gd name="T90" fmla="*/ 87 w 1151"/>
                    <a:gd name="T91" fmla="*/ 1062 h 1917"/>
                    <a:gd name="T92" fmla="*/ 41 w 1151"/>
                    <a:gd name="T93" fmla="*/ 1016 h 1917"/>
                    <a:gd name="T94" fmla="*/ 12 w 1151"/>
                    <a:gd name="T95" fmla="*/ 960 h 1917"/>
                    <a:gd name="T96" fmla="*/ 0 w 1151"/>
                    <a:gd name="T97" fmla="*/ 893 h 1917"/>
                    <a:gd name="T98" fmla="*/ 3 w 1151"/>
                    <a:gd name="T99" fmla="*/ 201 h 1917"/>
                    <a:gd name="T100" fmla="*/ 26 w 1151"/>
                    <a:gd name="T101" fmla="*/ 139 h 1917"/>
                    <a:gd name="T102" fmla="*/ 66 w 1151"/>
                    <a:gd name="T103" fmla="*/ 86 h 1917"/>
                    <a:gd name="T104" fmla="*/ 117 w 1151"/>
                    <a:gd name="T105" fmla="*/ 46 h 1917"/>
                    <a:gd name="T106" fmla="*/ 176 w 1151"/>
                    <a:gd name="T107" fmla="*/ 18 h 1917"/>
                    <a:gd name="T108" fmla="*/ 206 w 1151"/>
                    <a:gd name="T109" fmla="*/ 9 h 1917"/>
                    <a:gd name="T110" fmla="*/ 217 w 1151"/>
                    <a:gd name="T111" fmla="*/ 7 h 1917"/>
                    <a:gd name="T112" fmla="*/ 243 w 1151"/>
                    <a:gd name="T113" fmla="*/ 3 h 1917"/>
                    <a:gd name="T114" fmla="*/ 274 w 1151"/>
                    <a:gd name="T115"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1" h="1917">
                      <a:moveTo>
                        <a:pt x="274" y="0"/>
                      </a:moveTo>
                      <a:lnTo>
                        <a:pt x="291" y="1"/>
                      </a:lnTo>
                      <a:lnTo>
                        <a:pt x="305" y="3"/>
                      </a:lnTo>
                      <a:lnTo>
                        <a:pt x="319" y="5"/>
                      </a:lnTo>
                      <a:lnTo>
                        <a:pt x="329" y="7"/>
                      </a:lnTo>
                      <a:lnTo>
                        <a:pt x="336" y="9"/>
                      </a:lnTo>
                      <a:lnTo>
                        <a:pt x="339" y="10"/>
                      </a:lnTo>
                      <a:lnTo>
                        <a:pt x="372" y="19"/>
                      </a:lnTo>
                      <a:lnTo>
                        <a:pt x="403" y="33"/>
                      </a:lnTo>
                      <a:lnTo>
                        <a:pt x="435" y="52"/>
                      </a:lnTo>
                      <a:lnTo>
                        <a:pt x="464" y="73"/>
                      </a:lnTo>
                      <a:lnTo>
                        <a:pt x="490" y="99"/>
                      </a:lnTo>
                      <a:lnTo>
                        <a:pt x="511" y="127"/>
                      </a:lnTo>
                      <a:lnTo>
                        <a:pt x="513" y="130"/>
                      </a:lnTo>
                      <a:lnTo>
                        <a:pt x="550" y="179"/>
                      </a:lnTo>
                      <a:lnTo>
                        <a:pt x="583" y="224"/>
                      </a:lnTo>
                      <a:lnTo>
                        <a:pt x="613" y="264"/>
                      </a:lnTo>
                      <a:lnTo>
                        <a:pt x="641" y="298"/>
                      </a:lnTo>
                      <a:lnTo>
                        <a:pt x="668" y="327"/>
                      </a:lnTo>
                      <a:lnTo>
                        <a:pt x="694" y="352"/>
                      </a:lnTo>
                      <a:lnTo>
                        <a:pt x="719" y="372"/>
                      </a:lnTo>
                      <a:lnTo>
                        <a:pt x="743" y="388"/>
                      </a:lnTo>
                      <a:lnTo>
                        <a:pt x="768" y="400"/>
                      </a:lnTo>
                      <a:lnTo>
                        <a:pt x="794" y="407"/>
                      </a:lnTo>
                      <a:lnTo>
                        <a:pt x="822" y="410"/>
                      </a:lnTo>
                      <a:lnTo>
                        <a:pt x="850" y="410"/>
                      </a:lnTo>
                      <a:lnTo>
                        <a:pt x="882" y="405"/>
                      </a:lnTo>
                      <a:lnTo>
                        <a:pt x="916" y="397"/>
                      </a:lnTo>
                      <a:lnTo>
                        <a:pt x="954" y="385"/>
                      </a:lnTo>
                      <a:lnTo>
                        <a:pt x="995" y="370"/>
                      </a:lnTo>
                      <a:lnTo>
                        <a:pt x="1021" y="364"/>
                      </a:lnTo>
                      <a:lnTo>
                        <a:pt x="1047" y="363"/>
                      </a:lnTo>
                      <a:lnTo>
                        <a:pt x="1072" y="368"/>
                      </a:lnTo>
                      <a:lnTo>
                        <a:pt x="1095" y="378"/>
                      </a:lnTo>
                      <a:lnTo>
                        <a:pt x="1115" y="393"/>
                      </a:lnTo>
                      <a:lnTo>
                        <a:pt x="1132" y="413"/>
                      </a:lnTo>
                      <a:lnTo>
                        <a:pt x="1144" y="437"/>
                      </a:lnTo>
                      <a:lnTo>
                        <a:pt x="1150" y="462"/>
                      </a:lnTo>
                      <a:lnTo>
                        <a:pt x="1151" y="488"/>
                      </a:lnTo>
                      <a:lnTo>
                        <a:pt x="1146" y="513"/>
                      </a:lnTo>
                      <a:lnTo>
                        <a:pt x="1136" y="537"/>
                      </a:lnTo>
                      <a:lnTo>
                        <a:pt x="1121" y="557"/>
                      </a:lnTo>
                      <a:lnTo>
                        <a:pt x="1101" y="573"/>
                      </a:lnTo>
                      <a:lnTo>
                        <a:pt x="1078" y="586"/>
                      </a:lnTo>
                      <a:lnTo>
                        <a:pt x="1022" y="605"/>
                      </a:lnTo>
                      <a:lnTo>
                        <a:pt x="970" y="620"/>
                      </a:lnTo>
                      <a:lnTo>
                        <a:pt x="920" y="631"/>
                      </a:lnTo>
                      <a:lnTo>
                        <a:pt x="874" y="637"/>
                      </a:lnTo>
                      <a:lnTo>
                        <a:pt x="829" y="639"/>
                      </a:lnTo>
                      <a:lnTo>
                        <a:pt x="781" y="635"/>
                      </a:lnTo>
                      <a:lnTo>
                        <a:pt x="735" y="628"/>
                      </a:lnTo>
                      <a:lnTo>
                        <a:pt x="693" y="615"/>
                      </a:lnTo>
                      <a:lnTo>
                        <a:pt x="653" y="599"/>
                      </a:lnTo>
                      <a:lnTo>
                        <a:pt x="614" y="578"/>
                      </a:lnTo>
                      <a:lnTo>
                        <a:pt x="579" y="553"/>
                      </a:lnTo>
                      <a:lnTo>
                        <a:pt x="544" y="525"/>
                      </a:lnTo>
                      <a:lnTo>
                        <a:pt x="544" y="851"/>
                      </a:lnTo>
                      <a:lnTo>
                        <a:pt x="780" y="849"/>
                      </a:lnTo>
                      <a:lnTo>
                        <a:pt x="809" y="853"/>
                      </a:lnTo>
                      <a:lnTo>
                        <a:pt x="836" y="862"/>
                      </a:lnTo>
                      <a:lnTo>
                        <a:pt x="859" y="875"/>
                      </a:lnTo>
                      <a:lnTo>
                        <a:pt x="881" y="894"/>
                      </a:lnTo>
                      <a:lnTo>
                        <a:pt x="897" y="916"/>
                      </a:lnTo>
                      <a:lnTo>
                        <a:pt x="909" y="942"/>
                      </a:lnTo>
                      <a:lnTo>
                        <a:pt x="915" y="971"/>
                      </a:lnTo>
                      <a:lnTo>
                        <a:pt x="1007" y="1766"/>
                      </a:lnTo>
                      <a:lnTo>
                        <a:pt x="1007" y="1793"/>
                      </a:lnTo>
                      <a:lnTo>
                        <a:pt x="1003" y="1820"/>
                      </a:lnTo>
                      <a:lnTo>
                        <a:pt x="993" y="1843"/>
                      </a:lnTo>
                      <a:lnTo>
                        <a:pt x="978" y="1866"/>
                      </a:lnTo>
                      <a:lnTo>
                        <a:pt x="960" y="1884"/>
                      </a:lnTo>
                      <a:lnTo>
                        <a:pt x="939" y="1900"/>
                      </a:lnTo>
                      <a:lnTo>
                        <a:pt x="915" y="1910"/>
                      </a:lnTo>
                      <a:lnTo>
                        <a:pt x="888" y="1916"/>
                      </a:lnTo>
                      <a:lnTo>
                        <a:pt x="879" y="1917"/>
                      </a:lnTo>
                      <a:lnTo>
                        <a:pt x="871" y="1917"/>
                      </a:lnTo>
                      <a:lnTo>
                        <a:pt x="843" y="1915"/>
                      </a:lnTo>
                      <a:lnTo>
                        <a:pt x="816" y="1905"/>
                      </a:lnTo>
                      <a:lnTo>
                        <a:pt x="793" y="1891"/>
                      </a:lnTo>
                      <a:lnTo>
                        <a:pt x="771" y="1874"/>
                      </a:lnTo>
                      <a:lnTo>
                        <a:pt x="755" y="1851"/>
                      </a:lnTo>
                      <a:lnTo>
                        <a:pt x="743" y="1826"/>
                      </a:lnTo>
                      <a:lnTo>
                        <a:pt x="736" y="1797"/>
                      </a:lnTo>
                      <a:lnTo>
                        <a:pt x="659" y="1123"/>
                      </a:lnTo>
                      <a:lnTo>
                        <a:pt x="294" y="1123"/>
                      </a:lnTo>
                      <a:lnTo>
                        <a:pt x="272" y="1125"/>
                      </a:lnTo>
                      <a:lnTo>
                        <a:pt x="239" y="1122"/>
                      </a:lnTo>
                      <a:lnTo>
                        <a:pt x="206" y="1118"/>
                      </a:lnTo>
                      <a:lnTo>
                        <a:pt x="175" y="1108"/>
                      </a:lnTo>
                      <a:lnTo>
                        <a:pt x="143" y="1096"/>
                      </a:lnTo>
                      <a:lnTo>
                        <a:pt x="114" y="1081"/>
                      </a:lnTo>
                      <a:lnTo>
                        <a:pt x="87" y="1062"/>
                      </a:lnTo>
                      <a:lnTo>
                        <a:pt x="62" y="1041"/>
                      </a:lnTo>
                      <a:lnTo>
                        <a:pt x="41" y="1016"/>
                      </a:lnTo>
                      <a:lnTo>
                        <a:pt x="24" y="989"/>
                      </a:lnTo>
                      <a:lnTo>
                        <a:pt x="12" y="960"/>
                      </a:lnTo>
                      <a:lnTo>
                        <a:pt x="3" y="928"/>
                      </a:lnTo>
                      <a:lnTo>
                        <a:pt x="0" y="893"/>
                      </a:lnTo>
                      <a:lnTo>
                        <a:pt x="0" y="237"/>
                      </a:lnTo>
                      <a:lnTo>
                        <a:pt x="3" y="201"/>
                      </a:lnTo>
                      <a:lnTo>
                        <a:pt x="12" y="168"/>
                      </a:lnTo>
                      <a:lnTo>
                        <a:pt x="26" y="139"/>
                      </a:lnTo>
                      <a:lnTo>
                        <a:pt x="43" y="111"/>
                      </a:lnTo>
                      <a:lnTo>
                        <a:pt x="66" y="86"/>
                      </a:lnTo>
                      <a:lnTo>
                        <a:pt x="90" y="65"/>
                      </a:lnTo>
                      <a:lnTo>
                        <a:pt x="117" y="46"/>
                      </a:lnTo>
                      <a:lnTo>
                        <a:pt x="146" y="31"/>
                      </a:lnTo>
                      <a:lnTo>
                        <a:pt x="176" y="18"/>
                      </a:lnTo>
                      <a:lnTo>
                        <a:pt x="206" y="9"/>
                      </a:lnTo>
                      <a:lnTo>
                        <a:pt x="206" y="9"/>
                      </a:lnTo>
                      <a:lnTo>
                        <a:pt x="210" y="9"/>
                      </a:lnTo>
                      <a:lnTo>
                        <a:pt x="217" y="7"/>
                      </a:lnTo>
                      <a:lnTo>
                        <a:pt x="229" y="5"/>
                      </a:lnTo>
                      <a:lnTo>
                        <a:pt x="243" y="3"/>
                      </a:lnTo>
                      <a:lnTo>
                        <a:pt x="258" y="1"/>
                      </a:lnTo>
                      <a:lnTo>
                        <a:pt x="2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9" name="Freeform 102">
                  <a:extLst>
                    <a:ext uri="{FF2B5EF4-FFF2-40B4-BE49-F238E27FC236}">
                      <a16:creationId xmlns:a16="http://schemas.microsoft.com/office/drawing/2014/main" id="{2792590E-F835-F28E-02D4-E6156345660D}"/>
                    </a:ext>
                  </a:extLst>
                </p:cNvPr>
                <p:cNvSpPr>
                  <a:spLocks/>
                </p:cNvSpPr>
                <p:nvPr/>
              </p:nvSpPr>
              <p:spPr bwMode="auto">
                <a:xfrm>
                  <a:off x="3089275" y="4191000"/>
                  <a:ext cx="290513" cy="571500"/>
                </a:xfrm>
                <a:custGeom>
                  <a:avLst/>
                  <a:gdLst>
                    <a:gd name="T0" fmla="*/ 142 w 914"/>
                    <a:gd name="T1" fmla="*/ 3 h 1798"/>
                    <a:gd name="T2" fmla="*/ 188 w 914"/>
                    <a:gd name="T3" fmla="*/ 26 h 1798"/>
                    <a:gd name="T4" fmla="*/ 218 w 914"/>
                    <a:gd name="T5" fmla="*/ 65 h 1798"/>
                    <a:gd name="T6" fmla="*/ 230 w 914"/>
                    <a:gd name="T7" fmla="*/ 115 h 1798"/>
                    <a:gd name="T8" fmla="*/ 799 w 914"/>
                    <a:gd name="T9" fmla="*/ 1031 h 1798"/>
                    <a:gd name="T10" fmla="*/ 849 w 914"/>
                    <a:gd name="T11" fmla="*/ 1043 h 1798"/>
                    <a:gd name="T12" fmla="*/ 889 w 914"/>
                    <a:gd name="T13" fmla="*/ 1075 h 1798"/>
                    <a:gd name="T14" fmla="*/ 911 w 914"/>
                    <a:gd name="T15" fmla="*/ 1121 h 1798"/>
                    <a:gd name="T16" fmla="*/ 911 w 914"/>
                    <a:gd name="T17" fmla="*/ 1172 h 1798"/>
                    <a:gd name="T18" fmla="*/ 890 w 914"/>
                    <a:gd name="T19" fmla="*/ 1216 h 1798"/>
                    <a:gd name="T20" fmla="*/ 854 w 914"/>
                    <a:gd name="T21" fmla="*/ 1248 h 1798"/>
                    <a:gd name="T22" fmla="*/ 878 w 914"/>
                    <a:gd name="T23" fmla="*/ 1310 h 1798"/>
                    <a:gd name="T24" fmla="*/ 887 w 914"/>
                    <a:gd name="T25" fmla="*/ 1378 h 1798"/>
                    <a:gd name="T26" fmla="*/ 883 w 914"/>
                    <a:gd name="T27" fmla="*/ 1726 h 1798"/>
                    <a:gd name="T28" fmla="*/ 858 w 914"/>
                    <a:gd name="T29" fmla="*/ 1770 h 1798"/>
                    <a:gd name="T30" fmla="*/ 816 w 914"/>
                    <a:gd name="T31" fmla="*/ 1794 h 1798"/>
                    <a:gd name="T32" fmla="*/ 765 w 914"/>
                    <a:gd name="T33" fmla="*/ 1794 h 1798"/>
                    <a:gd name="T34" fmla="*/ 722 w 914"/>
                    <a:gd name="T35" fmla="*/ 1770 h 1798"/>
                    <a:gd name="T36" fmla="*/ 698 w 914"/>
                    <a:gd name="T37" fmla="*/ 1726 h 1798"/>
                    <a:gd name="T38" fmla="*/ 694 w 914"/>
                    <a:gd name="T39" fmla="*/ 1378 h 1798"/>
                    <a:gd name="T40" fmla="*/ 684 w 914"/>
                    <a:gd name="T41" fmla="*/ 1338 h 1798"/>
                    <a:gd name="T42" fmla="*/ 656 w 914"/>
                    <a:gd name="T43" fmla="*/ 1310 h 1798"/>
                    <a:gd name="T44" fmla="*/ 616 w 914"/>
                    <a:gd name="T45" fmla="*/ 1299 h 1798"/>
                    <a:gd name="T46" fmla="*/ 273 w 914"/>
                    <a:gd name="T47" fmla="*/ 1302 h 1798"/>
                    <a:gd name="T48" fmla="*/ 238 w 914"/>
                    <a:gd name="T49" fmla="*/ 1323 h 1798"/>
                    <a:gd name="T50" fmla="*/ 218 w 914"/>
                    <a:gd name="T51" fmla="*/ 1357 h 1798"/>
                    <a:gd name="T52" fmla="*/ 215 w 914"/>
                    <a:gd name="T53" fmla="*/ 1702 h 1798"/>
                    <a:gd name="T54" fmla="*/ 202 w 914"/>
                    <a:gd name="T55" fmla="*/ 1750 h 1798"/>
                    <a:gd name="T56" fmla="*/ 167 w 914"/>
                    <a:gd name="T57" fmla="*/ 1785 h 1798"/>
                    <a:gd name="T58" fmla="*/ 118 w 914"/>
                    <a:gd name="T59" fmla="*/ 1798 h 1798"/>
                    <a:gd name="T60" fmla="*/ 70 w 914"/>
                    <a:gd name="T61" fmla="*/ 1785 h 1798"/>
                    <a:gd name="T62" fmla="*/ 35 w 914"/>
                    <a:gd name="T63" fmla="*/ 1750 h 1798"/>
                    <a:gd name="T64" fmla="*/ 22 w 914"/>
                    <a:gd name="T65" fmla="*/ 1702 h 1798"/>
                    <a:gd name="T66" fmla="*/ 25 w 914"/>
                    <a:gd name="T67" fmla="*/ 1343 h 1798"/>
                    <a:gd name="T68" fmla="*/ 42 w 914"/>
                    <a:gd name="T69" fmla="*/ 1276 h 1798"/>
                    <a:gd name="T70" fmla="*/ 38 w 914"/>
                    <a:gd name="T71" fmla="*/ 1232 h 1798"/>
                    <a:gd name="T72" fmla="*/ 11 w 914"/>
                    <a:gd name="T73" fmla="*/ 1194 h 1798"/>
                    <a:gd name="T74" fmla="*/ 0 w 914"/>
                    <a:gd name="T75" fmla="*/ 1146 h 1798"/>
                    <a:gd name="T76" fmla="*/ 4 w 914"/>
                    <a:gd name="T77" fmla="*/ 89 h 1798"/>
                    <a:gd name="T78" fmla="*/ 26 w 914"/>
                    <a:gd name="T79" fmla="*/ 43 h 1798"/>
                    <a:gd name="T80" fmla="*/ 65 w 914"/>
                    <a:gd name="T81" fmla="*/ 12 h 1798"/>
                    <a:gd name="T82" fmla="*/ 115 w 914"/>
                    <a:gd name="T83" fmla="*/ 0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4" h="1798">
                      <a:moveTo>
                        <a:pt x="115" y="0"/>
                      </a:moveTo>
                      <a:lnTo>
                        <a:pt x="142" y="3"/>
                      </a:lnTo>
                      <a:lnTo>
                        <a:pt x="165" y="12"/>
                      </a:lnTo>
                      <a:lnTo>
                        <a:pt x="188" y="26"/>
                      </a:lnTo>
                      <a:lnTo>
                        <a:pt x="205" y="43"/>
                      </a:lnTo>
                      <a:lnTo>
                        <a:pt x="218" y="65"/>
                      </a:lnTo>
                      <a:lnTo>
                        <a:pt x="228" y="89"/>
                      </a:lnTo>
                      <a:lnTo>
                        <a:pt x="230" y="115"/>
                      </a:lnTo>
                      <a:lnTo>
                        <a:pt x="230" y="1031"/>
                      </a:lnTo>
                      <a:lnTo>
                        <a:pt x="799" y="1031"/>
                      </a:lnTo>
                      <a:lnTo>
                        <a:pt x="826" y="1035"/>
                      </a:lnTo>
                      <a:lnTo>
                        <a:pt x="849" y="1043"/>
                      </a:lnTo>
                      <a:lnTo>
                        <a:pt x="870" y="1057"/>
                      </a:lnTo>
                      <a:lnTo>
                        <a:pt x="889" y="1075"/>
                      </a:lnTo>
                      <a:lnTo>
                        <a:pt x="902" y="1096"/>
                      </a:lnTo>
                      <a:lnTo>
                        <a:pt x="911" y="1121"/>
                      </a:lnTo>
                      <a:lnTo>
                        <a:pt x="914" y="1146"/>
                      </a:lnTo>
                      <a:lnTo>
                        <a:pt x="911" y="1172"/>
                      </a:lnTo>
                      <a:lnTo>
                        <a:pt x="903" y="1196"/>
                      </a:lnTo>
                      <a:lnTo>
                        <a:pt x="890" y="1216"/>
                      </a:lnTo>
                      <a:lnTo>
                        <a:pt x="874" y="1234"/>
                      </a:lnTo>
                      <a:lnTo>
                        <a:pt x="854" y="1248"/>
                      </a:lnTo>
                      <a:lnTo>
                        <a:pt x="868" y="1278"/>
                      </a:lnTo>
                      <a:lnTo>
                        <a:pt x="878" y="1310"/>
                      </a:lnTo>
                      <a:lnTo>
                        <a:pt x="885" y="1343"/>
                      </a:lnTo>
                      <a:lnTo>
                        <a:pt x="887" y="1378"/>
                      </a:lnTo>
                      <a:lnTo>
                        <a:pt x="887" y="1702"/>
                      </a:lnTo>
                      <a:lnTo>
                        <a:pt x="883" y="1726"/>
                      </a:lnTo>
                      <a:lnTo>
                        <a:pt x="874" y="1750"/>
                      </a:lnTo>
                      <a:lnTo>
                        <a:pt x="858" y="1770"/>
                      </a:lnTo>
                      <a:lnTo>
                        <a:pt x="840" y="1785"/>
                      </a:lnTo>
                      <a:lnTo>
                        <a:pt x="816" y="1794"/>
                      </a:lnTo>
                      <a:lnTo>
                        <a:pt x="790" y="1798"/>
                      </a:lnTo>
                      <a:lnTo>
                        <a:pt x="765" y="1794"/>
                      </a:lnTo>
                      <a:lnTo>
                        <a:pt x="742" y="1785"/>
                      </a:lnTo>
                      <a:lnTo>
                        <a:pt x="722" y="1770"/>
                      </a:lnTo>
                      <a:lnTo>
                        <a:pt x="707" y="1750"/>
                      </a:lnTo>
                      <a:lnTo>
                        <a:pt x="698" y="1726"/>
                      </a:lnTo>
                      <a:lnTo>
                        <a:pt x="694" y="1702"/>
                      </a:lnTo>
                      <a:lnTo>
                        <a:pt x="694" y="1378"/>
                      </a:lnTo>
                      <a:lnTo>
                        <a:pt x="692" y="1357"/>
                      </a:lnTo>
                      <a:lnTo>
                        <a:pt x="684" y="1338"/>
                      </a:lnTo>
                      <a:lnTo>
                        <a:pt x="671" y="1323"/>
                      </a:lnTo>
                      <a:lnTo>
                        <a:pt x="656" y="1310"/>
                      </a:lnTo>
                      <a:lnTo>
                        <a:pt x="637" y="1302"/>
                      </a:lnTo>
                      <a:lnTo>
                        <a:pt x="616" y="1299"/>
                      </a:lnTo>
                      <a:lnTo>
                        <a:pt x="293" y="1299"/>
                      </a:lnTo>
                      <a:lnTo>
                        <a:pt x="273" y="1302"/>
                      </a:lnTo>
                      <a:lnTo>
                        <a:pt x="253" y="1310"/>
                      </a:lnTo>
                      <a:lnTo>
                        <a:pt x="238" y="1323"/>
                      </a:lnTo>
                      <a:lnTo>
                        <a:pt x="225" y="1338"/>
                      </a:lnTo>
                      <a:lnTo>
                        <a:pt x="218" y="1357"/>
                      </a:lnTo>
                      <a:lnTo>
                        <a:pt x="215" y="1378"/>
                      </a:lnTo>
                      <a:lnTo>
                        <a:pt x="215" y="1702"/>
                      </a:lnTo>
                      <a:lnTo>
                        <a:pt x="211" y="1726"/>
                      </a:lnTo>
                      <a:lnTo>
                        <a:pt x="202" y="1750"/>
                      </a:lnTo>
                      <a:lnTo>
                        <a:pt x="186" y="1770"/>
                      </a:lnTo>
                      <a:lnTo>
                        <a:pt x="167" y="1785"/>
                      </a:lnTo>
                      <a:lnTo>
                        <a:pt x="144" y="1794"/>
                      </a:lnTo>
                      <a:lnTo>
                        <a:pt x="118" y="1798"/>
                      </a:lnTo>
                      <a:lnTo>
                        <a:pt x="93" y="1794"/>
                      </a:lnTo>
                      <a:lnTo>
                        <a:pt x="70" y="1785"/>
                      </a:lnTo>
                      <a:lnTo>
                        <a:pt x="50" y="1770"/>
                      </a:lnTo>
                      <a:lnTo>
                        <a:pt x="35" y="1750"/>
                      </a:lnTo>
                      <a:lnTo>
                        <a:pt x="26" y="1726"/>
                      </a:lnTo>
                      <a:lnTo>
                        <a:pt x="22" y="1702"/>
                      </a:lnTo>
                      <a:lnTo>
                        <a:pt x="22" y="1378"/>
                      </a:lnTo>
                      <a:lnTo>
                        <a:pt x="25" y="1343"/>
                      </a:lnTo>
                      <a:lnTo>
                        <a:pt x="32" y="1309"/>
                      </a:lnTo>
                      <a:lnTo>
                        <a:pt x="42" y="1276"/>
                      </a:lnTo>
                      <a:lnTo>
                        <a:pt x="56" y="1246"/>
                      </a:lnTo>
                      <a:lnTo>
                        <a:pt x="38" y="1232"/>
                      </a:lnTo>
                      <a:lnTo>
                        <a:pt x="22" y="1215"/>
                      </a:lnTo>
                      <a:lnTo>
                        <a:pt x="11" y="1194"/>
                      </a:lnTo>
                      <a:lnTo>
                        <a:pt x="2" y="1171"/>
                      </a:lnTo>
                      <a:lnTo>
                        <a:pt x="0" y="1146"/>
                      </a:lnTo>
                      <a:lnTo>
                        <a:pt x="0" y="115"/>
                      </a:lnTo>
                      <a:lnTo>
                        <a:pt x="4" y="89"/>
                      </a:lnTo>
                      <a:lnTo>
                        <a:pt x="12" y="65"/>
                      </a:lnTo>
                      <a:lnTo>
                        <a:pt x="26" y="43"/>
                      </a:lnTo>
                      <a:lnTo>
                        <a:pt x="43" y="26"/>
                      </a:lnTo>
                      <a:lnTo>
                        <a:pt x="65" y="12"/>
                      </a:lnTo>
                      <a:lnTo>
                        <a:pt x="89"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0" name="Freeform 103">
                  <a:extLst>
                    <a:ext uri="{FF2B5EF4-FFF2-40B4-BE49-F238E27FC236}">
                      <a16:creationId xmlns:a16="http://schemas.microsoft.com/office/drawing/2014/main" id="{5D1DB7E3-AEDB-0B45-34C1-274F48D269BA}"/>
                    </a:ext>
                  </a:extLst>
                </p:cNvPr>
                <p:cNvSpPr>
                  <a:spLocks/>
                </p:cNvSpPr>
                <p:nvPr/>
              </p:nvSpPr>
              <p:spPr bwMode="auto">
                <a:xfrm>
                  <a:off x="4013200" y="3957638"/>
                  <a:ext cx="188913" cy="188913"/>
                </a:xfrm>
                <a:custGeom>
                  <a:avLst/>
                  <a:gdLst>
                    <a:gd name="T0" fmla="*/ 296 w 593"/>
                    <a:gd name="T1" fmla="*/ 0 h 595"/>
                    <a:gd name="T2" fmla="*/ 340 w 593"/>
                    <a:gd name="T3" fmla="*/ 3 h 595"/>
                    <a:gd name="T4" fmla="*/ 382 w 593"/>
                    <a:gd name="T5" fmla="*/ 13 h 595"/>
                    <a:gd name="T6" fmla="*/ 421 w 593"/>
                    <a:gd name="T7" fmla="*/ 28 h 595"/>
                    <a:gd name="T8" fmla="*/ 457 w 593"/>
                    <a:gd name="T9" fmla="*/ 48 h 595"/>
                    <a:gd name="T10" fmla="*/ 491 w 593"/>
                    <a:gd name="T11" fmla="*/ 73 h 595"/>
                    <a:gd name="T12" fmla="*/ 520 w 593"/>
                    <a:gd name="T13" fmla="*/ 102 h 595"/>
                    <a:gd name="T14" fmla="*/ 545 w 593"/>
                    <a:gd name="T15" fmla="*/ 135 h 595"/>
                    <a:gd name="T16" fmla="*/ 565 w 593"/>
                    <a:gd name="T17" fmla="*/ 173 h 595"/>
                    <a:gd name="T18" fmla="*/ 580 w 593"/>
                    <a:gd name="T19" fmla="*/ 212 h 595"/>
                    <a:gd name="T20" fmla="*/ 589 w 593"/>
                    <a:gd name="T21" fmla="*/ 254 h 595"/>
                    <a:gd name="T22" fmla="*/ 593 w 593"/>
                    <a:gd name="T23" fmla="*/ 297 h 595"/>
                    <a:gd name="T24" fmla="*/ 589 w 593"/>
                    <a:gd name="T25" fmla="*/ 342 h 595"/>
                    <a:gd name="T26" fmla="*/ 580 w 593"/>
                    <a:gd name="T27" fmla="*/ 383 h 595"/>
                    <a:gd name="T28" fmla="*/ 565 w 593"/>
                    <a:gd name="T29" fmla="*/ 423 h 595"/>
                    <a:gd name="T30" fmla="*/ 545 w 593"/>
                    <a:gd name="T31" fmla="*/ 460 h 595"/>
                    <a:gd name="T32" fmla="*/ 520 w 593"/>
                    <a:gd name="T33" fmla="*/ 493 h 595"/>
                    <a:gd name="T34" fmla="*/ 491 w 593"/>
                    <a:gd name="T35" fmla="*/ 522 h 595"/>
                    <a:gd name="T36" fmla="*/ 457 w 593"/>
                    <a:gd name="T37" fmla="*/ 547 h 595"/>
                    <a:gd name="T38" fmla="*/ 421 w 593"/>
                    <a:gd name="T39" fmla="*/ 567 h 595"/>
                    <a:gd name="T40" fmla="*/ 382 w 593"/>
                    <a:gd name="T41" fmla="*/ 582 h 595"/>
                    <a:gd name="T42" fmla="*/ 340 w 593"/>
                    <a:gd name="T43" fmla="*/ 591 h 595"/>
                    <a:gd name="T44" fmla="*/ 296 w 593"/>
                    <a:gd name="T45" fmla="*/ 595 h 595"/>
                    <a:gd name="T46" fmla="*/ 252 w 593"/>
                    <a:gd name="T47" fmla="*/ 591 h 595"/>
                    <a:gd name="T48" fmla="*/ 211 w 593"/>
                    <a:gd name="T49" fmla="*/ 582 h 595"/>
                    <a:gd name="T50" fmla="*/ 171 w 593"/>
                    <a:gd name="T51" fmla="*/ 567 h 595"/>
                    <a:gd name="T52" fmla="*/ 134 w 593"/>
                    <a:gd name="T53" fmla="*/ 547 h 595"/>
                    <a:gd name="T54" fmla="*/ 102 w 593"/>
                    <a:gd name="T55" fmla="*/ 522 h 595"/>
                    <a:gd name="T56" fmla="*/ 72 w 593"/>
                    <a:gd name="T57" fmla="*/ 493 h 595"/>
                    <a:gd name="T58" fmla="*/ 48 w 593"/>
                    <a:gd name="T59" fmla="*/ 460 h 595"/>
                    <a:gd name="T60" fmla="*/ 27 w 593"/>
                    <a:gd name="T61" fmla="*/ 423 h 595"/>
                    <a:gd name="T62" fmla="*/ 12 w 593"/>
                    <a:gd name="T63" fmla="*/ 383 h 595"/>
                    <a:gd name="T64" fmla="*/ 3 w 593"/>
                    <a:gd name="T65" fmla="*/ 342 h 595"/>
                    <a:gd name="T66" fmla="*/ 0 w 593"/>
                    <a:gd name="T67" fmla="*/ 297 h 595"/>
                    <a:gd name="T68" fmla="*/ 3 w 593"/>
                    <a:gd name="T69" fmla="*/ 254 h 595"/>
                    <a:gd name="T70" fmla="*/ 12 w 593"/>
                    <a:gd name="T71" fmla="*/ 212 h 595"/>
                    <a:gd name="T72" fmla="*/ 27 w 593"/>
                    <a:gd name="T73" fmla="*/ 173 h 595"/>
                    <a:gd name="T74" fmla="*/ 48 w 593"/>
                    <a:gd name="T75" fmla="*/ 135 h 595"/>
                    <a:gd name="T76" fmla="*/ 72 w 593"/>
                    <a:gd name="T77" fmla="*/ 102 h 595"/>
                    <a:gd name="T78" fmla="*/ 102 w 593"/>
                    <a:gd name="T79" fmla="*/ 73 h 595"/>
                    <a:gd name="T80" fmla="*/ 134 w 593"/>
                    <a:gd name="T81" fmla="*/ 48 h 595"/>
                    <a:gd name="T82" fmla="*/ 171 w 593"/>
                    <a:gd name="T83" fmla="*/ 28 h 595"/>
                    <a:gd name="T84" fmla="*/ 211 w 593"/>
                    <a:gd name="T85" fmla="*/ 13 h 595"/>
                    <a:gd name="T86" fmla="*/ 252 w 593"/>
                    <a:gd name="T87" fmla="*/ 3 h 595"/>
                    <a:gd name="T88" fmla="*/ 296 w 593"/>
                    <a:gd name="T8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3" h="595">
                      <a:moveTo>
                        <a:pt x="296" y="0"/>
                      </a:moveTo>
                      <a:lnTo>
                        <a:pt x="340" y="3"/>
                      </a:lnTo>
                      <a:lnTo>
                        <a:pt x="382" y="13"/>
                      </a:lnTo>
                      <a:lnTo>
                        <a:pt x="421" y="28"/>
                      </a:lnTo>
                      <a:lnTo>
                        <a:pt x="457" y="48"/>
                      </a:lnTo>
                      <a:lnTo>
                        <a:pt x="491" y="73"/>
                      </a:lnTo>
                      <a:lnTo>
                        <a:pt x="520" y="102"/>
                      </a:lnTo>
                      <a:lnTo>
                        <a:pt x="545" y="135"/>
                      </a:lnTo>
                      <a:lnTo>
                        <a:pt x="565" y="173"/>
                      </a:lnTo>
                      <a:lnTo>
                        <a:pt x="580" y="212"/>
                      </a:lnTo>
                      <a:lnTo>
                        <a:pt x="589" y="254"/>
                      </a:lnTo>
                      <a:lnTo>
                        <a:pt x="593" y="297"/>
                      </a:lnTo>
                      <a:lnTo>
                        <a:pt x="589" y="342"/>
                      </a:lnTo>
                      <a:lnTo>
                        <a:pt x="580" y="383"/>
                      </a:lnTo>
                      <a:lnTo>
                        <a:pt x="565" y="423"/>
                      </a:lnTo>
                      <a:lnTo>
                        <a:pt x="545" y="460"/>
                      </a:lnTo>
                      <a:lnTo>
                        <a:pt x="520" y="493"/>
                      </a:lnTo>
                      <a:lnTo>
                        <a:pt x="491" y="522"/>
                      </a:lnTo>
                      <a:lnTo>
                        <a:pt x="457" y="547"/>
                      </a:lnTo>
                      <a:lnTo>
                        <a:pt x="421" y="567"/>
                      </a:lnTo>
                      <a:lnTo>
                        <a:pt x="382" y="582"/>
                      </a:lnTo>
                      <a:lnTo>
                        <a:pt x="340" y="591"/>
                      </a:lnTo>
                      <a:lnTo>
                        <a:pt x="296" y="595"/>
                      </a:lnTo>
                      <a:lnTo>
                        <a:pt x="252" y="591"/>
                      </a:lnTo>
                      <a:lnTo>
                        <a:pt x="211" y="582"/>
                      </a:lnTo>
                      <a:lnTo>
                        <a:pt x="171" y="567"/>
                      </a:lnTo>
                      <a:lnTo>
                        <a:pt x="134" y="547"/>
                      </a:lnTo>
                      <a:lnTo>
                        <a:pt x="102" y="522"/>
                      </a:lnTo>
                      <a:lnTo>
                        <a:pt x="72" y="493"/>
                      </a:lnTo>
                      <a:lnTo>
                        <a:pt x="48" y="460"/>
                      </a:lnTo>
                      <a:lnTo>
                        <a:pt x="27" y="423"/>
                      </a:lnTo>
                      <a:lnTo>
                        <a:pt x="12" y="383"/>
                      </a:lnTo>
                      <a:lnTo>
                        <a:pt x="3" y="342"/>
                      </a:lnTo>
                      <a:lnTo>
                        <a:pt x="0" y="297"/>
                      </a:lnTo>
                      <a:lnTo>
                        <a:pt x="3" y="254"/>
                      </a:lnTo>
                      <a:lnTo>
                        <a:pt x="12" y="212"/>
                      </a:lnTo>
                      <a:lnTo>
                        <a:pt x="27" y="173"/>
                      </a:lnTo>
                      <a:lnTo>
                        <a:pt x="48" y="135"/>
                      </a:lnTo>
                      <a:lnTo>
                        <a:pt x="72" y="102"/>
                      </a:lnTo>
                      <a:lnTo>
                        <a:pt x="102" y="73"/>
                      </a:lnTo>
                      <a:lnTo>
                        <a:pt x="134" y="48"/>
                      </a:lnTo>
                      <a:lnTo>
                        <a:pt x="171" y="28"/>
                      </a:lnTo>
                      <a:lnTo>
                        <a:pt x="211" y="13"/>
                      </a:lnTo>
                      <a:lnTo>
                        <a:pt x="252" y="3"/>
                      </a:lnTo>
                      <a:lnTo>
                        <a:pt x="2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1" name="Freeform 104">
                  <a:extLst>
                    <a:ext uri="{FF2B5EF4-FFF2-40B4-BE49-F238E27FC236}">
                      <a16:creationId xmlns:a16="http://schemas.microsoft.com/office/drawing/2014/main" id="{E360257E-343A-72F9-26DF-DEB7CB36EA8A}"/>
                    </a:ext>
                  </a:extLst>
                </p:cNvPr>
                <p:cNvSpPr>
                  <a:spLocks/>
                </p:cNvSpPr>
                <p:nvPr/>
              </p:nvSpPr>
              <p:spPr bwMode="auto">
                <a:xfrm>
                  <a:off x="3849688" y="4149725"/>
                  <a:ext cx="365125" cy="609600"/>
                </a:xfrm>
                <a:custGeom>
                  <a:avLst/>
                  <a:gdLst>
                    <a:gd name="T0" fmla="*/ 892 w 1150"/>
                    <a:gd name="T1" fmla="*/ 1 h 1917"/>
                    <a:gd name="T2" fmla="*/ 922 w 1150"/>
                    <a:gd name="T3" fmla="*/ 5 h 1917"/>
                    <a:gd name="T4" fmla="*/ 941 w 1150"/>
                    <a:gd name="T5" fmla="*/ 9 h 1917"/>
                    <a:gd name="T6" fmla="*/ 945 w 1150"/>
                    <a:gd name="T7" fmla="*/ 9 h 1917"/>
                    <a:gd name="T8" fmla="*/ 1005 w 1150"/>
                    <a:gd name="T9" fmla="*/ 31 h 1917"/>
                    <a:gd name="T10" fmla="*/ 1060 w 1150"/>
                    <a:gd name="T11" fmla="*/ 65 h 1917"/>
                    <a:gd name="T12" fmla="*/ 1107 w 1150"/>
                    <a:gd name="T13" fmla="*/ 111 h 1917"/>
                    <a:gd name="T14" fmla="*/ 1138 w 1150"/>
                    <a:gd name="T15" fmla="*/ 168 h 1917"/>
                    <a:gd name="T16" fmla="*/ 1150 w 1150"/>
                    <a:gd name="T17" fmla="*/ 237 h 1917"/>
                    <a:gd name="T18" fmla="*/ 1148 w 1150"/>
                    <a:gd name="T19" fmla="*/ 928 h 1917"/>
                    <a:gd name="T20" fmla="*/ 1127 w 1150"/>
                    <a:gd name="T21" fmla="*/ 989 h 1917"/>
                    <a:gd name="T22" fmla="*/ 1088 w 1150"/>
                    <a:gd name="T23" fmla="*/ 1041 h 1917"/>
                    <a:gd name="T24" fmla="*/ 1036 w 1150"/>
                    <a:gd name="T25" fmla="*/ 1081 h 1917"/>
                    <a:gd name="T26" fmla="*/ 976 w 1150"/>
                    <a:gd name="T27" fmla="*/ 1108 h 1917"/>
                    <a:gd name="T28" fmla="*/ 911 w 1150"/>
                    <a:gd name="T29" fmla="*/ 1122 h 1917"/>
                    <a:gd name="T30" fmla="*/ 857 w 1150"/>
                    <a:gd name="T31" fmla="*/ 1123 h 1917"/>
                    <a:gd name="T32" fmla="*/ 414 w 1150"/>
                    <a:gd name="T33" fmla="*/ 1797 h 1917"/>
                    <a:gd name="T34" fmla="*/ 396 w 1150"/>
                    <a:gd name="T35" fmla="*/ 1851 h 1917"/>
                    <a:gd name="T36" fmla="*/ 358 w 1150"/>
                    <a:gd name="T37" fmla="*/ 1891 h 1917"/>
                    <a:gd name="T38" fmla="*/ 307 w 1150"/>
                    <a:gd name="T39" fmla="*/ 1915 h 1917"/>
                    <a:gd name="T40" fmla="*/ 263 w 1150"/>
                    <a:gd name="T41" fmla="*/ 1916 h 1917"/>
                    <a:gd name="T42" fmla="*/ 212 w 1150"/>
                    <a:gd name="T43" fmla="*/ 1900 h 1917"/>
                    <a:gd name="T44" fmla="*/ 172 w 1150"/>
                    <a:gd name="T45" fmla="*/ 1866 h 1917"/>
                    <a:gd name="T46" fmla="*/ 148 w 1150"/>
                    <a:gd name="T47" fmla="*/ 1820 h 1917"/>
                    <a:gd name="T48" fmla="*/ 144 w 1150"/>
                    <a:gd name="T49" fmla="*/ 1766 h 1917"/>
                    <a:gd name="T50" fmla="*/ 241 w 1150"/>
                    <a:gd name="T51" fmla="*/ 942 h 1917"/>
                    <a:gd name="T52" fmla="*/ 270 w 1150"/>
                    <a:gd name="T53" fmla="*/ 894 h 1917"/>
                    <a:gd name="T54" fmla="*/ 315 w 1150"/>
                    <a:gd name="T55" fmla="*/ 862 h 1917"/>
                    <a:gd name="T56" fmla="*/ 370 w 1150"/>
                    <a:gd name="T57" fmla="*/ 849 h 1917"/>
                    <a:gd name="T58" fmla="*/ 606 w 1150"/>
                    <a:gd name="T59" fmla="*/ 851 h 1917"/>
                    <a:gd name="T60" fmla="*/ 572 w 1150"/>
                    <a:gd name="T61" fmla="*/ 553 h 1917"/>
                    <a:gd name="T62" fmla="*/ 498 w 1150"/>
                    <a:gd name="T63" fmla="*/ 599 h 1917"/>
                    <a:gd name="T64" fmla="*/ 415 w 1150"/>
                    <a:gd name="T65" fmla="*/ 628 h 1917"/>
                    <a:gd name="T66" fmla="*/ 321 w 1150"/>
                    <a:gd name="T67" fmla="*/ 639 h 1917"/>
                    <a:gd name="T68" fmla="*/ 231 w 1150"/>
                    <a:gd name="T69" fmla="*/ 631 h 1917"/>
                    <a:gd name="T70" fmla="*/ 129 w 1150"/>
                    <a:gd name="T71" fmla="*/ 605 h 1917"/>
                    <a:gd name="T72" fmla="*/ 49 w 1150"/>
                    <a:gd name="T73" fmla="*/ 573 h 1917"/>
                    <a:gd name="T74" fmla="*/ 15 w 1150"/>
                    <a:gd name="T75" fmla="*/ 537 h 1917"/>
                    <a:gd name="T76" fmla="*/ 0 w 1150"/>
                    <a:gd name="T77" fmla="*/ 488 h 1917"/>
                    <a:gd name="T78" fmla="*/ 7 w 1150"/>
                    <a:gd name="T79" fmla="*/ 437 h 1917"/>
                    <a:gd name="T80" fmla="*/ 36 w 1150"/>
                    <a:gd name="T81" fmla="*/ 393 h 1917"/>
                    <a:gd name="T82" fmla="*/ 79 w 1150"/>
                    <a:gd name="T83" fmla="*/ 368 h 1917"/>
                    <a:gd name="T84" fmla="*/ 130 w 1150"/>
                    <a:gd name="T85" fmla="*/ 364 h 1917"/>
                    <a:gd name="T86" fmla="*/ 197 w 1150"/>
                    <a:gd name="T87" fmla="*/ 385 h 1917"/>
                    <a:gd name="T88" fmla="*/ 268 w 1150"/>
                    <a:gd name="T89" fmla="*/ 405 h 1917"/>
                    <a:gd name="T90" fmla="*/ 329 w 1150"/>
                    <a:gd name="T91" fmla="*/ 410 h 1917"/>
                    <a:gd name="T92" fmla="*/ 382 w 1150"/>
                    <a:gd name="T93" fmla="*/ 400 h 1917"/>
                    <a:gd name="T94" fmla="*/ 431 w 1150"/>
                    <a:gd name="T95" fmla="*/ 372 h 1917"/>
                    <a:gd name="T96" fmla="*/ 482 w 1150"/>
                    <a:gd name="T97" fmla="*/ 327 h 1917"/>
                    <a:gd name="T98" fmla="*/ 537 w 1150"/>
                    <a:gd name="T99" fmla="*/ 264 h 1917"/>
                    <a:gd name="T100" fmla="*/ 601 w 1150"/>
                    <a:gd name="T101" fmla="*/ 179 h 1917"/>
                    <a:gd name="T102" fmla="*/ 639 w 1150"/>
                    <a:gd name="T103" fmla="*/ 127 h 1917"/>
                    <a:gd name="T104" fmla="*/ 687 w 1150"/>
                    <a:gd name="T105" fmla="*/ 73 h 1917"/>
                    <a:gd name="T106" fmla="*/ 747 w 1150"/>
                    <a:gd name="T107" fmla="*/ 33 h 1917"/>
                    <a:gd name="T108" fmla="*/ 812 w 1150"/>
                    <a:gd name="T109" fmla="*/ 10 h 1917"/>
                    <a:gd name="T110" fmla="*/ 822 w 1150"/>
                    <a:gd name="T111" fmla="*/ 7 h 1917"/>
                    <a:gd name="T112" fmla="*/ 845 w 1150"/>
                    <a:gd name="T113" fmla="*/ 3 h 1917"/>
                    <a:gd name="T114" fmla="*/ 877 w 1150"/>
                    <a:gd name="T115"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0" h="1917">
                      <a:moveTo>
                        <a:pt x="877" y="0"/>
                      </a:moveTo>
                      <a:lnTo>
                        <a:pt x="892" y="1"/>
                      </a:lnTo>
                      <a:lnTo>
                        <a:pt x="908" y="3"/>
                      </a:lnTo>
                      <a:lnTo>
                        <a:pt x="922" y="5"/>
                      </a:lnTo>
                      <a:lnTo>
                        <a:pt x="933" y="7"/>
                      </a:lnTo>
                      <a:lnTo>
                        <a:pt x="941" y="9"/>
                      </a:lnTo>
                      <a:lnTo>
                        <a:pt x="944" y="9"/>
                      </a:lnTo>
                      <a:lnTo>
                        <a:pt x="945" y="9"/>
                      </a:lnTo>
                      <a:lnTo>
                        <a:pt x="974" y="18"/>
                      </a:lnTo>
                      <a:lnTo>
                        <a:pt x="1005" y="31"/>
                      </a:lnTo>
                      <a:lnTo>
                        <a:pt x="1033" y="46"/>
                      </a:lnTo>
                      <a:lnTo>
                        <a:pt x="1060" y="65"/>
                      </a:lnTo>
                      <a:lnTo>
                        <a:pt x="1085" y="86"/>
                      </a:lnTo>
                      <a:lnTo>
                        <a:pt x="1107" y="111"/>
                      </a:lnTo>
                      <a:lnTo>
                        <a:pt x="1125" y="139"/>
                      </a:lnTo>
                      <a:lnTo>
                        <a:pt x="1138" y="168"/>
                      </a:lnTo>
                      <a:lnTo>
                        <a:pt x="1148" y="201"/>
                      </a:lnTo>
                      <a:lnTo>
                        <a:pt x="1150" y="237"/>
                      </a:lnTo>
                      <a:lnTo>
                        <a:pt x="1150" y="893"/>
                      </a:lnTo>
                      <a:lnTo>
                        <a:pt x="1148" y="928"/>
                      </a:lnTo>
                      <a:lnTo>
                        <a:pt x="1139" y="960"/>
                      </a:lnTo>
                      <a:lnTo>
                        <a:pt x="1127" y="989"/>
                      </a:lnTo>
                      <a:lnTo>
                        <a:pt x="1109" y="1016"/>
                      </a:lnTo>
                      <a:lnTo>
                        <a:pt x="1088" y="1041"/>
                      </a:lnTo>
                      <a:lnTo>
                        <a:pt x="1063" y="1062"/>
                      </a:lnTo>
                      <a:lnTo>
                        <a:pt x="1036" y="1081"/>
                      </a:lnTo>
                      <a:lnTo>
                        <a:pt x="1007" y="1096"/>
                      </a:lnTo>
                      <a:lnTo>
                        <a:pt x="976" y="1108"/>
                      </a:lnTo>
                      <a:lnTo>
                        <a:pt x="944" y="1118"/>
                      </a:lnTo>
                      <a:lnTo>
                        <a:pt x="911" y="1122"/>
                      </a:lnTo>
                      <a:lnTo>
                        <a:pt x="878" y="1125"/>
                      </a:lnTo>
                      <a:lnTo>
                        <a:pt x="857" y="1123"/>
                      </a:lnTo>
                      <a:lnTo>
                        <a:pt x="492" y="1122"/>
                      </a:lnTo>
                      <a:lnTo>
                        <a:pt x="414" y="1797"/>
                      </a:lnTo>
                      <a:lnTo>
                        <a:pt x="408" y="1826"/>
                      </a:lnTo>
                      <a:lnTo>
                        <a:pt x="396" y="1851"/>
                      </a:lnTo>
                      <a:lnTo>
                        <a:pt x="378" y="1874"/>
                      </a:lnTo>
                      <a:lnTo>
                        <a:pt x="358" y="1891"/>
                      </a:lnTo>
                      <a:lnTo>
                        <a:pt x="334" y="1905"/>
                      </a:lnTo>
                      <a:lnTo>
                        <a:pt x="307" y="1915"/>
                      </a:lnTo>
                      <a:lnTo>
                        <a:pt x="279" y="1917"/>
                      </a:lnTo>
                      <a:lnTo>
                        <a:pt x="263" y="1916"/>
                      </a:lnTo>
                      <a:lnTo>
                        <a:pt x="236" y="1910"/>
                      </a:lnTo>
                      <a:lnTo>
                        <a:pt x="212" y="1900"/>
                      </a:lnTo>
                      <a:lnTo>
                        <a:pt x="190" y="1884"/>
                      </a:lnTo>
                      <a:lnTo>
                        <a:pt x="172" y="1866"/>
                      </a:lnTo>
                      <a:lnTo>
                        <a:pt x="158" y="1843"/>
                      </a:lnTo>
                      <a:lnTo>
                        <a:pt x="148" y="1820"/>
                      </a:lnTo>
                      <a:lnTo>
                        <a:pt x="143" y="1793"/>
                      </a:lnTo>
                      <a:lnTo>
                        <a:pt x="144" y="1766"/>
                      </a:lnTo>
                      <a:lnTo>
                        <a:pt x="235" y="971"/>
                      </a:lnTo>
                      <a:lnTo>
                        <a:pt x="241" y="942"/>
                      </a:lnTo>
                      <a:lnTo>
                        <a:pt x="254" y="916"/>
                      </a:lnTo>
                      <a:lnTo>
                        <a:pt x="270" y="894"/>
                      </a:lnTo>
                      <a:lnTo>
                        <a:pt x="290" y="875"/>
                      </a:lnTo>
                      <a:lnTo>
                        <a:pt x="315" y="862"/>
                      </a:lnTo>
                      <a:lnTo>
                        <a:pt x="342" y="853"/>
                      </a:lnTo>
                      <a:lnTo>
                        <a:pt x="370" y="849"/>
                      </a:lnTo>
                      <a:lnTo>
                        <a:pt x="370" y="849"/>
                      </a:lnTo>
                      <a:lnTo>
                        <a:pt x="606" y="851"/>
                      </a:lnTo>
                      <a:lnTo>
                        <a:pt x="606" y="525"/>
                      </a:lnTo>
                      <a:lnTo>
                        <a:pt x="572" y="553"/>
                      </a:lnTo>
                      <a:lnTo>
                        <a:pt x="535" y="578"/>
                      </a:lnTo>
                      <a:lnTo>
                        <a:pt x="498" y="599"/>
                      </a:lnTo>
                      <a:lnTo>
                        <a:pt x="457" y="615"/>
                      </a:lnTo>
                      <a:lnTo>
                        <a:pt x="415" y="628"/>
                      </a:lnTo>
                      <a:lnTo>
                        <a:pt x="369" y="635"/>
                      </a:lnTo>
                      <a:lnTo>
                        <a:pt x="321" y="639"/>
                      </a:lnTo>
                      <a:lnTo>
                        <a:pt x="277" y="637"/>
                      </a:lnTo>
                      <a:lnTo>
                        <a:pt x="231" y="631"/>
                      </a:lnTo>
                      <a:lnTo>
                        <a:pt x="181" y="620"/>
                      </a:lnTo>
                      <a:lnTo>
                        <a:pt x="129" y="605"/>
                      </a:lnTo>
                      <a:lnTo>
                        <a:pt x="72" y="586"/>
                      </a:lnTo>
                      <a:lnTo>
                        <a:pt x="49" y="573"/>
                      </a:lnTo>
                      <a:lnTo>
                        <a:pt x="30" y="557"/>
                      </a:lnTo>
                      <a:lnTo>
                        <a:pt x="15" y="537"/>
                      </a:lnTo>
                      <a:lnTo>
                        <a:pt x="4" y="513"/>
                      </a:lnTo>
                      <a:lnTo>
                        <a:pt x="0" y="488"/>
                      </a:lnTo>
                      <a:lnTo>
                        <a:pt x="0" y="462"/>
                      </a:lnTo>
                      <a:lnTo>
                        <a:pt x="7" y="437"/>
                      </a:lnTo>
                      <a:lnTo>
                        <a:pt x="18" y="413"/>
                      </a:lnTo>
                      <a:lnTo>
                        <a:pt x="36" y="393"/>
                      </a:lnTo>
                      <a:lnTo>
                        <a:pt x="56" y="378"/>
                      </a:lnTo>
                      <a:lnTo>
                        <a:pt x="79" y="368"/>
                      </a:lnTo>
                      <a:lnTo>
                        <a:pt x="104" y="363"/>
                      </a:lnTo>
                      <a:lnTo>
                        <a:pt x="130" y="364"/>
                      </a:lnTo>
                      <a:lnTo>
                        <a:pt x="156" y="370"/>
                      </a:lnTo>
                      <a:lnTo>
                        <a:pt x="197" y="385"/>
                      </a:lnTo>
                      <a:lnTo>
                        <a:pt x="234" y="397"/>
                      </a:lnTo>
                      <a:lnTo>
                        <a:pt x="268" y="405"/>
                      </a:lnTo>
                      <a:lnTo>
                        <a:pt x="300" y="410"/>
                      </a:lnTo>
                      <a:lnTo>
                        <a:pt x="329" y="410"/>
                      </a:lnTo>
                      <a:lnTo>
                        <a:pt x="356" y="407"/>
                      </a:lnTo>
                      <a:lnTo>
                        <a:pt x="382" y="400"/>
                      </a:lnTo>
                      <a:lnTo>
                        <a:pt x="406" y="388"/>
                      </a:lnTo>
                      <a:lnTo>
                        <a:pt x="431" y="372"/>
                      </a:lnTo>
                      <a:lnTo>
                        <a:pt x="456" y="352"/>
                      </a:lnTo>
                      <a:lnTo>
                        <a:pt x="482" y="327"/>
                      </a:lnTo>
                      <a:lnTo>
                        <a:pt x="509" y="298"/>
                      </a:lnTo>
                      <a:lnTo>
                        <a:pt x="537" y="264"/>
                      </a:lnTo>
                      <a:lnTo>
                        <a:pt x="567" y="224"/>
                      </a:lnTo>
                      <a:lnTo>
                        <a:pt x="601" y="179"/>
                      </a:lnTo>
                      <a:lnTo>
                        <a:pt x="638" y="130"/>
                      </a:lnTo>
                      <a:lnTo>
                        <a:pt x="639" y="127"/>
                      </a:lnTo>
                      <a:lnTo>
                        <a:pt x="661" y="99"/>
                      </a:lnTo>
                      <a:lnTo>
                        <a:pt x="687" y="73"/>
                      </a:lnTo>
                      <a:lnTo>
                        <a:pt x="716" y="52"/>
                      </a:lnTo>
                      <a:lnTo>
                        <a:pt x="747" y="33"/>
                      </a:lnTo>
                      <a:lnTo>
                        <a:pt x="779" y="19"/>
                      </a:lnTo>
                      <a:lnTo>
                        <a:pt x="812" y="10"/>
                      </a:lnTo>
                      <a:lnTo>
                        <a:pt x="815" y="9"/>
                      </a:lnTo>
                      <a:lnTo>
                        <a:pt x="822" y="7"/>
                      </a:lnTo>
                      <a:lnTo>
                        <a:pt x="832" y="5"/>
                      </a:lnTo>
                      <a:lnTo>
                        <a:pt x="845" y="3"/>
                      </a:lnTo>
                      <a:lnTo>
                        <a:pt x="860" y="1"/>
                      </a:lnTo>
                      <a:lnTo>
                        <a:pt x="8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2" name="Freeform 105">
                  <a:extLst>
                    <a:ext uri="{FF2B5EF4-FFF2-40B4-BE49-F238E27FC236}">
                      <a16:creationId xmlns:a16="http://schemas.microsoft.com/office/drawing/2014/main" id="{B5A11F54-D730-AF95-B3C1-6F9170F435A6}"/>
                    </a:ext>
                  </a:extLst>
                </p:cNvPr>
                <p:cNvSpPr>
                  <a:spLocks/>
                </p:cNvSpPr>
                <p:nvPr/>
              </p:nvSpPr>
              <p:spPr bwMode="auto">
                <a:xfrm>
                  <a:off x="4016375" y="4191000"/>
                  <a:ext cx="290513" cy="571500"/>
                </a:xfrm>
                <a:custGeom>
                  <a:avLst/>
                  <a:gdLst>
                    <a:gd name="T0" fmla="*/ 826 w 915"/>
                    <a:gd name="T1" fmla="*/ 3 h 1798"/>
                    <a:gd name="T2" fmla="*/ 872 w 915"/>
                    <a:gd name="T3" fmla="*/ 26 h 1798"/>
                    <a:gd name="T4" fmla="*/ 903 w 915"/>
                    <a:gd name="T5" fmla="*/ 65 h 1798"/>
                    <a:gd name="T6" fmla="*/ 915 w 915"/>
                    <a:gd name="T7" fmla="*/ 115 h 1798"/>
                    <a:gd name="T8" fmla="*/ 911 w 915"/>
                    <a:gd name="T9" fmla="*/ 1171 h 1798"/>
                    <a:gd name="T10" fmla="*/ 893 w 915"/>
                    <a:gd name="T11" fmla="*/ 1215 h 1798"/>
                    <a:gd name="T12" fmla="*/ 858 w 915"/>
                    <a:gd name="T13" fmla="*/ 1246 h 1798"/>
                    <a:gd name="T14" fmla="*/ 883 w 915"/>
                    <a:gd name="T15" fmla="*/ 1309 h 1798"/>
                    <a:gd name="T16" fmla="*/ 893 w 915"/>
                    <a:gd name="T17" fmla="*/ 1378 h 1798"/>
                    <a:gd name="T18" fmla="*/ 889 w 915"/>
                    <a:gd name="T19" fmla="*/ 1726 h 1798"/>
                    <a:gd name="T20" fmla="*/ 865 w 915"/>
                    <a:gd name="T21" fmla="*/ 1770 h 1798"/>
                    <a:gd name="T22" fmla="*/ 821 w 915"/>
                    <a:gd name="T23" fmla="*/ 1794 h 1798"/>
                    <a:gd name="T24" fmla="*/ 771 w 915"/>
                    <a:gd name="T25" fmla="*/ 1794 h 1798"/>
                    <a:gd name="T26" fmla="*/ 727 w 915"/>
                    <a:gd name="T27" fmla="*/ 1770 h 1798"/>
                    <a:gd name="T28" fmla="*/ 703 w 915"/>
                    <a:gd name="T29" fmla="*/ 1726 h 1798"/>
                    <a:gd name="T30" fmla="*/ 699 w 915"/>
                    <a:gd name="T31" fmla="*/ 1378 h 1798"/>
                    <a:gd name="T32" fmla="*/ 689 w 915"/>
                    <a:gd name="T33" fmla="*/ 1338 h 1798"/>
                    <a:gd name="T34" fmla="*/ 661 w 915"/>
                    <a:gd name="T35" fmla="*/ 1310 h 1798"/>
                    <a:gd name="T36" fmla="*/ 621 w 915"/>
                    <a:gd name="T37" fmla="*/ 1299 h 1798"/>
                    <a:gd name="T38" fmla="*/ 278 w 915"/>
                    <a:gd name="T39" fmla="*/ 1302 h 1798"/>
                    <a:gd name="T40" fmla="*/ 243 w 915"/>
                    <a:gd name="T41" fmla="*/ 1323 h 1798"/>
                    <a:gd name="T42" fmla="*/ 223 w 915"/>
                    <a:gd name="T43" fmla="*/ 1357 h 1798"/>
                    <a:gd name="T44" fmla="*/ 220 w 915"/>
                    <a:gd name="T45" fmla="*/ 1702 h 1798"/>
                    <a:gd name="T46" fmla="*/ 207 w 915"/>
                    <a:gd name="T47" fmla="*/ 1750 h 1798"/>
                    <a:gd name="T48" fmla="*/ 173 w 915"/>
                    <a:gd name="T49" fmla="*/ 1785 h 1798"/>
                    <a:gd name="T50" fmla="*/ 123 w 915"/>
                    <a:gd name="T51" fmla="*/ 1798 h 1798"/>
                    <a:gd name="T52" fmla="*/ 75 w 915"/>
                    <a:gd name="T53" fmla="*/ 1785 h 1798"/>
                    <a:gd name="T54" fmla="*/ 40 w 915"/>
                    <a:gd name="T55" fmla="*/ 1750 h 1798"/>
                    <a:gd name="T56" fmla="*/ 27 w 915"/>
                    <a:gd name="T57" fmla="*/ 1702 h 1798"/>
                    <a:gd name="T58" fmla="*/ 30 w 915"/>
                    <a:gd name="T59" fmla="*/ 1343 h 1798"/>
                    <a:gd name="T60" fmla="*/ 46 w 915"/>
                    <a:gd name="T61" fmla="*/ 1278 h 1798"/>
                    <a:gd name="T62" fmla="*/ 40 w 915"/>
                    <a:gd name="T63" fmla="*/ 1234 h 1798"/>
                    <a:gd name="T64" fmla="*/ 11 w 915"/>
                    <a:gd name="T65" fmla="*/ 1196 h 1798"/>
                    <a:gd name="T66" fmla="*/ 0 w 915"/>
                    <a:gd name="T67" fmla="*/ 1146 h 1798"/>
                    <a:gd name="T68" fmla="*/ 12 w 915"/>
                    <a:gd name="T69" fmla="*/ 1096 h 1798"/>
                    <a:gd name="T70" fmla="*/ 44 w 915"/>
                    <a:gd name="T71" fmla="*/ 1057 h 1798"/>
                    <a:gd name="T72" fmla="*/ 89 w 915"/>
                    <a:gd name="T73" fmla="*/ 1035 h 1798"/>
                    <a:gd name="T74" fmla="*/ 684 w 915"/>
                    <a:gd name="T75" fmla="*/ 1031 h 1798"/>
                    <a:gd name="T76" fmla="*/ 687 w 915"/>
                    <a:gd name="T77" fmla="*/ 89 h 1798"/>
                    <a:gd name="T78" fmla="*/ 710 w 915"/>
                    <a:gd name="T79" fmla="*/ 43 h 1798"/>
                    <a:gd name="T80" fmla="*/ 748 w 915"/>
                    <a:gd name="T81" fmla="*/ 12 h 1798"/>
                    <a:gd name="T82" fmla="*/ 799 w 915"/>
                    <a:gd name="T83" fmla="*/ 0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5" h="1798">
                      <a:moveTo>
                        <a:pt x="799" y="0"/>
                      </a:moveTo>
                      <a:lnTo>
                        <a:pt x="826" y="3"/>
                      </a:lnTo>
                      <a:lnTo>
                        <a:pt x="850" y="12"/>
                      </a:lnTo>
                      <a:lnTo>
                        <a:pt x="872" y="26"/>
                      </a:lnTo>
                      <a:lnTo>
                        <a:pt x="889" y="43"/>
                      </a:lnTo>
                      <a:lnTo>
                        <a:pt x="903" y="65"/>
                      </a:lnTo>
                      <a:lnTo>
                        <a:pt x="911" y="89"/>
                      </a:lnTo>
                      <a:lnTo>
                        <a:pt x="915" y="115"/>
                      </a:lnTo>
                      <a:lnTo>
                        <a:pt x="915" y="1146"/>
                      </a:lnTo>
                      <a:lnTo>
                        <a:pt x="911" y="1171"/>
                      </a:lnTo>
                      <a:lnTo>
                        <a:pt x="904" y="1194"/>
                      </a:lnTo>
                      <a:lnTo>
                        <a:pt x="893" y="1215"/>
                      </a:lnTo>
                      <a:lnTo>
                        <a:pt x="876" y="1232"/>
                      </a:lnTo>
                      <a:lnTo>
                        <a:pt x="858" y="1246"/>
                      </a:lnTo>
                      <a:lnTo>
                        <a:pt x="873" y="1276"/>
                      </a:lnTo>
                      <a:lnTo>
                        <a:pt x="883" y="1309"/>
                      </a:lnTo>
                      <a:lnTo>
                        <a:pt x="890" y="1343"/>
                      </a:lnTo>
                      <a:lnTo>
                        <a:pt x="893" y="1378"/>
                      </a:lnTo>
                      <a:lnTo>
                        <a:pt x="893" y="1702"/>
                      </a:lnTo>
                      <a:lnTo>
                        <a:pt x="889" y="1726"/>
                      </a:lnTo>
                      <a:lnTo>
                        <a:pt x="880" y="1750"/>
                      </a:lnTo>
                      <a:lnTo>
                        <a:pt x="865" y="1770"/>
                      </a:lnTo>
                      <a:lnTo>
                        <a:pt x="845" y="1785"/>
                      </a:lnTo>
                      <a:lnTo>
                        <a:pt x="821" y="1794"/>
                      </a:lnTo>
                      <a:lnTo>
                        <a:pt x="797" y="1798"/>
                      </a:lnTo>
                      <a:lnTo>
                        <a:pt x="771" y="1794"/>
                      </a:lnTo>
                      <a:lnTo>
                        <a:pt x="747" y="1785"/>
                      </a:lnTo>
                      <a:lnTo>
                        <a:pt x="727" y="1770"/>
                      </a:lnTo>
                      <a:lnTo>
                        <a:pt x="713" y="1750"/>
                      </a:lnTo>
                      <a:lnTo>
                        <a:pt x="703" y="1726"/>
                      </a:lnTo>
                      <a:lnTo>
                        <a:pt x="699" y="1702"/>
                      </a:lnTo>
                      <a:lnTo>
                        <a:pt x="699" y="1378"/>
                      </a:lnTo>
                      <a:lnTo>
                        <a:pt x="697" y="1357"/>
                      </a:lnTo>
                      <a:lnTo>
                        <a:pt x="689" y="1338"/>
                      </a:lnTo>
                      <a:lnTo>
                        <a:pt x="677" y="1323"/>
                      </a:lnTo>
                      <a:lnTo>
                        <a:pt x="661" y="1310"/>
                      </a:lnTo>
                      <a:lnTo>
                        <a:pt x="642" y="1302"/>
                      </a:lnTo>
                      <a:lnTo>
                        <a:pt x="621" y="1299"/>
                      </a:lnTo>
                      <a:lnTo>
                        <a:pt x="299" y="1299"/>
                      </a:lnTo>
                      <a:lnTo>
                        <a:pt x="278" y="1302"/>
                      </a:lnTo>
                      <a:lnTo>
                        <a:pt x="259" y="1310"/>
                      </a:lnTo>
                      <a:lnTo>
                        <a:pt x="243" y="1323"/>
                      </a:lnTo>
                      <a:lnTo>
                        <a:pt x="231" y="1338"/>
                      </a:lnTo>
                      <a:lnTo>
                        <a:pt x="223" y="1357"/>
                      </a:lnTo>
                      <a:lnTo>
                        <a:pt x="220" y="1378"/>
                      </a:lnTo>
                      <a:lnTo>
                        <a:pt x="220" y="1702"/>
                      </a:lnTo>
                      <a:lnTo>
                        <a:pt x="217" y="1726"/>
                      </a:lnTo>
                      <a:lnTo>
                        <a:pt x="207" y="1750"/>
                      </a:lnTo>
                      <a:lnTo>
                        <a:pt x="191" y="1770"/>
                      </a:lnTo>
                      <a:lnTo>
                        <a:pt x="173" y="1785"/>
                      </a:lnTo>
                      <a:lnTo>
                        <a:pt x="149" y="1794"/>
                      </a:lnTo>
                      <a:lnTo>
                        <a:pt x="123" y="1798"/>
                      </a:lnTo>
                      <a:lnTo>
                        <a:pt x="98" y="1794"/>
                      </a:lnTo>
                      <a:lnTo>
                        <a:pt x="75" y="1785"/>
                      </a:lnTo>
                      <a:lnTo>
                        <a:pt x="55" y="1770"/>
                      </a:lnTo>
                      <a:lnTo>
                        <a:pt x="40" y="1750"/>
                      </a:lnTo>
                      <a:lnTo>
                        <a:pt x="31" y="1726"/>
                      </a:lnTo>
                      <a:lnTo>
                        <a:pt x="27" y="1702"/>
                      </a:lnTo>
                      <a:lnTo>
                        <a:pt x="27" y="1378"/>
                      </a:lnTo>
                      <a:lnTo>
                        <a:pt x="30" y="1343"/>
                      </a:lnTo>
                      <a:lnTo>
                        <a:pt x="35" y="1310"/>
                      </a:lnTo>
                      <a:lnTo>
                        <a:pt x="46" y="1278"/>
                      </a:lnTo>
                      <a:lnTo>
                        <a:pt x="60" y="1248"/>
                      </a:lnTo>
                      <a:lnTo>
                        <a:pt x="40" y="1234"/>
                      </a:lnTo>
                      <a:lnTo>
                        <a:pt x="24" y="1216"/>
                      </a:lnTo>
                      <a:lnTo>
                        <a:pt x="11" y="1196"/>
                      </a:lnTo>
                      <a:lnTo>
                        <a:pt x="4" y="1172"/>
                      </a:lnTo>
                      <a:lnTo>
                        <a:pt x="0" y="1146"/>
                      </a:lnTo>
                      <a:lnTo>
                        <a:pt x="4" y="1121"/>
                      </a:lnTo>
                      <a:lnTo>
                        <a:pt x="12" y="1096"/>
                      </a:lnTo>
                      <a:lnTo>
                        <a:pt x="26" y="1075"/>
                      </a:lnTo>
                      <a:lnTo>
                        <a:pt x="44" y="1057"/>
                      </a:lnTo>
                      <a:lnTo>
                        <a:pt x="65" y="1043"/>
                      </a:lnTo>
                      <a:lnTo>
                        <a:pt x="89" y="1035"/>
                      </a:lnTo>
                      <a:lnTo>
                        <a:pt x="115" y="1031"/>
                      </a:lnTo>
                      <a:lnTo>
                        <a:pt x="684" y="1031"/>
                      </a:lnTo>
                      <a:lnTo>
                        <a:pt x="684" y="115"/>
                      </a:lnTo>
                      <a:lnTo>
                        <a:pt x="687" y="89"/>
                      </a:lnTo>
                      <a:lnTo>
                        <a:pt x="696" y="65"/>
                      </a:lnTo>
                      <a:lnTo>
                        <a:pt x="710" y="43"/>
                      </a:lnTo>
                      <a:lnTo>
                        <a:pt x="727" y="26"/>
                      </a:lnTo>
                      <a:lnTo>
                        <a:pt x="748" y="12"/>
                      </a:lnTo>
                      <a:lnTo>
                        <a:pt x="773" y="3"/>
                      </a:lnTo>
                      <a:lnTo>
                        <a:pt x="7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3" name="Freeform 106">
                  <a:extLst>
                    <a:ext uri="{FF2B5EF4-FFF2-40B4-BE49-F238E27FC236}">
                      <a16:creationId xmlns:a16="http://schemas.microsoft.com/office/drawing/2014/main" id="{F68F3C00-8E32-3298-6A2E-E58BFAEE802D}"/>
                    </a:ext>
                  </a:extLst>
                </p:cNvPr>
                <p:cNvSpPr>
                  <a:spLocks/>
                </p:cNvSpPr>
                <p:nvPr/>
              </p:nvSpPr>
              <p:spPr bwMode="auto">
                <a:xfrm>
                  <a:off x="3452813" y="4360863"/>
                  <a:ext cx="476250" cy="381000"/>
                </a:xfrm>
                <a:custGeom>
                  <a:avLst/>
                  <a:gdLst>
                    <a:gd name="T0" fmla="*/ 110 w 1500"/>
                    <a:gd name="T1" fmla="*/ 0 h 1204"/>
                    <a:gd name="T2" fmla="*/ 1388 w 1500"/>
                    <a:gd name="T3" fmla="*/ 0 h 1204"/>
                    <a:gd name="T4" fmla="*/ 1414 w 1500"/>
                    <a:gd name="T5" fmla="*/ 4 h 1204"/>
                    <a:gd name="T6" fmla="*/ 1437 w 1500"/>
                    <a:gd name="T7" fmla="*/ 12 h 1204"/>
                    <a:gd name="T8" fmla="*/ 1457 w 1500"/>
                    <a:gd name="T9" fmla="*/ 25 h 1204"/>
                    <a:gd name="T10" fmla="*/ 1475 w 1500"/>
                    <a:gd name="T11" fmla="*/ 42 h 1204"/>
                    <a:gd name="T12" fmla="*/ 1488 w 1500"/>
                    <a:gd name="T13" fmla="*/ 63 h 1204"/>
                    <a:gd name="T14" fmla="*/ 1496 w 1500"/>
                    <a:gd name="T15" fmla="*/ 86 h 1204"/>
                    <a:gd name="T16" fmla="*/ 1500 w 1500"/>
                    <a:gd name="T17" fmla="*/ 111 h 1204"/>
                    <a:gd name="T18" fmla="*/ 1496 w 1500"/>
                    <a:gd name="T19" fmla="*/ 137 h 1204"/>
                    <a:gd name="T20" fmla="*/ 1488 w 1500"/>
                    <a:gd name="T21" fmla="*/ 159 h 1204"/>
                    <a:gd name="T22" fmla="*/ 1475 w 1500"/>
                    <a:gd name="T23" fmla="*/ 180 h 1204"/>
                    <a:gd name="T24" fmla="*/ 1457 w 1500"/>
                    <a:gd name="T25" fmla="*/ 197 h 1204"/>
                    <a:gd name="T26" fmla="*/ 1437 w 1500"/>
                    <a:gd name="T27" fmla="*/ 211 h 1204"/>
                    <a:gd name="T28" fmla="*/ 1414 w 1500"/>
                    <a:gd name="T29" fmla="*/ 219 h 1204"/>
                    <a:gd name="T30" fmla="*/ 1388 w 1500"/>
                    <a:gd name="T31" fmla="*/ 222 h 1204"/>
                    <a:gd name="T32" fmla="*/ 1237 w 1500"/>
                    <a:gd name="T33" fmla="*/ 222 h 1204"/>
                    <a:gd name="T34" fmla="*/ 1237 w 1500"/>
                    <a:gd name="T35" fmla="*/ 1204 h 1204"/>
                    <a:gd name="T36" fmla="*/ 261 w 1500"/>
                    <a:gd name="T37" fmla="*/ 1204 h 1204"/>
                    <a:gd name="T38" fmla="*/ 261 w 1500"/>
                    <a:gd name="T39" fmla="*/ 222 h 1204"/>
                    <a:gd name="T40" fmla="*/ 110 w 1500"/>
                    <a:gd name="T41" fmla="*/ 222 h 1204"/>
                    <a:gd name="T42" fmla="*/ 84 w 1500"/>
                    <a:gd name="T43" fmla="*/ 219 h 1204"/>
                    <a:gd name="T44" fmla="*/ 61 w 1500"/>
                    <a:gd name="T45" fmla="*/ 211 h 1204"/>
                    <a:gd name="T46" fmla="*/ 41 w 1500"/>
                    <a:gd name="T47" fmla="*/ 197 h 1204"/>
                    <a:gd name="T48" fmla="*/ 23 w 1500"/>
                    <a:gd name="T49" fmla="*/ 180 h 1204"/>
                    <a:gd name="T50" fmla="*/ 10 w 1500"/>
                    <a:gd name="T51" fmla="*/ 159 h 1204"/>
                    <a:gd name="T52" fmla="*/ 2 w 1500"/>
                    <a:gd name="T53" fmla="*/ 137 h 1204"/>
                    <a:gd name="T54" fmla="*/ 0 w 1500"/>
                    <a:gd name="T55" fmla="*/ 111 h 1204"/>
                    <a:gd name="T56" fmla="*/ 2 w 1500"/>
                    <a:gd name="T57" fmla="*/ 86 h 1204"/>
                    <a:gd name="T58" fmla="*/ 10 w 1500"/>
                    <a:gd name="T59" fmla="*/ 63 h 1204"/>
                    <a:gd name="T60" fmla="*/ 23 w 1500"/>
                    <a:gd name="T61" fmla="*/ 42 h 1204"/>
                    <a:gd name="T62" fmla="*/ 41 w 1500"/>
                    <a:gd name="T63" fmla="*/ 25 h 1204"/>
                    <a:gd name="T64" fmla="*/ 61 w 1500"/>
                    <a:gd name="T65" fmla="*/ 12 h 1204"/>
                    <a:gd name="T66" fmla="*/ 84 w 1500"/>
                    <a:gd name="T67" fmla="*/ 4 h 1204"/>
                    <a:gd name="T68" fmla="*/ 110 w 1500"/>
                    <a:gd name="T69"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0" h="1204">
                      <a:moveTo>
                        <a:pt x="110" y="0"/>
                      </a:moveTo>
                      <a:lnTo>
                        <a:pt x="1388" y="0"/>
                      </a:lnTo>
                      <a:lnTo>
                        <a:pt x="1414" y="4"/>
                      </a:lnTo>
                      <a:lnTo>
                        <a:pt x="1437" y="12"/>
                      </a:lnTo>
                      <a:lnTo>
                        <a:pt x="1457" y="25"/>
                      </a:lnTo>
                      <a:lnTo>
                        <a:pt x="1475" y="42"/>
                      </a:lnTo>
                      <a:lnTo>
                        <a:pt x="1488" y="63"/>
                      </a:lnTo>
                      <a:lnTo>
                        <a:pt x="1496" y="86"/>
                      </a:lnTo>
                      <a:lnTo>
                        <a:pt x="1500" y="111"/>
                      </a:lnTo>
                      <a:lnTo>
                        <a:pt x="1496" y="137"/>
                      </a:lnTo>
                      <a:lnTo>
                        <a:pt x="1488" y="159"/>
                      </a:lnTo>
                      <a:lnTo>
                        <a:pt x="1475" y="180"/>
                      </a:lnTo>
                      <a:lnTo>
                        <a:pt x="1457" y="197"/>
                      </a:lnTo>
                      <a:lnTo>
                        <a:pt x="1437" y="211"/>
                      </a:lnTo>
                      <a:lnTo>
                        <a:pt x="1414" y="219"/>
                      </a:lnTo>
                      <a:lnTo>
                        <a:pt x="1388" y="222"/>
                      </a:lnTo>
                      <a:lnTo>
                        <a:pt x="1237" y="222"/>
                      </a:lnTo>
                      <a:lnTo>
                        <a:pt x="1237" y="1204"/>
                      </a:lnTo>
                      <a:lnTo>
                        <a:pt x="261" y="1204"/>
                      </a:lnTo>
                      <a:lnTo>
                        <a:pt x="261" y="222"/>
                      </a:lnTo>
                      <a:lnTo>
                        <a:pt x="110" y="222"/>
                      </a:lnTo>
                      <a:lnTo>
                        <a:pt x="84" y="219"/>
                      </a:lnTo>
                      <a:lnTo>
                        <a:pt x="61" y="211"/>
                      </a:lnTo>
                      <a:lnTo>
                        <a:pt x="41" y="197"/>
                      </a:lnTo>
                      <a:lnTo>
                        <a:pt x="23" y="180"/>
                      </a:lnTo>
                      <a:lnTo>
                        <a:pt x="10" y="159"/>
                      </a:lnTo>
                      <a:lnTo>
                        <a:pt x="2" y="137"/>
                      </a:lnTo>
                      <a:lnTo>
                        <a:pt x="0" y="111"/>
                      </a:lnTo>
                      <a:lnTo>
                        <a:pt x="2" y="86"/>
                      </a:lnTo>
                      <a:lnTo>
                        <a:pt x="10" y="63"/>
                      </a:lnTo>
                      <a:lnTo>
                        <a:pt x="23" y="42"/>
                      </a:lnTo>
                      <a:lnTo>
                        <a:pt x="41" y="25"/>
                      </a:lnTo>
                      <a:lnTo>
                        <a:pt x="61" y="12"/>
                      </a:lnTo>
                      <a:lnTo>
                        <a:pt x="84" y="4"/>
                      </a:lnTo>
                      <a:lnTo>
                        <a:pt x="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4" name="Freeform 107">
                  <a:extLst>
                    <a:ext uri="{FF2B5EF4-FFF2-40B4-BE49-F238E27FC236}">
                      <a16:creationId xmlns:a16="http://schemas.microsoft.com/office/drawing/2014/main" id="{C84D4920-E450-F26B-4469-2065AB67D142}"/>
                    </a:ext>
                  </a:extLst>
                </p:cNvPr>
                <p:cNvSpPr>
                  <a:spLocks noEditPoints="1"/>
                </p:cNvSpPr>
                <p:nvPr/>
              </p:nvSpPr>
              <p:spPr bwMode="auto">
                <a:xfrm>
                  <a:off x="3422650" y="3757613"/>
                  <a:ext cx="393700" cy="295275"/>
                </a:xfrm>
                <a:custGeom>
                  <a:avLst/>
                  <a:gdLst>
                    <a:gd name="T0" fmla="*/ 855 w 1241"/>
                    <a:gd name="T1" fmla="*/ 274 h 932"/>
                    <a:gd name="T2" fmla="*/ 820 w 1241"/>
                    <a:gd name="T3" fmla="*/ 295 h 932"/>
                    <a:gd name="T4" fmla="*/ 798 w 1241"/>
                    <a:gd name="T5" fmla="*/ 331 h 932"/>
                    <a:gd name="T6" fmla="*/ 798 w 1241"/>
                    <a:gd name="T7" fmla="*/ 373 h 932"/>
                    <a:gd name="T8" fmla="*/ 820 w 1241"/>
                    <a:gd name="T9" fmla="*/ 409 h 932"/>
                    <a:gd name="T10" fmla="*/ 855 w 1241"/>
                    <a:gd name="T11" fmla="*/ 429 h 932"/>
                    <a:gd name="T12" fmla="*/ 897 w 1241"/>
                    <a:gd name="T13" fmla="*/ 429 h 932"/>
                    <a:gd name="T14" fmla="*/ 933 w 1241"/>
                    <a:gd name="T15" fmla="*/ 409 h 932"/>
                    <a:gd name="T16" fmla="*/ 953 w 1241"/>
                    <a:gd name="T17" fmla="*/ 373 h 932"/>
                    <a:gd name="T18" fmla="*/ 953 w 1241"/>
                    <a:gd name="T19" fmla="*/ 331 h 932"/>
                    <a:gd name="T20" fmla="*/ 933 w 1241"/>
                    <a:gd name="T21" fmla="*/ 295 h 932"/>
                    <a:gd name="T22" fmla="*/ 897 w 1241"/>
                    <a:gd name="T23" fmla="*/ 274 h 932"/>
                    <a:gd name="T24" fmla="*/ 625 w 1241"/>
                    <a:gd name="T25" fmla="*/ 272 h 932"/>
                    <a:gd name="T26" fmla="*/ 584 w 1241"/>
                    <a:gd name="T27" fmla="*/ 282 h 932"/>
                    <a:gd name="T28" fmla="*/ 556 w 1241"/>
                    <a:gd name="T29" fmla="*/ 312 h 932"/>
                    <a:gd name="T30" fmla="*/ 544 w 1241"/>
                    <a:gd name="T31" fmla="*/ 352 h 932"/>
                    <a:gd name="T32" fmla="*/ 556 w 1241"/>
                    <a:gd name="T33" fmla="*/ 393 h 932"/>
                    <a:gd name="T34" fmla="*/ 584 w 1241"/>
                    <a:gd name="T35" fmla="*/ 421 h 932"/>
                    <a:gd name="T36" fmla="*/ 625 w 1241"/>
                    <a:gd name="T37" fmla="*/ 433 h 932"/>
                    <a:gd name="T38" fmla="*/ 665 w 1241"/>
                    <a:gd name="T39" fmla="*/ 421 h 932"/>
                    <a:gd name="T40" fmla="*/ 694 w 1241"/>
                    <a:gd name="T41" fmla="*/ 393 h 932"/>
                    <a:gd name="T42" fmla="*/ 705 w 1241"/>
                    <a:gd name="T43" fmla="*/ 352 h 932"/>
                    <a:gd name="T44" fmla="*/ 694 w 1241"/>
                    <a:gd name="T45" fmla="*/ 312 h 932"/>
                    <a:gd name="T46" fmla="*/ 665 w 1241"/>
                    <a:gd name="T47" fmla="*/ 282 h 932"/>
                    <a:gd name="T48" fmla="*/ 625 w 1241"/>
                    <a:gd name="T49" fmla="*/ 272 h 932"/>
                    <a:gd name="T50" fmla="*/ 343 w 1241"/>
                    <a:gd name="T51" fmla="*/ 274 h 932"/>
                    <a:gd name="T52" fmla="*/ 307 w 1241"/>
                    <a:gd name="T53" fmla="*/ 295 h 932"/>
                    <a:gd name="T54" fmla="*/ 287 w 1241"/>
                    <a:gd name="T55" fmla="*/ 331 h 932"/>
                    <a:gd name="T56" fmla="*/ 287 w 1241"/>
                    <a:gd name="T57" fmla="*/ 373 h 932"/>
                    <a:gd name="T58" fmla="*/ 307 w 1241"/>
                    <a:gd name="T59" fmla="*/ 409 h 932"/>
                    <a:gd name="T60" fmla="*/ 343 w 1241"/>
                    <a:gd name="T61" fmla="*/ 429 h 932"/>
                    <a:gd name="T62" fmla="*/ 386 w 1241"/>
                    <a:gd name="T63" fmla="*/ 429 h 932"/>
                    <a:gd name="T64" fmla="*/ 421 w 1241"/>
                    <a:gd name="T65" fmla="*/ 409 h 932"/>
                    <a:gd name="T66" fmla="*/ 442 w 1241"/>
                    <a:gd name="T67" fmla="*/ 373 h 932"/>
                    <a:gd name="T68" fmla="*/ 442 w 1241"/>
                    <a:gd name="T69" fmla="*/ 331 h 932"/>
                    <a:gd name="T70" fmla="*/ 421 w 1241"/>
                    <a:gd name="T71" fmla="*/ 295 h 932"/>
                    <a:gd name="T72" fmla="*/ 386 w 1241"/>
                    <a:gd name="T73" fmla="*/ 274 h 932"/>
                    <a:gd name="T74" fmla="*/ 83 w 1241"/>
                    <a:gd name="T75" fmla="*/ 0 h 932"/>
                    <a:gd name="T76" fmla="*/ 1180 w 1241"/>
                    <a:gd name="T77" fmla="*/ 2 h 932"/>
                    <a:gd name="T78" fmla="*/ 1216 w 1241"/>
                    <a:gd name="T79" fmla="*/ 25 h 932"/>
                    <a:gd name="T80" fmla="*/ 1237 w 1241"/>
                    <a:gd name="T81" fmla="*/ 61 h 932"/>
                    <a:gd name="T82" fmla="*/ 1241 w 1241"/>
                    <a:gd name="T83" fmla="*/ 610 h 932"/>
                    <a:gd name="T84" fmla="*/ 476 w 1241"/>
                    <a:gd name="T85" fmla="*/ 613 h 932"/>
                    <a:gd name="T86" fmla="*/ 440 w 1241"/>
                    <a:gd name="T87" fmla="*/ 635 h 932"/>
                    <a:gd name="T88" fmla="*/ 417 w 1241"/>
                    <a:gd name="T89" fmla="*/ 672 h 932"/>
                    <a:gd name="T90" fmla="*/ 415 w 1241"/>
                    <a:gd name="T91" fmla="*/ 772 h 932"/>
                    <a:gd name="T92" fmla="*/ 44 w 1241"/>
                    <a:gd name="T93" fmla="*/ 932 h 932"/>
                    <a:gd name="T94" fmla="*/ 83 w 1241"/>
                    <a:gd name="T95" fmla="*/ 772 h 932"/>
                    <a:gd name="T96" fmla="*/ 41 w 1241"/>
                    <a:gd name="T97" fmla="*/ 761 h 932"/>
                    <a:gd name="T98" fmla="*/ 11 w 1241"/>
                    <a:gd name="T99" fmla="*/ 730 h 932"/>
                    <a:gd name="T100" fmla="*/ 0 w 1241"/>
                    <a:gd name="T101" fmla="*/ 688 h 932"/>
                    <a:gd name="T102" fmla="*/ 3 w 1241"/>
                    <a:gd name="T103" fmla="*/ 61 h 932"/>
                    <a:gd name="T104" fmla="*/ 24 w 1241"/>
                    <a:gd name="T105" fmla="*/ 25 h 932"/>
                    <a:gd name="T106" fmla="*/ 61 w 1241"/>
                    <a:gd name="T107" fmla="*/ 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1" h="932">
                      <a:moveTo>
                        <a:pt x="876" y="272"/>
                      </a:moveTo>
                      <a:lnTo>
                        <a:pt x="855" y="274"/>
                      </a:lnTo>
                      <a:lnTo>
                        <a:pt x="835" y="282"/>
                      </a:lnTo>
                      <a:lnTo>
                        <a:pt x="820" y="295"/>
                      </a:lnTo>
                      <a:lnTo>
                        <a:pt x="807" y="312"/>
                      </a:lnTo>
                      <a:lnTo>
                        <a:pt x="798" y="331"/>
                      </a:lnTo>
                      <a:lnTo>
                        <a:pt x="796" y="352"/>
                      </a:lnTo>
                      <a:lnTo>
                        <a:pt x="798" y="373"/>
                      </a:lnTo>
                      <a:lnTo>
                        <a:pt x="807" y="393"/>
                      </a:lnTo>
                      <a:lnTo>
                        <a:pt x="820" y="409"/>
                      </a:lnTo>
                      <a:lnTo>
                        <a:pt x="835" y="421"/>
                      </a:lnTo>
                      <a:lnTo>
                        <a:pt x="855" y="429"/>
                      </a:lnTo>
                      <a:lnTo>
                        <a:pt x="876" y="433"/>
                      </a:lnTo>
                      <a:lnTo>
                        <a:pt x="897" y="429"/>
                      </a:lnTo>
                      <a:lnTo>
                        <a:pt x="917" y="421"/>
                      </a:lnTo>
                      <a:lnTo>
                        <a:pt x="933" y="409"/>
                      </a:lnTo>
                      <a:lnTo>
                        <a:pt x="945" y="393"/>
                      </a:lnTo>
                      <a:lnTo>
                        <a:pt x="953" y="373"/>
                      </a:lnTo>
                      <a:lnTo>
                        <a:pt x="957" y="352"/>
                      </a:lnTo>
                      <a:lnTo>
                        <a:pt x="953" y="331"/>
                      </a:lnTo>
                      <a:lnTo>
                        <a:pt x="945" y="312"/>
                      </a:lnTo>
                      <a:lnTo>
                        <a:pt x="933" y="295"/>
                      </a:lnTo>
                      <a:lnTo>
                        <a:pt x="917" y="282"/>
                      </a:lnTo>
                      <a:lnTo>
                        <a:pt x="897" y="274"/>
                      </a:lnTo>
                      <a:lnTo>
                        <a:pt x="876" y="272"/>
                      </a:lnTo>
                      <a:close/>
                      <a:moveTo>
                        <a:pt x="625" y="272"/>
                      </a:moveTo>
                      <a:lnTo>
                        <a:pt x="604" y="274"/>
                      </a:lnTo>
                      <a:lnTo>
                        <a:pt x="584" y="282"/>
                      </a:lnTo>
                      <a:lnTo>
                        <a:pt x="567" y="295"/>
                      </a:lnTo>
                      <a:lnTo>
                        <a:pt x="556" y="312"/>
                      </a:lnTo>
                      <a:lnTo>
                        <a:pt x="547" y="331"/>
                      </a:lnTo>
                      <a:lnTo>
                        <a:pt x="544" y="352"/>
                      </a:lnTo>
                      <a:lnTo>
                        <a:pt x="547" y="373"/>
                      </a:lnTo>
                      <a:lnTo>
                        <a:pt x="556" y="393"/>
                      </a:lnTo>
                      <a:lnTo>
                        <a:pt x="567" y="409"/>
                      </a:lnTo>
                      <a:lnTo>
                        <a:pt x="584" y="421"/>
                      </a:lnTo>
                      <a:lnTo>
                        <a:pt x="604" y="429"/>
                      </a:lnTo>
                      <a:lnTo>
                        <a:pt x="625" y="433"/>
                      </a:lnTo>
                      <a:lnTo>
                        <a:pt x="646" y="429"/>
                      </a:lnTo>
                      <a:lnTo>
                        <a:pt x="665" y="421"/>
                      </a:lnTo>
                      <a:lnTo>
                        <a:pt x="681" y="409"/>
                      </a:lnTo>
                      <a:lnTo>
                        <a:pt x="694" y="393"/>
                      </a:lnTo>
                      <a:lnTo>
                        <a:pt x="702" y="373"/>
                      </a:lnTo>
                      <a:lnTo>
                        <a:pt x="705" y="352"/>
                      </a:lnTo>
                      <a:lnTo>
                        <a:pt x="702" y="331"/>
                      </a:lnTo>
                      <a:lnTo>
                        <a:pt x="694" y="312"/>
                      </a:lnTo>
                      <a:lnTo>
                        <a:pt x="681" y="295"/>
                      </a:lnTo>
                      <a:lnTo>
                        <a:pt x="665" y="282"/>
                      </a:lnTo>
                      <a:lnTo>
                        <a:pt x="646" y="274"/>
                      </a:lnTo>
                      <a:lnTo>
                        <a:pt x="625" y="272"/>
                      </a:lnTo>
                      <a:close/>
                      <a:moveTo>
                        <a:pt x="364" y="272"/>
                      </a:moveTo>
                      <a:lnTo>
                        <a:pt x="343" y="274"/>
                      </a:lnTo>
                      <a:lnTo>
                        <a:pt x="323" y="282"/>
                      </a:lnTo>
                      <a:lnTo>
                        <a:pt x="307" y="295"/>
                      </a:lnTo>
                      <a:lnTo>
                        <a:pt x="295" y="312"/>
                      </a:lnTo>
                      <a:lnTo>
                        <a:pt x="287" y="331"/>
                      </a:lnTo>
                      <a:lnTo>
                        <a:pt x="284" y="352"/>
                      </a:lnTo>
                      <a:lnTo>
                        <a:pt x="287" y="373"/>
                      </a:lnTo>
                      <a:lnTo>
                        <a:pt x="295" y="393"/>
                      </a:lnTo>
                      <a:lnTo>
                        <a:pt x="307" y="409"/>
                      </a:lnTo>
                      <a:lnTo>
                        <a:pt x="323" y="421"/>
                      </a:lnTo>
                      <a:lnTo>
                        <a:pt x="343" y="429"/>
                      </a:lnTo>
                      <a:lnTo>
                        <a:pt x="364" y="433"/>
                      </a:lnTo>
                      <a:lnTo>
                        <a:pt x="386" y="429"/>
                      </a:lnTo>
                      <a:lnTo>
                        <a:pt x="406" y="421"/>
                      </a:lnTo>
                      <a:lnTo>
                        <a:pt x="421" y="409"/>
                      </a:lnTo>
                      <a:lnTo>
                        <a:pt x="434" y="393"/>
                      </a:lnTo>
                      <a:lnTo>
                        <a:pt x="442" y="373"/>
                      </a:lnTo>
                      <a:lnTo>
                        <a:pt x="445" y="352"/>
                      </a:lnTo>
                      <a:lnTo>
                        <a:pt x="442" y="331"/>
                      </a:lnTo>
                      <a:lnTo>
                        <a:pt x="434" y="312"/>
                      </a:lnTo>
                      <a:lnTo>
                        <a:pt x="421" y="295"/>
                      </a:lnTo>
                      <a:lnTo>
                        <a:pt x="406" y="282"/>
                      </a:lnTo>
                      <a:lnTo>
                        <a:pt x="386" y="274"/>
                      </a:lnTo>
                      <a:lnTo>
                        <a:pt x="364" y="272"/>
                      </a:lnTo>
                      <a:close/>
                      <a:moveTo>
                        <a:pt x="83" y="0"/>
                      </a:moveTo>
                      <a:lnTo>
                        <a:pt x="1157" y="0"/>
                      </a:lnTo>
                      <a:lnTo>
                        <a:pt x="1180" y="2"/>
                      </a:lnTo>
                      <a:lnTo>
                        <a:pt x="1199" y="11"/>
                      </a:lnTo>
                      <a:lnTo>
                        <a:pt x="1216" y="25"/>
                      </a:lnTo>
                      <a:lnTo>
                        <a:pt x="1229" y="41"/>
                      </a:lnTo>
                      <a:lnTo>
                        <a:pt x="1237" y="61"/>
                      </a:lnTo>
                      <a:lnTo>
                        <a:pt x="1241" y="84"/>
                      </a:lnTo>
                      <a:lnTo>
                        <a:pt x="1241" y="610"/>
                      </a:lnTo>
                      <a:lnTo>
                        <a:pt x="498" y="610"/>
                      </a:lnTo>
                      <a:lnTo>
                        <a:pt x="476" y="613"/>
                      </a:lnTo>
                      <a:lnTo>
                        <a:pt x="456" y="621"/>
                      </a:lnTo>
                      <a:lnTo>
                        <a:pt x="440" y="635"/>
                      </a:lnTo>
                      <a:lnTo>
                        <a:pt x="425" y="652"/>
                      </a:lnTo>
                      <a:lnTo>
                        <a:pt x="417" y="672"/>
                      </a:lnTo>
                      <a:lnTo>
                        <a:pt x="415" y="694"/>
                      </a:lnTo>
                      <a:lnTo>
                        <a:pt x="415" y="772"/>
                      </a:lnTo>
                      <a:lnTo>
                        <a:pt x="231" y="772"/>
                      </a:lnTo>
                      <a:lnTo>
                        <a:pt x="44" y="932"/>
                      </a:lnTo>
                      <a:lnTo>
                        <a:pt x="110" y="772"/>
                      </a:lnTo>
                      <a:lnTo>
                        <a:pt x="83" y="772"/>
                      </a:lnTo>
                      <a:lnTo>
                        <a:pt x="61" y="769"/>
                      </a:lnTo>
                      <a:lnTo>
                        <a:pt x="41" y="761"/>
                      </a:lnTo>
                      <a:lnTo>
                        <a:pt x="24" y="748"/>
                      </a:lnTo>
                      <a:lnTo>
                        <a:pt x="11" y="730"/>
                      </a:lnTo>
                      <a:lnTo>
                        <a:pt x="3" y="710"/>
                      </a:lnTo>
                      <a:lnTo>
                        <a:pt x="0" y="688"/>
                      </a:lnTo>
                      <a:lnTo>
                        <a:pt x="0" y="84"/>
                      </a:lnTo>
                      <a:lnTo>
                        <a:pt x="3" y="61"/>
                      </a:lnTo>
                      <a:lnTo>
                        <a:pt x="11" y="41"/>
                      </a:lnTo>
                      <a:lnTo>
                        <a:pt x="24" y="25"/>
                      </a:lnTo>
                      <a:lnTo>
                        <a:pt x="41" y="11"/>
                      </a:lnTo>
                      <a:lnTo>
                        <a:pt x="61" y="2"/>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5" name="Freeform 108">
                  <a:extLst>
                    <a:ext uri="{FF2B5EF4-FFF2-40B4-BE49-F238E27FC236}">
                      <a16:creationId xmlns:a16="http://schemas.microsoft.com/office/drawing/2014/main" id="{5D839297-34A7-577C-9497-E66B830215C6}"/>
                    </a:ext>
                  </a:extLst>
                </p:cNvPr>
                <p:cNvSpPr>
                  <a:spLocks noEditPoints="1"/>
                </p:cNvSpPr>
                <p:nvPr/>
              </p:nvSpPr>
              <p:spPr bwMode="auto">
                <a:xfrm>
                  <a:off x="3575050" y="3970338"/>
                  <a:ext cx="393700" cy="296863"/>
                </a:xfrm>
                <a:custGeom>
                  <a:avLst/>
                  <a:gdLst>
                    <a:gd name="T0" fmla="*/ 855 w 1241"/>
                    <a:gd name="T1" fmla="*/ 289 h 931"/>
                    <a:gd name="T2" fmla="*/ 819 w 1241"/>
                    <a:gd name="T3" fmla="*/ 310 h 931"/>
                    <a:gd name="T4" fmla="*/ 799 w 1241"/>
                    <a:gd name="T5" fmla="*/ 346 h 931"/>
                    <a:gd name="T6" fmla="*/ 799 w 1241"/>
                    <a:gd name="T7" fmla="*/ 389 h 931"/>
                    <a:gd name="T8" fmla="*/ 819 w 1241"/>
                    <a:gd name="T9" fmla="*/ 424 h 931"/>
                    <a:gd name="T10" fmla="*/ 855 w 1241"/>
                    <a:gd name="T11" fmla="*/ 444 h 931"/>
                    <a:gd name="T12" fmla="*/ 897 w 1241"/>
                    <a:gd name="T13" fmla="*/ 444 h 931"/>
                    <a:gd name="T14" fmla="*/ 932 w 1241"/>
                    <a:gd name="T15" fmla="*/ 424 h 931"/>
                    <a:gd name="T16" fmla="*/ 953 w 1241"/>
                    <a:gd name="T17" fmla="*/ 389 h 931"/>
                    <a:gd name="T18" fmla="*/ 953 w 1241"/>
                    <a:gd name="T19" fmla="*/ 346 h 931"/>
                    <a:gd name="T20" fmla="*/ 932 w 1241"/>
                    <a:gd name="T21" fmla="*/ 310 h 931"/>
                    <a:gd name="T22" fmla="*/ 897 w 1241"/>
                    <a:gd name="T23" fmla="*/ 289 h 931"/>
                    <a:gd name="T24" fmla="*/ 625 w 1241"/>
                    <a:gd name="T25" fmla="*/ 287 h 931"/>
                    <a:gd name="T26" fmla="*/ 584 w 1241"/>
                    <a:gd name="T27" fmla="*/ 297 h 931"/>
                    <a:gd name="T28" fmla="*/ 555 w 1241"/>
                    <a:gd name="T29" fmla="*/ 327 h 931"/>
                    <a:gd name="T30" fmla="*/ 544 w 1241"/>
                    <a:gd name="T31" fmla="*/ 367 h 931"/>
                    <a:gd name="T32" fmla="*/ 555 w 1241"/>
                    <a:gd name="T33" fmla="*/ 408 h 931"/>
                    <a:gd name="T34" fmla="*/ 584 w 1241"/>
                    <a:gd name="T35" fmla="*/ 437 h 931"/>
                    <a:gd name="T36" fmla="*/ 625 w 1241"/>
                    <a:gd name="T37" fmla="*/ 448 h 931"/>
                    <a:gd name="T38" fmla="*/ 665 w 1241"/>
                    <a:gd name="T39" fmla="*/ 437 h 931"/>
                    <a:gd name="T40" fmla="*/ 694 w 1241"/>
                    <a:gd name="T41" fmla="*/ 408 h 931"/>
                    <a:gd name="T42" fmla="*/ 705 w 1241"/>
                    <a:gd name="T43" fmla="*/ 367 h 931"/>
                    <a:gd name="T44" fmla="*/ 694 w 1241"/>
                    <a:gd name="T45" fmla="*/ 327 h 931"/>
                    <a:gd name="T46" fmla="*/ 665 w 1241"/>
                    <a:gd name="T47" fmla="*/ 297 h 931"/>
                    <a:gd name="T48" fmla="*/ 625 w 1241"/>
                    <a:gd name="T49" fmla="*/ 287 h 931"/>
                    <a:gd name="T50" fmla="*/ 344 w 1241"/>
                    <a:gd name="T51" fmla="*/ 289 h 931"/>
                    <a:gd name="T52" fmla="*/ 307 w 1241"/>
                    <a:gd name="T53" fmla="*/ 310 h 931"/>
                    <a:gd name="T54" fmla="*/ 287 w 1241"/>
                    <a:gd name="T55" fmla="*/ 346 h 931"/>
                    <a:gd name="T56" fmla="*/ 287 w 1241"/>
                    <a:gd name="T57" fmla="*/ 389 h 931"/>
                    <a:gd name="T58" fmla="*/ 307 w 1241"/>
                    <a:gd name="T59" fmla="*/ 424 h 931"/>
                    <a:gd name="T60" fmla="*/ 344 w 1241"/>
                    <a:gd name="T61" fmla="*/ 444 h 931"/>
                    <a:gd name="T62" fmla="*/ 386 w 1241"/>
                    <a:gd name="T63" fmla="*/ 444 h 931"/>
                    <a:gd name="T64" fmla="*/ 421 w 1241"/>
                    <a:gd name="T65" fmla="*/ 424 h 931"/>
                    <a:gd name="T66" fmla="*/ 442 w 1241"/>
                    <a:gd name="T67" fmla="*/ 389 h 931"/>
                    <a:gd name="T68" fmla="*/ 442 w 1241"/>
                    <a:gd name="T69" fmla="*/ 346 h 931"/>
                    <a:gd name="T70" fmla="*/ 421 w 1241"/>
                    <a:gd name="T71" fmla="*/ 310 h 931"/>
                    <a:gd name="T72" fmla="*/ 386 w 1241"/>
                    <a:gd name="T73" fmla="*/ 289 h 931"/>
                    <a:gd name="T74" fmla="*/ 83 w 1241"/>
                    <a:gd name="T75" fmla="*/ 0 h 931"/>
                    <a:gd name="T76" fmla="*/ 1180 w 1241"/>
                    <a:gd name="T77" fmla="*/ 2 h 931"/>
                    <a:gd name="T78" fmla="*/ 1216 w 1241"/>
                    <a:gd name="T79" fmla="*/ 24 h 931"/>
                    <a:gd name="T80" fmla="*/ 1237 w 1241"/>
                    <a:gd name="T81" fmla="*/ 61 h 931"/>
                    <a:gd name="T82" fmla="*/ 1241 w 1241"/>
                    <a:gd name="T83" fmla="*/ 688 h 931"/>
                    <a:gd name="T84" fmla="*/ 1229 w 1241"/>
                    <a:gd name="T85" fmla="*/ 730 h 931"/>
                    <a:gd name="T86" fmla="*/ 1200 w 1241"/>
                    <a:gd name="T87" fmla="*/ 761 h 931"/>
                    <a:gd name="T88" fmla="*/ 1158 w 1241"/>
                    <a:gd name="T89" fmla="*/ 771 h 931"/>
                    <a:gd name="T90" fmla="*/ 1196 w 1241"/>
                    <a:gd name="T91" fmla="*/ 931 h 931"/>
                    <a:gd name="T92" fmla="*/ 83 w 1241"/>
                    <a:gd name="T93" fmla="*/ 771 h 931"/>
                    <a:gd name="T94" fmla="*/ 41 w 1241"/>
                    <a:gd name="T95" fmla="*/ 761 h 931"/>
                    <a:gd name="T96" fmla="*/ 12 w 1241"/>
                    <a:gd name="T97" fmla="*/ 730 h 931"/>
                    <a:gd name="T98" fmla="*/ 0 w 1241"/>
                    <a:gd name="T99" fmla="*/ 688 h 931"/>
                    <a:gd name="T100" fmla="*/ 2 w 1241"/>
                    <a:gd name="T101" fmla="*/ 61 h 931"/>
                    <a:gd name="T102" fmla="*/ 25 w 1241"/>
                    <a:gd name="T103" fmla="*/ 24 h 931"/>
                    <a:gd name="T104" fmla="*/ 61 w 1241"/>
                    <a:gd name="T105" fmla="*/ 2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1" h="931">
                      <a:moveTo>
                        <a:pt x="876" y="287"/>
                      </a:moveTo>
                      <a:lnTo>
                        <a:pt x="855" y="289"/>
                      </a:lnTo>
                      <a:lnTo>
                        <a:pt x="835" y="297"/>
                      </a:lnTo>
                      <a:lnTo>
                        <a:pt x="819" y="310"/>
                      </a:lnTo>
                      <a:lnTo>
                        <a:pt x="807" y="327"/>
                      </a:lnTo>
                      <a:lnTo>
                        <a:pt x="799" y="346"/>
                      </a:lnTo>
                      <a:lnTo>
                        <a:pt x="795" y="367"/>
                      </a:lnTo>
                      <a:lnTo>
                        <a:pt x="799" y="389"/>
                      </a:lnTo>
                      <a:lnTo>
                        <a:pt x="807" y="408"/>
                      </a:lnTo>
                      <a:lnTo>
                        <a:pt x="819" y="424"/>
                      </a:lnTo>
                      <a:lnTo>
                        <a:pt x="835" y="437"/>
                      </a:lnTo>
                      <a:lnTo>
                        <a:pt x="855" y="444"/>
                      </a:lnTo>
                      <a:lnTo>
                        <a:pt x="876" y="448"/>
                      </a:lnTo>
                      <a:lnTo>
                        <a:pt x="897" y="444"/>
                      </a:lnTo>
                      <a:lnTo>
                        <a:pt x="916" y="437"/>
                      </a:lnTo>
                      <a:lnTo>
                        <a:pt x="932" y="424"/>
                      </a:lnTo>
                      <a:lnTo>
                        <a:pt x="945" y="408"/>
                      </a:lnTo>
                      <a:lnTo>
                        <a:pt x="953" y="389"/>
                      </a:lnTo>
                      <a:lnTo>
                        <a:pt x="956" y="367"/>
                      </a:lnTo>
                      <a:lnTo>
                        <a:pt x="953" y="346"/>
                      </a:lnTo>
                      <a:lnTo>
                        <a:pt x="945" y="327"/>
                      </a:lnTo>
                      <a:lnTo>
                        <a:pt x="932" y="310"/>
                      </a:lnTo>
                      <a:lnTo>
                        <a:pt x="916" y="297"/>
                      </a:lnTo>
                      <a:lnTo>
                        <a:pt x="897" y="289"/>
                      </a:lnTo>
                      <a:lnTo>
                        <a:pt x="876" y="287"/>
                      </a:lnTo>
                      <a:close/>
                      <a:moveTo>
                        <a:pt x="625" y="287"/>
                      </a:moveTo>
                      <a:lnTo>
                        <a:pt x="603" y="289"/>
                      </a:lnTo>
                      <a:lnTo>
                        <a:pt x="584" y="297"/>
                      </a:lnTo>
                      <a:lnTo>
                        <a:pt x="568" y="310"/>
                      </a:lnTo>
                      <a:lnTo>
                        <a:pt x="555" y="327"/>
                      </a:lnTo>
                      <a:lnTo>
                        <a:pt x="548" y="346"/>
                      </a:lnTo>
                      <a:lnTo>
                        <a:pt x="544" y="367"/>
                      </a:lnTo>
                      <a:lnTo>
                        <a:pt x="548" y="389"/>
                      </a:lnTo>
                      <a:lnTo>
                        <a:pt x="555" y="408"/>
                      </a:lnTo>
                      <a:lnTo>
                        <a:pt x="568" y="424"/>
                      </a:lnTo>
                      <a:lnTo>
                        <a:pt x="584" y="437"/>
                      </a:lnTo>
                      <a:lnTo>
                        <a:pt x="603" y="444"/>
                      </a:lnTo>
                      <a:lnTo>
                        <a:pt x="625" y="448"/>
                      </a:lnTo>
                      <a:lnTo>
                        <a:pt x="646" y="444"/>
                      </a:lnTo>
                      <a:lnTo>
                        <a:pt x="665" y="437"/>
                      </a:lnTo>
                      <a:lnTo>
                        <a:pt x="681" y="424"/>
                      </a:lnTo>
                      <a:lnTo>
                        <a:pt x="694" y="408"/>
                      </a:lnTo>
                      <a:lnTo>
                        <a:pt x="703" y="389"/>
                      </a:lnTo>
                      <a:lnTo>
                        <a:pt x="705" y="367"/>
                      </a:lnTo>
                      <a:lnTo>
                        <a:pt x="703" y="346"/>
                      </a:lnTo>
                      <a:lnTo>
                        <a:pt x="694" y="327"/>
                      </a:lnTo>
                      <a:lnTo>
                        <a:pt x="681" y="310"/>
                      </a:lnTo>
                      <a:lnTo>
                        <a:pt x="665" y="297"/>
                      </a:lnTo>
                      <a:lnTo>
                        <a:pt x="646" y="289"/>
                      </a:lnTo>
                      <a:lnTo>
                        <a:pt x="625" y="287"/>
                      </a:lnTo>
                      <a:close/>
                      <a:moveTo>
                        <a:pt x="365" y="287"/>
                      </a:moveTo>
                      <a:lnTo>
                        <a:pt x="344" y="289"/>
                      </a:lnTo>
                      <a:lnTo>
                        <a:pt x="324" y="297"/>
                      </a:lnTo>
                      <a:lnTo>
                        <a:pt x="307" y="310"/>
                      </a:lnTo>
                      <a:lnTo>
                        <a:pt x="296" y="327"/>
                      </a:lnTo>
                      <a:lnTo>
                        <a:pt x="287" y="346"/>
                      </a:lnTo>
                      <a:lnTo>
                        <a:pt x="284" y="367"/>
                      </a:lnTo>
                      <a:lnTo>
                        <a:pt x="287" y="389"/>
                      </a:lnTo>
                      <a:lnTo>
                        <a:pt x="296" y="408"/>
                      </a:lnTo>
                      <a:lnTo>
                        <a:pt x="307" y="424"/>
                      </a:lnTo>
                      <a:lnTo>
                        <a:pt x="324" y="437"/>
                      </a:lnTo>
                      <a:lnTo>
                        <a:pt x="344" y="444"/>
                      </a:lnTo>
                      <a:lnTo>
                        <a:pt x="365" y="448"/>
                      </a:lnTo>
                      <a:lnTo>
                        <a:pt x="386" y="444"/>
                      </a:lnTo>
                      <a:lnTo>
                        <a:pt x="405" y="437"/>
                      </a:lnTo>
                      <a:lnTo>
                        <a:pt x="421" y="424"/>
                      </a:lnTo>
                      <a:lnTo>
                        <a:pt x="434" y="408"/>
                      </a:lnTo>
                      <a:lnTo>
                        <a:pt x="442" y="389"/>
                      </a:lnTo>
                      <a:lnTo>
                        <a:pt x="445" y="367"/>
                      </a:lnTo>
                      <a:lnTo>
                        <a:pt x="442" y="346"/>
                      </a:lnTo>
                      <a:lnTo>
                        <a:pt x="434" y="327"/>
                      </a:lnTo>
                      <a:lnTo>
                        <a:pt x="421" y="310"/>
                      </a:lnTo>
                      <a:lnTo>
                        <a:pt x="405" y="297"/>
                      </a:lnTo>
                      <a:lnTo>
                        <a:pt x="386" y="289"/>
                      </a:lnTo>
                      <a:lnTo>
                        <a:pt x="365" y="287"/>
                      </a:lnTo>
                      <a:close/>
                      <a:moveTo>
                        <a:pt x="83" y="0"/>
                      </a:moveTo>
                      <a:lnTo>
                        <a:pt x="1158" y="0"/>
                      </a:lnTo>
                      <a:lnTo>
                        <a:pt x="1180" y="2"/>
                      </a:lnTo>
                      <a:lnTo>
                        <a:pt x="1200" y="12"/>
                      </a:lnTo>
                      <a:lnTo>
                        <a:pt x="1216" y="24"/>
                      </a:lnTo>
                      <a:lnTo>
                        <a:pt x="1229" y="41"/>
                      </a:lnTo>
                      <a:lnTo>
                        <a:pt x="1237" y="61"/>
                      </a:lnTo>
                      <a:lnTo>
                        <a:pt x="1241" y="83"/>
                      </a:lnTo>
                      <a:lnTo>
                        <a:pt x="1241" y="688"/>
                      </a:lnTo>
                      <a:lnTo>
                        <a:pt x="1237" y="710"/>
                      </a:lnTo>
                      <a:lnTo>
                        <a:pt x="1229" y="730"/>
                      </a:lnTo>
                      <a:lnTo>
                        <a:pt x="1216" y="748"/>
                      </a:lnTo>
                      <a:lnTo>
                        <a:pt x="1200" y="761"/>
                      </a:lnTo>
                      <a:lnTo>
                        <a:pt x="1180" y="769"/>
                      </a:lnTo>
                      <a:lnTo>
                        <a:pt x="1158" y="771"/>
                      </a:lnTo>
                      <a:lnTo>
                        <a:pt x="1131" y="771"/>
                      </a:lnTo>
                      <a:lnTo>
                        <a:pt x="1196" y="931"/>
                      </a:lnTo>
                      <a:lnTo>
                        <a:pt x="1009" y="771"/>
                      </a:lnTo>
                      <a:lnTo>
                        <a:pt x="83" y="771"/>
                      </a:lnTo>
                      <a:lnTo>
                        <a:pt x="61" y="769"/>
                      </a:lnTo>
                      <a:lnTo>
                        <a:pt x="41" y="761"/>
                      </a:lnTo>
                      <a:lnTo>
                        <a:pt x="25" y="748"/>
                      </a:lnTo>
                      <a:lnTo>
                        <a:pt x="12" y="730"/>
                      </a:lnTo>
                      <a:lnTo>
                        <a:pt x="2" y="710"/>
                      </a:lnTo>
                      <a:lnTo>
                        <a:pt x="0" y="688"/>
                      </a:lnTo>
                      <a:lnTo>
                        <a:pt x="0" y="83"/>
                      </a:lnTo>
                      <a:lnTo>
                        <a:pt x="2" y="61"/>
                      </a:lnTo>
                      <a:lnTo>
                        <a:pt x="12" y="41"/>
                      </a:lnTo>
                      <a:lnTo>
                        <a:pt x="25" y="24"/>
                      </a:lnTo>
                      <a:lnTo>
                        <a:pt x="41" y="12"/>
                      </a:lnTo>
                      <a:lnTo>
                        <a:pt x="61" y="2"/>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50" name="Group 149">
                <a:extLst>
                  <a:ext uri="{FF2B5EF4-FFF2-40B4-BE49-F238E27FC236}">
                    <a16:creationId xmlns:a16="http://schemas.microsoft.com/office/drawing/2014/main" id="{6592ED23-8756-9611-4A6B-7491194D07F0}"/>
                  </a:ext>
                </a:extLst>
              </p:cNvPr>
              <p:cNvGrpSpPr/>
              <p:nvPr/>
            </p:nvGrpSpPr>
            <p:grpSpPr>
              <a:xfrm>
                <a:off x="1134295" y="3411564"/>
                <a:ext cx="436941" cy="479996"/>
                <a:chOff x="2573338" y="4176713"/>
                <a:chExt cx="434976" cy="477838"/>
              </a:xfrm>
              <a:solidFill>
                <a:schemeClr val="bg1"/>
              </a:solidFill>
            </p:grpSpPr>
            <p:sp>
              <p:nvSpPr>
                <p:cNvPr id="235" name="Freeform 113">
                  <a:extLst>
                    <a:ext uri="{FF2B5EF4-FFF2-40B4-BE49-F238E27FC236}">
                      <a16:creationId xmlns:a16="http://schemas.microsoft.com/office/drawing/2014/main" id="{C06B418C-63C4-B1C7-F88B-135C4B49668E}"/>
                    </a:ext>
                  </a:extLst>
                </p:cNvPr>
                <p:cNvSpPr>
                  <a:spLocks noEditPoints="1"/>
                </p:cNvSpPr>
                <p:nvPr userDrawn="1"/>
              </p:nvSpPr>
              <p:spPr bwMode="auto">
                <a:xfrm>
                  <a:off x="2644776" y="4249738"/>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36" name="Freeform 114">
                  <a:extLst>
                    <a:ext uri="{FF2B5EF4-FFF2-40B4-BE49-F238E27FC236}">
                      <a16:creationId xmlns:a16="http://schemas.microsoft.com/office/drawing/2014/main" id="{BFC8B9AA-42AE-7115-F3E6-E90D68326FAA}"/>
                    </a:ext>
                  </a:extLst>
                </p:cNvPr>
                <p:cNvSpPr>
                  <a:spLocks/>
                </p:cNvSpPr>
                <p:nvPr/>
              </p:nvSpPr>
              <p:spPr bwMode="auto">
                <a:xfrm>
                  <a:off x="2781301" y="4176713"/>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37" name="Freeform 115">
                  <a:extLst>
                    <a:ext uri="{FF2B5EF4-FFF2-40B4-BE49-F238E27FC236}">
                      <a16:creationId xmlns:a16="http://schemas.microsoft.com/office/drawing/2014/main" id="{D7FFFA96-31FA-288D-A1E9-AE30623242A4}"/>
                    </a:ext>
                  </a:extLst>
                </p:cNvPr>
                <p:cNvSpPr>
                  <a:spLocks/>
                </p:cNvSpPr>
                <p:nvPr/>
              </p:nvSpPr>
              <p:spPr bwMode="auto">
                <a:xfrm>
                  <a:off x="2678113" y="4205288"/>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38" name="Freeform 116">
                  <a:extLst>
                    <a:ext uri="{FF2B5EF4-FFF2-40B4-BE49-F238E27FC236}">
                      <a16:creationId xmlns:a16="http://schemas.microsoft.com/office/drawing/2014/main" id="{7A910DED-3D61-8283-961D-BDF26B54364B}"/>
                    </a:ext>
                  </a:extLst>
                </p:cNvPr>
                <p:cNvSpPr>
                  <a:spLocks/>
                </p:cNvSpPr>
                <p:nvPr/>
              </p:nvSpPr>
              <p:spPr bwMode="auto">
                <a:xfrm>
                  <a:off x="2601913" y="4279900"/>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39" name="Freeform 117">
                  <a:extLst>
                    <a:ext uri="{FF2B5EF4-FFF2-40B4-BE49-F238E27FC236}">
                      <a16:creationId xmlns:a16="http://schemas.microsoft.com/office/drawing/2014/main" id="{28B177F1-DAF6-3AAE-10C0-BE3C883609B1}"/>
                    </a:ext>
                  </a:extLst>
                </p:cNvPr>
                <p:cNvSpPr>
                  <a:spLocks/>
                </p:cNvSpPr>
                <p:nvPr/>
              </p:nvSpPr>
              <p:spPr bwMode="auto">
                <a:xfrm>
                  <a:off x="2573338" y="4383088"/>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0" name="Freeform 118">
                  <a:extLst>
                    <a:ext uri="{FF2B5EF4-FFF2-40B4-BE49-F238E27FC236}">
                      <a16:creationId xmlns:a16="http://schemas.microsoft.com/office/drawing/2014/main" id="{12FB3CAF-1F5D-D95C-E862-8554E97E693F}"/>
                    </a:ext>
                  </a:extLst>
                </p:cNvPr>
                <p:cNvSpPr>
                  <a:spLocks/>
                </p:cNvSpPr>
                <p:nvPr/>
              </p:nvSpPr>
              <p:spPr bwMode="auto">
                <a:xfrm>
                  <a:off x="2601913" y="4473575"/>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1" name="Freeform 119">
                  <a:extLst>
                    <a:ext uri="{FF2B5EF4-FFF2-40B4-BE49-F238E27FC236}">
                      <a16:creationId xmlns:a16="http://schemas.microsoft.com/office/drawing/2014/main" id="{15B155D1-D151-39C0-5FE4-AF259D27F5F9}"/>
                    </a:ext>
                  </a:extLst>
                </p:cNvPr>
                <p:cNvSpPr>
                  <a:spLocks/>
                </p:cNvSpPr>
                <p:nvPr/>
              </p:nvSpPr>
              <p:spPr bwMode="auto">
                <a:xfrm>
                  <a:off x="2938463" y="4473575"/>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2" name="Freeform 120">
                  <a:extLst>
                    <a:ext uri="{FF2B5EF4-FFF2-40B4-BE49-F238E27FC236}">
                      <a16:creationId xmlns:a16="http://schemas.microsoft.com/office/drawing/2014/main" id="{7BD411F1-5605-5215-911E-14AB04638C05}"/>
                    </a:ext>
                  </a:extLst>
                </p:cNvPr>
                <p:cNvSpPr>
                  <a:spLocks/>
                </p:cNvSpPr>
                <p:nvPr/>
              </p:nvSpPr>
              <p:spPr bwMode="auto">
                <a:xfrm>
                  <a:off x="2962276" y="4383088"/>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3" name="Freeform 121">
                  <a:extLst>
                    <a:ext uri="{FF2B5EF4-FFF2-40B4-BE49-F238E27FC236}">
                      <a16:creationId xmlns:a16="http://schemas.microsoft.com/office/drawing/2014/main" id="{3F18E3FE-DF65-F1E1-E0DF-5A707CE85D7C}"/>
                    </a:ext>
                  </a:extLst>
                </p:cNvPr>
                <p:cNvSpPr>
                  <a:spLocks/>
                </p:cNvSpPr>
                <p:nvPr/>
              </p:nvSpPr>
              <p:spPr bwMode="auto">
                <a:xfrm>
                  <a:off x="2938463" y="4279900"/>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4" name="Freeform 122">
                  <a:extLst>
                    <a:ext uri="{FF2B5EF4-FFF2-40B4-BE49-F238E27FC236}">
                      <a16:creationId xmlns:a16="http://schemas.microsoft.com/office/drawing/2014/main" id="{501FC202-1F19-E196-3A4B-4BE61102650F}"/>
                    </a:ext>
                  </a:extLst>
                </p:cNvPr>
                <p:cNvSpPr>
                  <a:spLocks/>
                </p:cNvSpPr>
                <p:nvPr/>
              </p:nvSpPr>
              <p:spPr bwMode="auto">
                <a:xfrm>
                  <a:off x="2871788" y="4205288"/>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5" name="Freeform 123">
                  <a:extLst>
                    <a:ext uri="{FF2B5EF4-FFF2-40B4-BE49-F238E27FC236}">
                      <a16:creationId xmlns:a16="http://schemas.microsoft.com/office/drawing/2014/main" id="{F89D4410-A9B6-2B71-94BD-7CCD8E7CA9A6}"/>
                    </a:ext>
                  </a:extLst>
                </p:cNvPr>
                <p:cNvSpPr>
                  <a:spLocks/>
                </p:cNvSpPr>
                <p:nvPr/>
              </p:nvSpPr>
              <p:spPr bwMode="auto">
                <a:xfrm>
                  <a:off x="2768601" y="4316413"/>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46" name="Freeform 124">
                  <a:extLst>
                    <a:ext uri="{FF2B5EF4-FFF2-40B4-BE49-F238E27FC236}">
                      <a16:creationId xmlns:a16="http://schemas.microsoft.com/office/drawing/2014/main" id="{81A9F6B3-15E8-D982-3C41-288172B46D9C}"/>
                    </a:ext>
                  </a:extLst>
                </p:cNvPr>
                <p:cNvSpPr>
                  <a:spLocks/>
                </p:cNvSpPr>
                <p:nvPr/>
              </p:nvSpPr>
              <p:spPr bwMode="auto">
                <a:xfrm>
                  <a:off x="2767013" y="4476750"/>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sp>
            <p:nvSpPr>
              <p:cNvPr id="151" name="Freeform 139">
                <a:extLst>
                  <a:ext uri="{FF2B5EF4-FFF2-40B4-BE49-F238E27FC236}">
                    <a16:creationId xmlns:a16="http://schemas.microsoft.com/office/drawing/2014/main" id="{5E261EBC-E428-048E-3254-F6E03F7A18C9}"/>
                  </a:ext>
                </a:extLst>
              </p:cNvPr>
              <p:cNvSpPr>
                <a:spLocks noEditPoints="1"/>
              </p:cNvSpPr>
              <p:nvPr/>
            </p:nvSpPr>
            <p:spPr bwMode="auto">
              <a:xfrm>
                <a:off x="130840" y="2343666"/>
                <a:ext cx="152249" cy="172130"/>
              </a:xfrm>
              <a:custGeom>
                <a:avLst/>
                <a:gdLst>
                  <a:gd name="T0" fmla="*/ 1197 w 2912"/>
                  <a:gd name="T1" fmla="*/ 2912 h 3290"/>
                  <a:gd name="T2" fmla="*/ 1515 w 2912"/>
                  <a:gd name="T3" fmla="*/ 3172 h 3290"/>
                  <a:gd name="T4" fmla="*/ 1810 w 2912"/>
                  <a:gd name="T5" fmla="*/ 2634 h 3290"/>
                  <a:gd name="T6" fmla="*/ 1573 w 2912"/>
                  <a:gd name="T7" fmla="*/ 2236 h 3290"/>
                  <a:gd name="T8" fmla="*/ 1140 w 2912"/>
                  <a:gd name="T9" fmla="*/ 2323 h 3290"/>
                  <a:gd name="T10" fmla="*/ 2010 w 2912"/>
                  <a:gd name="T11" fmla="*/ 2080 h 3290"/>
                  <a:gd name="T12" fmla="*/ 2527 w 2912"/>
                  <a:gd name="T13" fmla="*/ 2509 h 3290"/>
                  <a:gd name="T14" fmla="*/ 2775 w 2912"/>
                  <a:gd name="T15" fmla="*/ 2435 h 3290"/>
                  <a:gd name="T16" fmla="*/ 2687 w 2912"/>
                  <a:gd name="T17" fmla="*/ 2064 h 3290"/>
                  <a:gd name="T18" fmla="*/ 336 w 2912"/>
                  <a:gd name="T19" fmla="*/ 1923 h 3290"/>
                  <a:gd name="T20" fmla="*/ 107 w 2912"/>
                  <a:gd name="T21" fmla="*/ 2365 h 3290"/>
                  <a:gd name="T22" fmla="*/ 331 w 2912"/>
                  <a:gd name="T23" fmla="*/ 2508 h 3290"/>
                  <a:gd name="T24" fmla="*/ 927 w 2912"/>
                  <a:gd name="T25" fmla="*/ 2293 h 3290"/>
                  <a:gd name="T26" fmla="*/ 1345 w 2912"/>
                  <a:gd name="T27" fmla="*/ 1535 h 3290"/>
                  <a:gd name="T28" fmla="*/ 1424 w 2912"/>
                  <a:gd name="T29" fmla="*/ 1799 h 3290"/>
                  <a:gd name="T30" fmla="*/ 1600 w 2912"/>
                  <a:gd name="T31" fmla="*/ 1584 h 3290"/>
                  <a:gd name="T32" fmla="*/ 2026 w 2912"/>
                  <a:gd name="T33" fmla="*/ 1839 h 3290"/>
                  <a:gd name="T34" fmla="*/ 710 w 2912"/>
                  <a:gd name="T35" fmla="*/ 1710 h 3290"/>
                  <a:gd name="T36" fmla="*/ 1598 w 2912"/>
                  <a:gd name="T37" fmla="*/ 1426 h 3290"/>
                  <a:gd name="T38" fmla="*/ 1675 w 2912"/>
                  <a:gd name="T39" fmla="*/ 1787 h 3290"/>
                  <a:gd name="T40" fmla="*/ 1314 w 2912"/>
                  <a:gd name="T41" fmla="*/ 1864 h 3290"/>
                  <a:gd name="T42" fmla="*/ 1238 w 2912"/>
                  <a:gd name="T43" fmla="*/ 1504 h 3290"/>
                  <a:gd name="T44" fmla="*/ 1105 w 2912"/>
                  <a:gd name="T45" fmla="*/ 1308 h 3290"/>
                  <a:gd name="T46" fmla="*/ 1339 w 2912"/>
                  <a:gd name="T47" fmla="*/ 2118 h 3290"/>
                  <a:gd name="T48" fmla="*/ 1918 w 2912"/>
                  <a:gd name="T49" fmla="*/ 1379 h 3290"/>
                  <a:gd name="T50" fmla="*/ 1743 w 2912"/>
                  <a:gd name="T51" fmla="*/ 1148 h 3290"/>
                  <a:gd name="T52" fmla="*/ 1169 w 2912"/>
                  <a:gd name="T53" fmla="*/ 1148 h 3290"/>
                  <a:gd name="T54" fmla="*/ 2200 w 2912"/>
                  <a:gd name="T55" fmla="*/ 827 h 3290"/>
                  <a:gd name="T56" fmla="*/ 2420 w 2912"/>
                  <a:gd name="T57" fmla="*/ 1523 h 3290"/>
                  <a:gd name="T58" fmla="*/ 2795 w 2912"/>
                  <a:gd name="T59" fmla="*/ 1022 h 3290"/>
                  <a:gd name="T60" fmla="*/ 2664 w 2912"/>
                  <a:gd name="T61" fmla="*/ 796 h 3290"/>
                  <a:gd name="T62" fmla="*/ 249 w 2912"/>
                  <a:gd name="T63" fmla="*/ 796 h 3290"/>
                  <a:gd name="T64" fmla="*/ 117 w 2912"/>
                  <a:gd name="T65" fmla="*/ 1022 h 3290"/>
                  <a:gd name="T66" fmla="*/ 491 w 2912"/>
                  <a:gd name="T67" fmla="*/ 1523 h 3290"/>
                  <a:gd name="T68" fmla="*/ 712 w 2912"/>
                  <a:gd name="T69" fmla="*/ 827 h 3290"/>
                  <a:gd name="T70" fmla="*/ 1309 w 2912"/>
                  <a:gd name="T71" fmla="*/ 193 h 3290"/>
                  <a:gd name="T72" fmla="*/ 1158 w 2912"/>
                  <a:gd name="T73" fmla="*/ 862 h 3290"/>
                  <a:gd name="T74" fmla="*/ 1765 w 2912"/>
                  <a:gd name="T75" fmla="*/ 507 h 3290"/>
                  <a:gd name="T76" fmla="*/ 1456 w 2912"/>
                  <a:gd name="T77" fmla="*/ 104 h 3290"/>
                  <a:gd name="T78" fmla="*/ 1784 w 2912"/>
                  <a:gd name="T79" fmla="*/ 275 h 3290"/>
                  <a:gd name="T80" fmla="*/ 2187 w 2912"/>
                  <a:gd name="T81" fmla="*/ 722 h 3290"/>
                  <a:gd name="T82" fmla="*/ 2759 w 2912"/>
                  <a:gd name="T83" fmla="*/ 719 h 3290"/>
                  <a:gd name="T84" fmla="*/ 2912 w 2912"/>
                  <a:gd name="T85" fmla="*/ 974 h 3290"/>
                  <a:gd name="T86" fmla="*/ 2603 w 2912"/>
                  <a:gd name="T87" fmla="*/ 1493 h 3290"/>
                  <a:gd name="T88" fmla="*/ 2806 w 2912"/>
                  <a:gd name="T89" fmla="*/ 2047 h 3290"/>
                  <a:gd name="T90" fmla="*/ 2870 w 2912"/>
                  <a:gd name="T91" fmla="*/ 2484 h 3290"/>
                  <a:gd name="T92" fmla="*/ 2575 w 2912"/>
                  <a:gd name="T93" fmla="*/ 2612 h 3290"/>
                  <a:gd name="T94" fmla="*/ 1917 w 2912"/>
                  <a:gd name="T95" fmla="*/ 2646 h 3290"/>
                  <a:gd name="T96" fmla="*/ 1636 w 2912"/>
                  <a:gd name="T97" fmla="*/ 3217 h 3290"/>
                  <a:gd name="T98" fmla="*/ 1244 w 2912"/>
                  <a:gd name="T99" fmla="*/ 3186 h 3290"/>
                  <a:gd name="T100" fmla="*/ 978 w 2912"/>
                  <a:gd name="T101" fmla="*/ 2574 h 3290"/>
                  <a:gd name="T102" fmla="*/ 291 w 2912"/>
                  <a:gd name="T103" fmla="*/ 2608 h 3290"/>
                  <a:gd name="T104" fmla="*/ 32 w 2912"/>
                  <a:gd name="T105" fmla="*/ 2467 h 3290"/>
                  <a:gd name="T106" fmla="*/ 163 w 2912"/>
                  <a:gd name="T107" fmla="*/ 1970 h 3290"/>
                  <a:gd name="T108" fmla="*/ 176 w 2912"/>
                  <a:gd name="T109" fmla="*/ 1343 h 3290"/>
                  <a:gd name="T110" fmla="*/ 16 w 2912"/>
                  <a:gd name="T111" fmla="*/ 858 h 3290"/>
                  <a:gd name="T112" fmla="*/ 251 w 2912"/>
                  <a:gd name="T113" fmla="*/ 689 h 3290"/>
                  <a:gd name="T114" fmla="*/ 962 w 2912"/>
                  <a:gd name="T115" fmla="*/ 790 h 3290"/>
                  <a:gd name="T116" fmla="*/ 1213 w 2912"/>
                  <a:gd name="T117" fmla="*/ 141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2" h="3290">
                    <a:moveTo>
                      <a:pt x="1456" y="2296"/>
                    </a:moveTo>
                    <a:lnTo>
                      <a:pt x="1356" y="2344"/>
                    </a:lnTo>
                    <a:lnTo>
                      <a:pt x="1256" y="2388"/>
                    </a:lnTo>
                    <a:lnTo>
                      <a:pt x="1158" y="2428"/>
                    </a:lnTo>
                    <a:lnTo>
                      <a:pt x="1061" y="2465"/>
                    </a:lnTo>
                    <a:lnTo>
                      <a:pt x="1081" y="2552"/>
                    </a:lnTo>
                    <a:lnTo>
                      <a:pt x="1102" y="2634"/>
                    </a:lnTo>
                    <a:lnTo>
                      <a:pt x="1124" y="2712"/>
                    </a:lnTo>
                    <a:lnTo>
                      <a:pt x="1147" y="2783"/>
                    </a:lnTo>
                    <a:lnTo>
                      <a:pt x="1172" y="2851"/>
                    </a:lnTo>
                    <a:lnTo>
                      <a:pt x="1197" y="2912"/>
                    </a:lnTo>
                    <a:lnTo>
                      <a:pt x="1224" y="2968"/>
                    </a:lnTo>
                    <a:lnTo>
                      <a:pt x="1252" y="3018"/>
                    </a:lnTo>
                    <a:lnTo>
                      <a:pt x="1280" y="3061"/>
                    </a:lnTo>
                    <a:lnTo>
                      <a:pt x="1309" y="3098"/>
                    </a:lnTo>
                    <a:lnTo>
                      <a:pt x="1338" y="3130"/>
                    </a:lnTo>
                    <a:lnTo>
                      <a:pt x="1367" y="3154"/>
                    </a:lnTo>
                    <a:lnTo>
                      <a:pt x="1397" y="3172"/>
                    </a:lnTo>
                    <a:lnTo>
                      <a:pt x="1426" y="3182"/>
                    </a:lnTo>
                    <a:lnTo>
                      <a:pt x="1456" y="3186"/>
                    </a:lnTo>
                    <a:lnTo>
                      <a:pt x="1485" y="3182"/>
                    </a:lnTo>
                    <a:lnTo>
                      <a:pt x="1515" y="3172"/>
                    </a:lnTo>
                    <a:lnTo>
                      <a:pt x="1544" y="3154"/>
                    </a:lnTo>
                    <a:lnTo>
                      <a:pt x="1574" y="3130"/>
                    </a:lnTo>
                    <a:lnTo>
                      <a:pt x="1603" y="3098"/>
                    </a:lnTo>
                    <a:lnTo>
                      <a:pt x="1632" y="3061"/>
                    </a:lnTo>
                    <a:lnTo>
                      <a:pt x="1660" y="3018"/>
                    </a:lnTo>
                    <a:lnTo>
                      <a:pt x="1687" y="2968"/>
                    </a:lnTo>
                    <a:lnTo>
                      <a:pt x="1714" y="2912"/>
                    </a:lnTo>
                    <a:lnTo>
                      <a:pt x="1740" y="2851"/>
                    </a:lnTo>
                    <a:lnTo>
                      <a:pt x="1765" y="2783"/>
                    </a:lnTo>
                    <a:lnTo>
                      <a:pt x="1788" y="2712"/>
                    </a:lnTo>
                    <a:lnTo>
                      <a:pt x="1810" y="2634"/>
                    </a:lnTo>
                    <a:lnTo>
                      <a:pt x="1831" y="2552"/>
                    </a:lnTo>
                    <a:lnTo>
                      <a:pt x="1850" y="2465"/>
                    </a:lnTo>
                    <a:lnTo>
                      <a:pt x="1753" y="2428"/>
                    </a:lnTo>
                    <a:lnTo>
                      <a:pt x="1656" y="2388"/>
                    </a:lnTo>
                    <a:lnTo>
                      <a:pt x="1556" y="2344"/>
                    </a:lnTo>
                    <a:lnTo>
                      <a:pt x="1456" y="2296"/>
                    </a:lnTo>
                    <a:close/>
                    <a:moveTo>
                      <a:pt x="1909" y="2042"/>
                    </a:moveTo>
                    <a:lnTo>
                      <a:pt x="1827" y="2093"/>
                    </a:lnTo>
                    <a:lnTo>
                      <a:pt x="1743" y="2143"/>
                    </a:lnTo>
                    <a:lnTo>
                      <a:pt x="1658" y="2191"/>
                    </a:lnTo>
                    <a:lnTo>
                      <a:pt x="1573" y="2236"/>
                    </a:lnTo>
                    <a:lnTo>
                      <a:pt x="1673" y="2282"/>
                    </a:lnTo>
                    <a:lnTo>
                      <a:pt x="1772" y="2323"/>
                    </a:lnTo>
                    <a:lnTo>
                      <a:pt x="1869" y="2362"/>
                    </a:lnTo>
                    <a:lnTo>
                      <a:pt x="1885" y="2259"/>
                    </a:lnTo>
                    <a:lnTo>
                      <a:pt x="1898" y="2153"/>
                    </a:lnTo>
                    <a:lnTo>
                      <a:pt x="1909" y="2042"/>
                    </a:lnTo>
                    <a:close/>
                    <a:moveTo>
                      <a:pt x="1002" y="2042"/>
                    </a:moveTo>
                    <a:lnTo>
                      <a:pt x="1014" y="2153"/>
                    </a:lnTo>
                    <a:lnTo>
                      <a:pt x="1027" y="2259"/>
                    </a:lnTo>
                    <a:lnTo>
                      <a:pt x="1043" y="2362"/>
                    </a:lnTo>
                    <a:lnTo>
                      <a:pt x="1140" y="2323"/>
                    </a:lnTo>
                    <a:lnTo>
                      <a:pt x="1239" y="2282"/>
                    </a:lnTo>
                    <a:lnTo>
                      <a:pt x="1339" y="2236"/>
                    </a:lnTo>
                    <a:lnTo>
                      <a:pt x="1254" y="2191"/>
                    </a:lnTo>
                    <a:lnTo>
                      <a:pt x="1169" y="2143"/>
                    </a:lnTo>
                    <a:lnTo>
                      <a:pt x="1085" y="2093"/>
                    </a:lnTo>
                    <a:lnTo>
                      <a:pt x="1002" y="2042"/>
                    </a:lnTo>
                    <a:close/>
                    <a:moveTo>
                      <a:pt x="2362" y="1715"/>
                    </a:moveTo>
                    <a:lnTo>
                      <a:pt x="2253" y="1802"/>
                    </a:lnTo>
                    <a:lnTo>
                      <a:pt x="2138" y="1888"/>
                    </a:lnTo>
                    <a:lnTo>
                      <a:pt x="2018" y="1971"/>
                    </a:lnTo>
                    <a:lnTo>
                      <a:pt x="2010" y="2080"/>
                    </a:lnTo>
                    <a:lnTo>
                      <a:pt x="1999" y="2188"/>
                    </a:lnTo>
                    <a:lnTo>
                      <a:pt x="1985" y="2293"/>
                    </a:lnTo>
                    <a:lnTo>
                      <a:pt x="1969" y="2397"/>
                    </a:lnTo>
                    <a:lnTo>
                      <a:pt x="2048" y="2423"/>
                    </a:lnTo>
                    <a:lnTo>
                      <a:pt x="2125" y="2445"/>
                    </a:lnTo>
                    <a:lnTo>
                      <a:pt x="2200" y="2464"/>
                    </a:lnTo>
                    <a:lnTo>
                      <a:pt x="2271" y="2480"/>
                    </a:lnTo>
                    <a:lnTo>
                      <a:pt x="2340" y="2492"/>
                    </a:lnTo>
                    <a:lnTo>
                      <a:pt x="2406" y="2502"/>
                    </a:lnTo>
                    <a:lnTo>
                      <a:pt x="2468" y="2508"/>
                    </a:lnTo>
                    <a:lnTo>
                      <a:pt x="2527" y="2509"/>
                    </a:lnTo>
                    <a:lnTo>
                      <a:pt x="2527" y="2509"/>
                    </a:lnTo>
                    <a:lnTo>
                      <a:pt x="2554" y="2509"/>
                    </a:lnTo>
                    <a:lnTo>
                      <a:pt x="2581" y="2508"/>
                    </a:lnTo>
                    <a:lnTo>
                      <a:pt x="2609" y="2505"/>
                    </a:lnTo>
                    <a:lnTo>
                      <a:pt x="2637" y="2500"/>
                    </a:lnTo>
                    <a:lnTo>
                      <a:pt x="2664" y="2495"/>
                    </a:lnTo>
                    <a:lnTo>
                      <a:pt x="2690" y="2487"/>
                    </a:lnTo>
                    <a:lnTo>
                      <a:pt x="2714" y="2478"/>
                    </a:lnTo>
                    <a:lnTo>
                      <a:pt x="2737" y="2466"/>
                    </a:lnTo>
                    <a:lnTo>
                      <a:pt x="2758" y="2452"/>
                    </a:lnTo>
                    <a:lnTo>
                      <a:pt x="2775" y="2435"/>
                    </a:lnTo>
                    <a:lnTo>
                      <a:pt x="2789" y="2416"/>
                    </a:lnTo>
                    <a:lnTo>
                      <a:pt x="2799" y="2392"/>
                    </a:lnTo>
                    <a:lnTo>
                      <a:pt x="2805" y="2365"/>
                    </a:lnTo>
                    <a:lnTo>
                      <a:pt x="2806" y="2336"/>
                    </a:lnTo>
                    <a:lnTo>
                      <a:pt x="2802" y="2304"/>
                    </a:lnTo>
                    <a:lnTo>
                      <a:pt x="2795" y="2269"/>
                    </a:lnTo>
                    <a:lnTo>
                      <a:pt x="2782" y="2232"/>
                    </a:lnTo>
                    <a:lnTo>
                      <a:pt x="2765" y="2193"/>
                    </a:lnTo>
                    <a:lnTo>
                      <a:pt x="2743" y="2152"/>
                    </a:lnTo>
                    <a:lnTo>
                      <a:pt x="2717" y="2109"/>
                    </a:lnTo>
                    <a:lnTo>
                      <a:pt x="2687" y="2064"/>
                    </a:lnTo>
                    <a:lnTo>
                      <a:pt x="2653" y="2018"/>
                    </a:lnTo>
                    <a:lnTo>
                      <a:pt x="2615" y="1970"/>
                    </a:lnTo>
                    <a:lnTo>
                      <a:pt x="2572" y="1921"/>
                    </a:lnTo>
                    <a:lnTo>
                      <a:pt x="2526" y="1870"/>
                    </a:lnTo>
                    <a:lnTo>
                      <a:pt x="2475" y="1820"/>
                    </a:lnTo>
                    <a:lnTo>
                      <a:pt x="2420" y="1768"/>
                    </a:lnTo>
                    <a:lnTo>
                      <a:pt x="2362" y="1715"/>
                    </a:lnTo>
                    <a:close/>
                    <a:moveTo>
                      <a:pt x="549" y="1714"/>
                    </a:moveTo>
                    <a:lnTo>
                      <a:pt x="472" y="1784"/>
                    </a:lnTo>
                    <a:lnTo>
                      <a:pt x="401" y="1854"/>
                    </a:lnTo>
                    <a:lnTo>
                      <a:pt x="336" y="1923"/>
                    </a:lnTo>
                    <a:lnTo>
                      <a:pt x="294" y="1972"/>
                    </a:lnTo>
                    <a:lnTo>
                      <a:pt x="256" y="2019"/>
                    </a:lnTo>
                    <a:lnTo>
                      <a:pt x="223" y="2064"/>
                    </a:lnTo>
                    <a:lnTo>
                      <a:pt x="193" y="2109"/>
                    </a:lnTo>
                    <a:lnTo>
                      <a:pt x="168" y="2152"/>
                    </a:lnTo>
                    <a:lnTo>
                      <a:pt x="146" y="2193"/>
                    </a:lnTo>
                    <a:lnTo>
                      <a:pt x="129" y="2232"/>
                    </a:lnTo>
                    <a:lnTo>
                      <a:pt x="117" y="2268"/>
                    </a:lnTo>
                    <a:lnTo>
                      <a:pt x="109" y="2304"/>
                    </a:lnTo>
                    <a:lnTo>
                      <a:pt x="106" y="2336"/>
                    </a:lnTo>
                    <a:lnTo>
                      <a:pt x="107" y="2365"/>
                    </a:lnTo>
                    <a:lnTo>
                      <a:pt x="112" y="2392"/>
                    </a:lnTo>
                    <a:lnTo>
                      <a:pt x="122" y="2416"/>
                    </a:lnTo>
                    <a:lnTo>
                      <a:pt x="137" y="2435"/>
                    </a:lnTo>
                    <a:lnTo>
                      <a:pt x="154" y="2452"/>
                    </a:lnTo>
                    <a:lnTo>
                      <a:pt x="174" y="2466"/>
                    </a:lnTo>
                    <a:lnTo>
                      <a:pt x="197" y="2478"/>
                    </a:lnTo>
                    <a:lnTo>
                      <a:pt x="222" y="2487"/>
                    </a:lnTo>
                    <a:lnTo>
                      <a:pt x="249" y="2495"/>
                    </a:lnTo>
                    <a:lnTo>
                      <a:pt x="275" y="2500"/>
                    </a:lnTo>
                    <a:lnTo>
                      <a:pt x="303" y="2505"/>
                    </a:lnTo>
                    <a:lnTo>
                      <a:pt x="331" y="2508"/>
                    </a:lnTo>
                    <a:lnTo>
                      <a:pt x="358" y="2509"/>
                    </a:lnTo>
                    <a:lnTo>
                      <a:pt x="385" y="2509"/>
                    </a:lnTo>
                    <a:lnTo>
                      <a:pt x="444" y="2508"/>
                    </a:lnTo>
                    <a:lnTo>
                      <a:pt x="506" y="2502"/>
                    </a:lnTo>
                    <a:lnTo>
                      <a:pt x="572" y="2492"/>
                    </a:lnTo>
                    <a:lnTo>
                      <a:pt x="641" y="2480"/>
                    </a:lnTo>
                    <a:lnTo>
                      <a:pt x="712" y="2464"/>
                    </a:lnTo>
                    <a:lnTo>
                      <a:pt x="787" y="2445"/>
                    </a:lnTo>
                    <a:lnTo>
                      <a:pt x="864" y="2423"/>
                    </a:lnTo>
                    <a:lnTo>
                      <a:pt x="942" y="2397"/>
                    </a:lnTo>
                    <a:lnTo>
                      <a:pt x="927" y="2293"/>
                    </a:lnTo>
                    <a:lnTo>
                      <a:pt x="913" y="2188"/>
                    </a:lnTo>
                    <a:lnTo>
                      <a:pt x="902" y="2080"/>
                    </a:lnTo>
                    <a:lnTo>
                      <a:pt x="893" y="1971"/>
                    </a:lnTo>
                    <a:lnTo>
                      <a:pt x="774" y="1887"/>
                    </a:lnTo>
                    <a:lnTo>
                      <a:pt x="659" y="1802"/>
                    </a:lnTo>
                    <a:lnTo>
                      <a:pt x="549" y="1714"/>
                    </a:lnTo>
                    <a:close/>
                    <a:moveTo>
                      <a:pt x="1456" y="1489"/>
                    </a:moveTo>
                    <a:lnTo>
                      <a:pt x="1424" y="1492"/>
                    </a:lnTo>
                    <a:lnTo>
                      <a:pt x="1395" y="1500"/>
                    </a:lnTo>
                    <a:lnTo>
                      <a:pt x="1368" y="1515"/>
                    </a:lnTo>
                    <a:lnTo>
                      <a:pt x="1345" y="1535"/>
                    </a:lnTo>
                    <a:lnTo>
                      <a:pt x="1327" y="1557"/>
                    </a:lnTo>
                    <a:lnTo>
                      <a:pt x="1312" y="1584"/>
                    </a:lnTo>
                    <a:lnTo>
                      <a:pt x="1303" y="1613"/>
                    </a:lnTo>
                    <a:lnTo>
                      <a:pt x="1300" y="1645"/>
                    </a:lnTo>
                    <a:lnTo>
                      <a:pt x="1303" y="1677"/>
                    </a:lnTo>
                    <a:lnTo>
                      <a:pt x="1312" y="1707"/>
                    </a:lnTo>
                    <a:lnTo>
                      <a:pt x="1327" y="1733"/>
                    </a:lnTo>
                    <a:lnTo>
                      <a:pt x="1345" y="1756"/>
                    </a:lnTo>
                    <a:lnTo>
                      <a:pt x="1368" y="1775"/>
                    </a:lnTo>
                    <a:lnTo>
                      <a:pt x="1395" y="1790"/>
                    </a:lnTo>
                    <a:lnTo>
                      <a:pt x="1424" y="1799"/>
                    </a:lnTo>
                    <a:lnTo>
                      <a:pt x="1456" y="1802"/>
                    </a:lnTo>
                    <a:lnTo>
                      <a:pt x="1487" y="1799"/>
                    </a:lnTo>
                    <a:lnTo>
                      <a:pt x="1517" y="1790"/>
                    </a:lnTo>
                    <a:lnTo>
                      <a:pt x="1543" y="1775"/>
                    </a:lnTo>
                    <a:lnTo>
                      <a:pt x="1567" y="1756"/>
                    </a:lnTo>
                    <a:lnTo>
                      <a:pt x="1585" y="1733"/>
                    </a:lnTo>
                    <a:lnTo>
                      <a:pt x="1600" y="1707"/>
                    </a:lnTo>
                    <a:lnTo>
                      <a:pt x="1609" y="1677"/>
                    </a:lnTo>
                    <a:lnTo>
                      <a:pt x="1612" y="1645"/>
                    </a:lnTo>
                    <a:lnTo>
                      <a:pt x="1609" y="1613"/>
                    </a:lnTo>
                    <a:lnTo>
                      <a:pt x="1600" y="1584"/>
                    </a:lnTo>
                    <a:lnTo>
                      <a:pt x="1585" y="1557"/>
                    </a:lnTo>
                    <a:lnTo>
                      <a:pt x="1567" y="1535"/>
                    </a:lnTo>
                    <a:lnTo>
                      <a:pt x="1543" y="1515"/>
                    </a:lnTo>
                    <a:lnTo>
                      <a:pt x="1517" y="1500"/>
                    </a:lnTo>
                    <a:lnTo>
                      <a:pt x="1487" y="1492"/>
                    </a:lnTo>
                    <a:lnTo>
                      <a:pt x="1456" y="1489"/>
                    </a:lnTo>
                    <a:close/>
                    <a:moveTo>
                      <a:pt x="2026" y="1452"/>
                    </a:moveTo>
                    <a:lnTo>
                      <a:pt x="2029" y="1548"/>
                    </a:lnTo>
                    <a:lnTo>
                      <a:pt x="2030" y="1645"/>
                    </a:lnTo>
                    <a:lnTo>
                      <a:pt x="2029" y="1742"/>
                    </a:lnTo>
                    <a:lnTo>
                      <a:pt x="2026" y="1839"/>
                    </a:lnTo>
                    <a:lnTo>
                      <a:pt x="2116" y="1774"/>
                    </a:lnTo>
                    <a:lnTo>
                      <a:pt x="2202" y="1710"/>
                    </a:lnTo>
                    <a:lnTo>
                      <a:pt x="2281" y="1645"/>
                    </a:lnTo>
                    <a:lnTo>
                      <a:pt x="2202" y="1581"/>
                    </a:lnTo>
                    <a:lnTo>
                      <a:pt x="2116" y="1516"/>
                    </a:lnTo>
                    <a:lnTo>
                      <a:pt x="2026" y="1452"/>
                    </a:lnTo>
                    <a:close/>
                    <a:moveTo>
                      <a:pt x="885" y="1452"/>
                    </a:moveTo>
                    <a:lnTo>
                      <a:pt x="796" y="1515"/>
                    </a:lnTo>
                    <a:lnTo>
                      <a:pt x="711" y="1580"/>
                    </a:lnTo>
                    <a:lnTo>
                      <a:pt x="630" y="1644"/>
                    </a:lnTo>
                    <a:lnTo>
                      <a:pt x="710" y="1710"/>
                    </a:lnTo>
                    <a:lnTo>
                      <a:pt x="795" y="1774"/>
                    </a:lnTo>
                    <a:lnTo>
                      <a:pt x="885" y="1839"/>
                    </a:lnTo>
                    <a:lnTo>
                      <a:pt x="883" y="1742"/>
                    </a:lnTo>
                    <a:lnTo>
                      <a:pt x="881" y="1645"/>
                    </a:lnTo>
                    <a:lnTo>
                      <a:pt x="883" y="1548"/>
                    </a:lnTo>
                    <a:lnTo>
                      <a:pt x="885" y="1452"/>
                    </a:lnTo>
                    <a:close/>
                    <a:moveTo>
                      <a:pt x="1456" y="1384"/>
                    </a:moveTo>
                    <a:lnTo>
                      <a:pt x="1494" y="1387"/>
                    </a:lnTo>
                    <a:lnTo>
                      <a:pt x="1532" y="1395"/>
                    </a:lnTo>
                    <a:lnTo>
                      <a:pt x="1566" y="1408"/>
                    </a:lnTo>
                    <a:lnTo>
                      <a:pt x="1598" y="1426"/>
                    </a:lnTo>
                    <a:lnTo>
                      <a:pt x="1627" y="1449"/>
                    </a:lnTo>
                    <a:lnTo>
                      <a:pt x="1653" y="1474"/>
                    </a:lnTo>
                    <a:lnTo>
                      <a:pt x="1675" y="1504"/>
                    </a:lnTo>
                    <a:lnTo>
                      <a:pt x="1692" y="1536"/>
                    </a:lnTo>
                    <a:lnTo>
                      <a:pt x="1706" y="1570"/>
                    </a:lnTo>
                    <a:lnTo>
                      <a:pt x="1714" y="1607"/>
                    </a:lnTo>
                    <a:lnTo>
                      <a:pt x="1717" y="1645"/>
                    </a:lnTo>
                    <a:lnTo>
                      <a:pt x="1714" y="1684"/>
                    </a:lnTo>
                    <a:lnTo>
                      <a:pt x="1706" y="1721"/>
                    </a:lnTo>
                    <a:lnTo>
                      <a:pt x="1692" y="1755"/>
                    </a:lnTo>
                    <a:lnTo>
                      <a:pt x="1675" y="1787"/>
                    </a:lnTo>
                    <a:lnTo>
                      <a:pt x="1653" y="1816"/>
                    </a:lnTo>
                    <a:lnTo>
                      <a:pt x="1627" y="1842"/>
                    </a:lnTo>
                    <a:lnTo>
                      <a:pt x="1598" y="1864"/>
                    </a:lnTo>
                    <a:lnTo>
                      <a:pt x="1566" y="1882"/>
                    </a:lnTo>
                    <a:lnTo>
                      <a:pt x="1532" y="1895"/>
                    </a:lnTo>
                    <a:lnTo>
                      <a:pt x="1494" y="1904"/>
                    </a:lnTo>
                    <a:lnTo>
                      <a:pt x="1456" y="1907"/>
                    </a:lnTo>
                    <a:lnTo>
                      <a:pt x="1418" y="1904"/>
                    </a:lnTo>
                    <a:lnTo>
                      <a:pt x="1380" y="1895"/>
                    </a:lnTo>
                    <a:lnTo>
                      <a:pt x="1346" y="1882"/>
                    </a:lnTo>
                    <a:lnTo>
                      <a:pt x="1314" y="1864"/>
                    </a:lnTo>
                    <a:lnTo>
                      <a:pt x="1285" y="1842"/>
                    </a:lnTo>
                    <a:lnTo>
                      <a:pt x="1259" y="1816"/>
                    </a:lnTo>
                    <a:lnTo>
                      <a:pt x="1238" y="1787"/>
                    </a:lnTo>
                    <a:lnTo>
                      <a:pt x="1219" y="1755"/>
                    </a:lnTo>
                    <a:lnTo>
                      <a:pt x="1206" y="1721"/>
                    </a:lnTo>
                    <a:lnTo>
                      <a:pt x="1198" y="1684"/>
                    </a:lnTo>
                    <a:lnTo>
                      <a:pt x="1195" y="1645"/>
                    </a:lnTo>
                    <a:lnTo>
                      <a:pt x="1198" y="1607"/>
                    </a:lnTo>
                    <a:lnTo>
                      <a:pt x="1206" y="1570"/>
                    </a:lnTo>
                    <a:lnTo>
                      <a:pt x="1219" y="1536"/>
                    </a:lnTo>
                    <a:lnTo>
                      <a:pt x="1238" y="1504"/>
                    </a:lnTo>
                    <a:lnTo>
                      <a:pt x="1259" y="1474"/>
                    </a:lnTo>
                    <a:lnTo>
                      <a:pt x="1285" y="1449"/>
                    </a:lnTo>
                    <a:lnTo>
                      <a:pt x="1314" y="1426"/>
                    </a:lnTo>
                    <a:lnTo>
                      <a:pt x="1346" y="1408"/>
                    </a:lnTo>
                    <a:lnTo>
                      <a:pt x="1380" y="1395"/>
                    </a:lnTo>
                    <a:lnTo>
                      <a:pt x="1418" y="1387"/>
                    </a:lnTo>
                    <a:lnTo>
                      <a:pt x="1456" y="1384"/>
                    </a:lnTo>
                    <a:close/>
                    <a:moveTo>
                      <a:pt x="1456" y="1112"/>
                    </a:moveTo>
                    <a:lnTo>
                      <a:pt x="1339" y="1173"/>
                    </a:lnTo>
                    <a:lnTo>
                      <a:pt x="1221" y="1238"/>
                    </a:lnTo>
                    <a:lnTo>
                      <a:pt x="1105" y="1308"/>
                    </a:lnTo>
                    <a:lnTo>
                      <a:pt x="993" y="1378"/>
                    </a:lnTo>
                    <a:lnTo>
                      <a:pt x="990" y="1465"/>
                    </a:lnTo>
                    <a:lnTo>
                      <a:pt x="987" y="1554"/>
                    </a:lnTo>
                    <a:lnTo>
                      <a:pt x="986" y="1645"/>
                    </a:lnTo>
                    <a:lnTo>
                      <a:pt x="987" y="1736"/>
                    </a:lnTo>
                    <a:lnTo>
                      <a:pt x="990" y="1825"/>
                    </a:lnTo>
                    <a:lnTo>
                      <a:pt x="993" y="1912"/>
                    </a:lnTo>
                    <a:lnTo>
                      <a:pt x="1067" y="1958"/>
                    </a:lnTo>
                    <a:lnTo>
                      <a:pt x="1142" y="2006"/>
                    </a:lnTo>
                    <a:lnTo>
                      <a:pt x="1221" y="2053"/>
                    </a:lnTo>
                    <a:lnTo>
                      <a:pt x="1339" y="2118"/>
                    </a:lnTo>
                    <a:lnTo>
                      <a:pt x="1456" y="2179"/>
                    </a:lnTo>
                    <a:lnTo>
                      <a:pt x="1573" y="2118"/>
                    </a:lnTo>
                    <a:lnTo>
                      <a:pt x="1691" y="2053"/>
                    </a:lnTo>
                    <a:lnTo>
                      <a:pt x="1769" y="2006"/>
                    </a:lnTo>
                    <a:lnTo>
                      <a:pt x="1844" y="1958"/>
                    </a:lnTo>
                    <a:lnTo>
                      <a:pt x="1918" y="1912"/>
                    </a:lnTo>
                    <a:lnTo>
                      <a:pt x="1924" y="1781"/>
                    </a:lnTo>
                    <a:lnTo>
                      <a:pt x="1925" y="1645"/>
                    </a:lnTo>
                    <a:lnTo>
                      <a:pt x="1925" y="1554"/>
                    </a:lnTo>
                    <a:lnTo>
                      <a:pt x="1922" y="1465"/>
                    </a:lnTo>
                    <a:lnTo>
                      <a:pt x="1918" y="1379"/>
                    </a:lnTo>
                    <a:lnTo>
                      <a:pt x="1845" y="1331"/>
                    </a:lnTo>
                    <a:lnTo>
                      <a:pt x="1770" y="1285"/>
                    </a:lnTo>
                    <a:lnTo>
                      <a:pt x="1691" y="1238"/>
                    </a:lnTo>
                    <a:lnTo>
                      <a:pt x="1573" y="1173"/>
                    </a:lnTo>
                    <a:lnTo>
                      <a:pt x="1456" y="1112"/>
                    </a:lnTo>
                    <a:close/>
                    <a:moveTo>
                      <a:pt x="1869" y="929"/>
                    </a:moveTo>
                    <a:lnTo>
                      <a:pt x="1772" y="967"/>
                    </a:lnTo>
                    <a:lnTo>
                      <a:pt x="1673" y="1009"/>
                    </a:lnTo>
                    <a:lnTo>
                      <a:pt x="1573" y="1054"/>
                    </a:lnTo>
                    <a:lnTo>
                      <a:pt x="1658" y="1100"/>
                    </a:lnTo>
                    <a:lnTo>
                      <a:pt x="1743" y="1148"/>
                    </a:lnTo>
                    <a:lnTo>
                      <a:pt x="1827" y="1197"/>
                    </a:lnTo>
                    <a:lnTo>
                      <a:pt x="1909" y="1249"/>
                    </a:lnTo>
                    <a:lnTo>
                      <a:pt x="1898" y="1138"/>
                    </a:lnTo>
                    <a:lnTo>
                      <a:pt x="1885" y="1031"/>
                    </a:lnTo>
                    <a:lnTo>
                      <a:pt x="1869" y="929"/>
                    </a:lnTo>
                    <a:close/>
                    <a:moveTo>
                      <a:pt x="1043" y="929"/>
                    </a:moveTo>
                    <a:lnTo>
                      <a:pt x="1027" y="1031"/>
                    </a:lnTo>
                    <a:lnTo>
                      <a:pt x="1014" y="1138"/>
                    </a:lnTo>
                    <a:lnTo>
                      <a:pt x="1002" y="1249"/>
                    </a:lnTo>
                    <a:lnTo>
                      <a:pt x="1085" y="1198"/>
                    </a:lnTo>
                    <a:lnTo>
                      <a:pt x="1169" y="1148"/>
                    </a:lnTo>
                    <a:lnTo>
                      <a:pt x="1254" y="1100"/>
                    </a:lnTo>
                    <a:lnTo>
                      <a:pt x="1339" y="1054"/>
                    </a:lnTo>
                    <a:lnTo>
                      <a:pt x="1239" y="1009"/>
                    </a:lnTo>
                    <a:lnTo>
                      <a:pt x="1140" y="967"/>
                    </a:lnTo>
                    <a:lnTo>
                      <a:pt x="1043" y="929"/>
                    </a:lnTo>
                    <a:close/>
                    <a:moveTo>
                      <a:pt x="2527" y="781"/>
                    </a:moveTo>
                    <a:lnTo>
                      <a:pt x="2468" y="783"/>
                    </a:lnTo>
                    <a:lnTo>
                      <a:pt x="2406" y="788"/>
                    </a:lnTo>
                    <a:lnTo>
                      <a:pt x="2340" y="798"/>
                    </a:lnTo>
                    <a:lnTo>
                      <a:pt x="2271" y="810"/>
                    </a:lnTo>
                    <a:lnTo>
                      <a:pt x="2200" y="827"/>
                    </a:lnTo>
                    <a:lnTo>
                      <a:pt x="2125" y="845"/>
                    </a:lnTo>
                    <a:lnTo>
                      <a:pt x="2048" y="868"/>
                    </a:lnTo>
                    <a:lnTo>
                      <a:pt x="1969" y="893"/>
                    </a:lnTo>
                    <a:lnTo>
                      <a:pt x="1985" y="997"/>
                    </a:lnTo>
                    <a:lnTo>
                      <a:pt x="1999" y="1102"/>
                    </a:lnTo>
                    <a:lnTo>
                      <a:pt x="2010" y="1210"/>
                    </a:lnTo>
                    <a:lnTo>
                      <a:pt x="2018" y="1320"/>
                    </a:lnTo>
                    <a:lnTo>
                      <a:pt x="2138" y="1403"/>
                    </a:lnTo>
                    <a:lnTo>
                      <a:pt x="2253" y="1489"/>
                    </a:lnTo>
                    <a:lnTo>
                      <a:pt x="2362" y="1576"/>
                    </a:lnTo>
                    <a:lnTo>
                      <a:pt x="2420" y="1523"/>
                    </a:lnTo>
                    <a:lnTo>
                      <a:pt x="2475" y="1471"/>
                    </a:lnTo>
                    <a:lnTo>
                      <a:pt x="2526" y="1420"/>
                    </a:lnTo>
                    <a:lnTo>
                      <a:pt x="2571" y="1370"/>
                    </a:lnTo>
                    <a:lnTo>
                      <a:pt x="2615" y="1320"/>
                    </a:lnTo>
                    <a:lnTo>
                      <a:pt x="2653" y="1272"/>
                    </a:lnTo>
                    <a:lnTo>
                      <a:pt x="2687" y="1227"/>
                    </a:lnTo>
                    <a:lnTo>
                      <a:pt x="2717" y="1181"/>
                    </a:lnTo>
                    <a:lnTo>
                      <a:pt x="2743" y="1139"/>
                    </a:lnTo>
                    <a:lnTo>
                      <a:pt x="2765" y="1097"/>
                    </a:lnTo>
                    <a:lnTo>
                      <a:pt x="2782" y="1059"/>
                    </a:lnTo>
                    <a:lnTo>
                      <a:pt x="2795" y="1022"/>
                    </a:lnTo>
                    <a:lnTo>
                      <a:pt x="2802" y="987"/>
                    </a:lnTo>
                    <a:lnTo>
                      <a:pt x="2806" y="955"/>
                    </a:lnTo>
                    <a:lnTo>
                      <a:pt x="2805" y="925"/>
                    </a:lnTo>
                    <a:lnTo>
                      <a:pt x="2799" y="898"/>
                    </a:lnTo>
                    <a:lnTo>
                      <a:pt x="2789" y="874"/>
                    </a:lnTo>
                    <a:lnTo>
                      <a:pt x="2775" y="856"/>
                    </a:lnTo>
                    <a:lnTo>
                      <a:pt x="2758" y="838"/>
                    </a:lnTo>
                    <a:lnTo>
                      <a:pt x="2737" y="825"/>
                    </a:lnTo>
                    <a:lnTo>
                      <a:pt x="2714" y="812"/>
                    </a:lnTo>
                    <a:lnTo>
                      <a:pt x="2690" y="803"/>
                    </a:lnTo>
                    <a:lnTo>
                      <a:pt x="2664" y="796"/>
                    </a:lnTo>
                    <a:lnTo>
                      <a:pt x="2637" y="789"/>
                    </a:lnTo>
                    <a:lnTo>
                      <a:pt x="2609" y="786"/>
                    </a:lnTo>
                    <a:lnTo>
                      <a:pt x="2581" y="783"/>
                    </a:lnTo>
                    <a:lnTo>
                      <a:pt x="2554" y="782"/>
                    </a:lnTo>
                    <a:lnTo>
                      <a:pt x="2527" y="781"/>
                    </a:lnTo>
                    <a:close/>
                    <a:moveTo>
                      <a:pt x="385" y="781"/>
                    </a:moveTo>
                    <a:lnTo>
                      <a:pt x="358" y="782"/>
                    </a:lnTo>
                    <a:lnTo>
                      <a:pt x="331" y="783"/>
                    </a:lnTo>
                    <a:lnTo>
                      <a:pt x="303" y="786"/>
                    </a:lnTo>
                    <a:lnTo>
                      <a:pt x="275" y="789"/>
                    </a:lnTo>
                    <a:lnTo>
                      <a:pt x="249" y="796"/>
                    </a:lnTo>
                    <a:lnTo>
                      <a:pt x="222" y="803"/>
                    </a:lnTo>
                    <a:lnTo>
                      <a:pt x="197" y="812"/>
                    </a:lnTo>
                    <a:lnTo>
                      <a:pt x="174" y="825"/>
                    </a:lnTo>
                    <a:lnTo>
                      <a:pt x="154" y="838"/>
                    </a:lnTo>
                    <a:lnTo>
                      <a:pt x="137" y="856"/>
                    </a:lnTo>
                    <a:lnTo>
                      <a:pt x="122" y="874"/>
                    </a:lnTo>
                    <a:lnTo>
                      <a:pt x="112" y="898"/>
                    </a:lnTo>
                    <a:lnTo>
                      <a:pt x="107" y="925"/>
                    </a:lnTo>
                    <a:lnTo>
                      <a:pt x="106" y="955"/>
                    </a:lnTo>
                    <a:lnTo>
                      <a:pt x="109" y="987"/>
                    </a:lnTo>
                    <a:lnTo>
                      <a:pt x="117" y="1022"/>
                    </a:lnTo>
                    <a:lnTo>
                      <a:pt x="129" y="1059"/>
                    </a:lnTo>
                    <a:lnTo>
                      <a:pt x="147" y="1097"/>
                    </a:lnTo>
                    <a:lnTo>
                      <a:pt x="169" y="1139"/>
                    </a:lnTo>
                    <a:lnTo>
                      <a:pt x="195" y="1181"/>
                    </a:lnTo>
                    <a:lnTo>
                      <a:pt x="225" y="1227"/>
                    </a:lnTo>
                    <a:lnTo>
                      <a:pt x="259" y="1272"/>
                    </a:lnTo>
                    <a:lnTo>
                      <a:pt x="297" y="1320"/>
                    </a:lnTo>
                    <a:lnTo>
                      <a:pt x="340" y="1370"/>
                    </a:lnTo>
                    <a:lnTo>
                      <a:pt x="386" y="1420"/>
                    </a:lnTo>
                    <a:lnTo>
                      <a:pt x="437" y="1471"/>
                    </a:lnTo>
                    <a:lnTo>
                      <a:pt x="491" y="1523"/>
                    </a:lnTo>
                    <a:lnTo>
                      <a:pt x="549" y="1576"/>
                    </a:lnTo>
                    <a:lnTo>
                      <a:pt x="658" y="1489"/>
                    </a:lnTo>
                    <a:lnTo>
                      <a:pt x="772" y="1404"/>
                    </a:lnTo>
                    <a:lnTo>
                      <a:pt x="893" y="1319"/>
                    </a:lnTo>
                    <a:lnTo>
                      <a:pt x="902" y="1210"/>
                    </a:lnTo>
                    <a:lnTo>
                      <a:pt x="913" y="1102"/>
                    </a:lnTo>
                    <a:lnTo>
                      <a:pt x="927" y="997"/>
                    </a:lnTo>
                    <a:lnTo>
                      <a:pt x="942" y="893"/>
                    </a:lnTo>
                    <a:lnTo>
                      <a:pt x="864" y="868"/>
                    </a:lnTo>
                    <a:lnTo>
                      <a:pt x="787" y="845"/>
                    </a:lnTo>
                    <a:lnTo>
                      <a:pt x="712" y="827"/>
                    </a:lnTo>
                    <a:lnTo>
                      <a:pt x="641" y="810"/>
                    </a:lnTo>
                    <a:lnTo>
                      <a:pt x="572" y="798"/>
                    </a:lnTo>
                    <a:lnTo>
                      <a:pt x="506" y="788"/>
                    </a:lnTo>
                    <a:lnTo>
                      <a:pt x="443" y="783"/>
                    </a:lnTo>
                    <a:lnTo>
                      <a:pt x="385" y="781"/>
                    </a:lnTo>
                    <a:close/>
                    <a:moveTo>
                      <a:pt x="1456" y="104"/>
                    </a:moveTo>
                    <a:lnTo>
                      <a:pt x="1426" y="108"/>
                    </a:lnTo>
                    <a:lnTo>
                      <a:pt x="1397" y="119"/>
                    </a:lnTo>
                    <a:lnTo>
                      <a:pt x="1367" y="137"/>
                    </a:lnTo>
                    <a:lnTo>
                      <a:pt x="1338" y="161"/>
                    </a:lnTo>
                    <a:lnTo>
                      <a:pt x="1309" y="193"/>
                    </a:lnTo>
                    <a:lnTo>
                      <a:pt x="1280" y="230"/>
                    </a:lnTo>
                    <a:lnTo>
                      <a:pt x="1252" y="273"/>
                    </a:lnTo>
                    <a:lnTo>
                      <a:pt x="1224" y="323"/>
                    </a:lnTo>
                    <a:lnTo>
                      <a:pt x="1197" y="379"/>
                    </a:lnTo>
                    <a:lnTo>
                      <a:pt x="1172" y="440"/>
                    </a:lnTo>
                    <a:lnTo>
                      <a:pt x="1147" y="507"/>
                    </a:lnTo>
                    <a:lnTo>
                      <a:pt x="1124" y="579"/>
                    </a:lnTo>
                    <a:lnTo>
                      <a:pt x="1102" y="656"/>
                    </a:lnTo>
                    <a:lnTo>
                      <a:pt x="1081" y="739"/>
                    </a:lnTo>
                    <a:lnTo>
                      <a:pt x="1061" y="826"/>
                    </a:lnTo>
                    <a:lnTo>
                      <a:pt x="1158" y="862"/>
                    </a:lnTo>
                    <a:lnTo>
                      <a:pt x="1256" y="902"/>
                    </a:lnTo>
                    <a:lnTo>
                      <a:pt x="1356" y="947"/>
                    </a:lnTo>
                    <a:lnTo>
                      <a:pt x="1456" y="995"/>
                    </a:lnTo>
                    <a:lnTo>
                      <a:pt x="1556" y="947"/>
                    </a:lnTo>
                    <a:lnTo>
                      <a:pt x="1656" y="902"/>
                    </a:lnTo>
                    <a:lnTo>
                      <a:pt x="1753" y="862"/>
                    </a:lnTo>
                    <a:lnTo>
                      <a:pt x="1850" y="826"/>
                    </a:lnTo>
                    <a:lnTo>
                      <a:pt x="1831" y="739"/>
                    </a:lnTo>
                    <a:lnTo>
                      <a:pt x="1810" y="656"/>
                    </a:lnTo>
                    <a:lnTo>
                      <a:pt x="1788" y="579"/>
                    </a:lnTo>
                    <a:lnTo>
                      <a:pt x="1765" y="507"/>
                    </a:lnTo>
                    <a:lnTo>
                      <a:pt x="1740" y="440"/>
                    </a:lnTo>
                    <a:lnTo>
                      <a:pt x="1714" y="379"/>
                    </a:lnTo>
                    <a:lnTo>
                      <a:pt x="1687" y="323"/>
                    </a:lnTo>
                    <a:lnTo>
                      <a:pt x="1660" y="273"/>
                    </a:lnTo>
                    <a:lnTo>
                      <a:pt x="1632" y="230"/>
                    </a:lnTo>
                    <a:lnTo>
                      <a:pt x="1603" y="193"/>
                    </a:lnTo>
                    <a:lnTo>
                      <a:pt x="1574" y="161"/>
                    </a:lnTo>
                    <a:lnTo>
                      <a:pt x="1544" y="137"/>
                    </a:lnTo>
                    <a:lnTo>
                      <a:pt x="1515" y="119"/>
                    </a:lnTo>
                    <a:lnTo>
                      <a:pt x="1485" y="108"/>
                    </a:lnTo>
                    <a:lnTo>
                      <a:pt x="1456" y="104"/>
                    </a:lnTo>
                    <a:close/>
                    <a:moveTo>
                      <a:pt x="1456" y="0"/>
                    </a:moveTo>
                    <a:lnTo>
                      <a:pt x="1494" y="3"/>
                    </a:lnTo>
                    <a:lnTo>
                      <a:pt x="1532" y="12"/>
                    </a:lnTo>
                    <a:lnTo>
                      <a:pt x="1568" y="28"/>
                    </a:lnTo>
                    <a:lnTo>
                      <a:pt x="1603" y="47"/>
                    </a:lnTo>
                    <a:lnTo>
                      <a:pt x="1636" y="73"/>
                    </a:lnTo>
                    <a:lnTo>
                      <a:pt x="1668" y="104"/>
                    </a:lnTo>
                    <a:lnTo>
                      <a:pt x="1699" y="141"/>
                    </a:lnTo>
                    <a:lnTo>
                      <a:pt x="1729" y="181"/>
                    </a:lnTo>
                    <a:lnTo>
                      <a:pt x="1757" y="226"/>
                    </a:lnTo>
                    <a:lnTo>
                      <a:pt x="1784" y="275"/>
                    </a:lnTo>
                    <a:lnTo>
                      <a:pt x="1809" y="328"/>
                    </a:lnTo>
                    <a:lnTo>
                      <a:pt x="1834" y="385"/>
                    </a:lnTo>
                    <a:lnTo>
                      <a:pt x="1857" y="445"/>
                    </a:lnTo>
                    <a:lnTo>
                      <a:pt x="1877" y="509"/>
                    </a:lnTo>
                    <a:lnTo>
                      <a:pt x="1898" y="575"/>
                    </a:lnTo>
                    <a:lnTo>
                      <a:pt x="1917" y="644"/>
                    </a:lnTo>
                    <a:lnTo>
                      <a:pt x="1933" y="716"/>
                    </a:lnTo>
                    <a:lnTo>
                      <a:pt x="1950" y="790"/>
                    </a:lnTo>
                    <a:lnTo>
                      <a:pt x="2031" y="765"/>
                    </a:lnTo>
                    <a:lnTo>
                      <a:pt x="2111" y="742"/>
                    </a:lnTo>
                    <a:lnTo>
                      <a:pt x="2187" y="722"/>
                    </a:lnTo>
                    <a:lnTo>
                      <a:pt x="2262" y="707"/>
                    </a:lnTo>
                    <a:lnTo>
                      <a:pt x="2333" y="694"/>
                    </a:lnTo>
                    <a:lnTo>
                      <a:pt x="2400" y="685"/>
                    </a:lnTo>
                    <a:lnTo>
                      <a:pt x="2466" y="679"/>
                    </a:lnTo>
                    <a:lnTo>
                      <a:pt x="2527" y="678"/>
                    </a:lnTo>
                    <a:lnTo>
                      <a:pt x="2575" y="679"/>
                    </a:lnTo>
                    <a:lnTo>
                      <a:pt x="2620" y="683"/>
                    </a:lnTo>
                    <a:lnTo>
                      <a:pt x="2660" y="689"/>
                    </a:lnTo>
                    <a:lnTo>
                      <a:pt x="2697" y="697"/>
                    </a:lnTo>
                    <a:lnTo>
                      <a:pt x="2730" y="707"/>
                    </a:lnTo>
                    <a:lnTo>
                      <a:pt x="2759" y="719"/>
                    </a:lnTo>
                    <a:lnTo>
                      <a:pt x="2785" y="731"/>
                    </a:lnTo>
                    <a:lnTo>
                      <a:pt x="2807" y="746"/>
                    </a:lnTo>
                    <a:lnTo>
                      <a:pt x="2826" y="760"/>
                    </a:lnTo>
                    <a:lnTo>
                      <a:pt x="2844" y="776"/>
                    </a:lnTo>
                    <a:lnTo>
                      <a:pt x="2858" y="792"/>
                    </a:lnTo>
                    <a:lnTo>
                      <a:pt x="2870" y="807"/>
                    </a:lnTo>
                    <a:lnTo>
                      <a:pt x="2880" y="823"/>
                    </a:lnTo>
                    <a:lnTo>
                      <a:pt x="2897" y="858"/>
                    </a:lnTo>
                    <a:lnTo>
                      <a:pt x="2907" y="895"/>
                    </a:lnTo>
                    <a:lnTo>
                      <a:pt x="2912" y="934"/>
                    </a:lnTo>
                    <a:lnTo>
                      <a:pt x="2912" y="974"/>
                    </a:lnTo>
                    <a:lnTo>
                      <a:pt x="2906" y="1015"/>
                    </a:lnTo>
                    <a:lnTo>
                      <a:pt x="2895" y="1059"/>
                    </a:lnTo>
                    <a:lnTo>
                      <a:pt x="2880" y="1103"/>
                    </a:lnTo>
                    <a:lnTo>
                      <a:pt x="2859" y="1150"/>
                    </a:lnTo>
                    <a:lnTo>
                      <a:pt x="2834" y="1197"/>
                    </a:lnTo>
                    <a:lnTo>
                      <a:pt x="2805" y="1244"/>
                    </a:lnTo>
                    <a:lnTo>
                      <a:pt x="2772" y="1293"/>
                    </a:lnTo>
                    <a:lnTo>
                      <a:pt x="2736" y="1342"/>
                    </a:lnTo>
                    <a:lnTo>
                      <a:pt x="2695" y="1393"/>
                    </a:lnTo>
                    <a:lnTo>
                      <a:pt x="2651" y="1442"/>
                    </a:lnTo>
                    <a:lnTo>
                      <a:pt x="2603" y="1493"/>
                    </a:lnTo>
                    <a:lnTo>
                      <a:pt x="2553" y="1544"/>
                    </a:lnTo>
                    <a:lnTo>
                      <a:pt x="2500" y="1595"/>
                    </a:lnTo>
                    <a:lnTo>
                      <a:pt x="2443" y="1645"/>
                    </a:lnTo>
                    <a:lnTo>
                      <a:pt x="2500" y="1696"/>
                    </a:lnTo>
                    <a:lnTo>
                      <a:pt x="2553" y="1747"/>
                    </a:lnTo>
                    <a:lnTo>
                      <a:pt x="2603" y="1798"/>
                    </a:lnTo>
                    <a:lnTo>
                      <a:pt x="2651" y="1849"/>
                    </a:lnTo>
                    <a:lnTo>
                      <a:pt x="2696" y="1898"/>
                    </a:lnTo>
                    <a:lnTo>
                      <a:pt x="2736" y="1948"/>
                    </a:lnTo>
                    <a:lnTo>
                      <a:pt x="2773" y="1998"/>
                    </a:lnTo>
                    <a:lnTo>
                      <a:pt x="2806" y="2047"/>
                    </a:lnTo>
                    <a:lnTo>
                      <a:pt x="2835" y="2094"/>
                    </a:lnTo>
                    <a:lnTo>
                      <a:pt x="2859" y="2141"/>
                    </a:lnTo>
                    <a:lnTo>
                      <a:pt x="2880" y="2186"/>
                    </a:lnTo>
                    <a:lnTo>
                      <a:pt x="2895" y="2231"/>
                    </a:lnTo>
                    <a:lnTo>
                      <a:pt x="2906" y="2275"/>
                    </a:lnTo>
                    <a:lnTo>
                      <a:pt x="2912" y="2317"/>
                    </a:lnTo>
                    <a:lnTo>
                      <a:pt x="2912" y="2357"/>
                    </a:lnTo>
                    <a:lnTo>
                      <a:pt x="2907" y="2396"/>
                    </a:lnTo>
                    <a:lnTo>
                      <a:pt x="2897" y="2433"/>
                    </a:lnTo>
                    <a:lnTo>
                      <a:pt x="2880" y="2468"/>
                    </a:lnTo>
                    <a:lnTo>
                      <a:pt x="2870" y="2484"/>
                    </a:lnTo>
                    <a:lnTo>
                      <a:pt x="2858" y="2499"/>
                    </a:lnTo>
                    <a:lnTo>
                      <a:pt x="2844" y="2515"/>
                    </a:lnTo>
                    <a:lnTo>
                      <a:pt x="2827" y="2531"/>
                    </a:lnTo>
                    <a:lnTo>
                      <a:pt x="2807" y="2545"/>
                    </a:lnTo>
                    <a:lnTo>
                      <a:pt x="2785" y="2560"/>
                    </a:lnTo>
                    <a:lnTo>
                      <a:pt x="2759" y="2572"/>
                    </a:lnTo>
                    <a:lnTo>
                      <a:pt x="2730" y="2583"/>
                    </a:lnTo>
                    <a:lnTo>
                      <a:pt x="2698" y="2594"/>
                    </a:lnTo>
                    <a:lnTo>
                      <a:pt x="2660" y="2602"/>
                    </a:lnTo>
                    <a:lnTo>
                      <a:pt x="2620" y="2608"/>
                    </a:lnTo>
                    <a:lnTo>
                      <a:pt x="2575" y="2612"/>
                    </a:lnTo>
                    <a:lnTo>
                      <a:pt x="2527" y="2613"/>
                    </a:lnTo>
                    <a:lnTo>
                      <a:pt x="2466" y="2611"/>
                    </a:lnTo>
                    <a:lnTo>
                      <a:pt x="2400" y="2606"/>
                    </a:lnTo>
                    <a:lnTo>
                      <a:pt x="2332" y="2597"/>
                    </a:lnTo>
                    <a:lnTo>
                      <a:pt x="2261" y="2584"/>
                    </a:lnTo>
                    <a:lnTo>
                      <a:pt x="2187" y="2568"/>
                    </a:lnTo>
                    <a:lnTo>
                      <a:pt x="2111" y="2548"/>
                    </a:lnTo>
                    <a:lnTo>
                      <a:pt x="2031" y="2526"/>
                    </a:lnTo>
                    <a:lnTo>
                      <a:pt x="1950" y="2500"/>
                    </a:lnTo>
                    <a:lnTo>
                      <a:pt x="1933" y="2574"/>
                    </a:lnTo>
                    <a:lnTo>
                      <a:pt x="1917" y="2646"/>
                    </a:lnTo>
                    <a:lnTo>
                      <a:pt x="1898" y="2715"/>
                    </a:lnTo>
                    <a:lnTo>
                      <a:pt x="1877" y="2781"/>
                    </a:lnTo>
                    <a:lnTo>
                      <a:pt x="1857" y="2846"/>
                    </a:lnTo>
                    <a:lnTo>
                      <a:pt x="1834" y="2906"/>
                    </a:lnTo>
                    <a:lnTo>
                      <a:pt x="1809" y="2963"/>
                    </a:lnTo>
                    <a:lnTo>
                      <a:pt x="1784" y="3016"/>
                    </a:lnTo>
                    <a:lnTo>
                      <a:pt x="1757" y="3064"/>
                    </a:lnTo>
                    <a:lnTo>
                      <a:pt x="1729" y="3110"/>
                    </a:lnTo>
                    <a:lnTo>
                      <a:pt x="1699" y="3150"/>
                    </a:lnTo>
                    <a:lnTo>
                      <a:pt x="1668" y="3186"/>
                    </a:lnTo>
                    <a:lnTo>
                      <a:pt x="1636" y="3217"/>
                    </a:lnTo>
                    <a:lnTo>
                      <a:pt x="1603" y="3243"/>
                    </a:lnTo>
                    <a:lnTo>
                      <a:pt x="1568" y="3263"/>
                    </a:lnTo>
                    <a:lnTo>
                      <a:pt x="1532" y="3278"/>
                    </a:lnTo>
                    <a:lnTo>
                      <a:pt x="1494" y="3287"/>
                    </a:lnTo>
                    <a:lnTo>
                      <a:pt x="1456" y="3290"/>
                    </a:lnTo>
                    <a:lnTo>
                      <a:pt x="1417" y="3287"/>
                    </a:lnTo>
                    <a:lnTo>
                      <a:pt x="1379" y="3278"/>
                    </a:lnTo>
                    <a:lnTo>
                      <a:pt x="1344" y="3263"/>
                    </a:lnTo>
                    <a:lnTo>
                      <a:pt x="1309" y="3243"/>
                    </a:lnTo>
                    <a:lnTo>
                      <a:pt x="1276" y="3217"/>
                    </a:lnTo>
                    <a:lnTo>
                      <a:pt x="1244" y="3186"/>
                    </a:lnTo>
                    <a:lnTo>
                      <a:pt x="1213" y="3150"/>
                    </a:lnTo>
                    <a:lnTo>
                      <a:pt x="1183" y="3110"/>
                    </a:lnTo>
                    <a:lnTo>
                      <a:pt x="1155" y="3064"/>
                    </a:lnTo>
                    <a:lnTo>
                      <a:pt x="1128" y="3016"/>
                    </a:lnTo>
                    <a:lnTo>
                      <a:pt x="1102" y="2963"/>
                    </a:lnTo>
                    <a:lnTo>
                      <a:pt x="1078" y="2906"/>
                    </a:lnTo>
                    <a:lnTo>
                      <a:pt x="1055" y="2846"/>
                    </a:lnTo>
                    <a:lnTo>
                      <a:pt x="1034" y="2781"/>
                    </a:lnTo>
                    <a:lnTo>
                      <a:pt x="1014" y="2715"/>
                    </a:lnTo>
                    <a:lnTo>
                      <a:pt x="995" y="2646"/>
                    </a:lnTo>
                    <a:lnTo>
                      <a:pt x="978" y="2574"/>
                    </a:lnTo>
                    <a:lnTo>
                      <a:pt x="962" y="2500"/>
                    </a:lnTo>
                    <a:lnTo>
                      <a:pt x="880" y="2526"/>
                    </a:lnTo>
                    <a:lnTo>
                      <a:pt x="802" y="2548"/>
                    </a:lnTo>
                    <a:lnTo>
                      <a:pt x="725" y="2568"/>
                    </a:lnTo>
                    <a:lnTo>
                      <a:pt x="650" y="2584"/>
                    </a:lnTo>
                    <a:lnTo>
                      <a:pt x="579" y="2597"/>
                    </a:lnTo>
                    <a:lnTo>
                      <a:pt x="511" y="2606"/>
                    </a:lnTo>
                    <a:lnTo>
                      <a:pt x="446" y="2611"/>
                    </a:lnTo>
                    <a:lnTo>
                      <a:pt x="385" y="2613"/>
                    </a:lnTo>
                    <a:lnTo>
                      <a:pt x="337" y="2612"/>
                    </a:lnTo>
                    <a:lnTo>
                      <a:pt x="291" y="2608"/>
                    </a:lnTo>
                    <a:lnTo>
                      <a:pt x="251" y="2602"/>
                    </a:lnTo>
                    <a:lnTo>
                      <a:pt x="214" y="2594"/>
                    </a:lnTo>
                    <a:lnTo>
                      <a:pt x="182" y="2583"/>
                    </a:lnTo>
                    <a:lnTo>
                      <a:pt x="153" y="2572"/>
                    </a:lnTo>
                    <a:lnTo>
                      <a:pt x="127" y="2559"/>
                    </a:lnTo>
                    <a:lnTo>
                      <a:pt x="105" y="2545"/>
                    </a:lnTo>
                    <a:lnTo>
                      <a:pt x="85" y="2531"/>
                    </a:lnTo>
                    <a:lnTo>
                      <a:pt x="68" y="2515"/>
                    </a:lnTo>
                    <a:lnTo>
                      <a:pt x="54" y="2499"/>
                    </a:lnTo>
                    <a:lnTo>
                      <a:pt x="42" y="2483"/>
                    </a:lnTo>
                    <a:lnTo>
                      <a:pt x="32" y="2467"/>
                    </a:lnTo>
                    <a:lnTo>
                      <a:pt x="16" y="2433"/>
                    </a:lnTo>
                    <a:lnTo>
                      <a:pt x="5" y="2397"/>
                    </a:lnTo>
                    <a:lnTo>
                      <a:pt x="0" y="2357"/>
                    </a:lnTo>
                    <a:lnTo>
                      <a:pt x="1" y="2316"/>
                    </a:lnTo>
                    <a:lnTo>
                      <a:pt x="7" y="2272"/>
                    </a:lnTo>
                    <a:lnTo>
                      <a:pt x="20" y="2227"/>
                    </a:lnTo>
                    <a:lnTo>
                      <a:pt x="36" y="2179"/>
                    </a:lnTo>
                    <a:lnTo>
                      <a:pt x="60" y="2129"/>
                    </a:lnTo>
                    <a:lnTo>
                      <a:pt x="88" y="2078"/>
                    </a:lnTo>
                    <a:lnTo>
                      <a:pt x="122" y="2025"/>
                    </a:lnTo>
                    <a:lnTo>
                      <a:pt x="163" y="1970"/>
                    </a:lnTo>
                    <a:lnTo>
                      <a:pt x="207" y="1913"/>
                    </a:lnTo>
                    <a:lnTo>
                      <a:pt x="258" y="1854"/>
                    </a:lnTo>
                    <a:lnTo>
                      <a:pt x="322" y="1784"/>
                    </a:lnTo>
                    <a:lnTo>
                      <a:pt x="394" y="1715"/>
                    </a:lnTo>
                    <a:lnTo>
                      <a:pt x="469" y="1645"/>
                    </a:lnTo>
                    <a:lnTo>
                      <a:pt x="413" y="1595"/>
                    </a:lnTo>
                    <a:lnTo>
                      <a:pt x="359" y="1544"/>
                    </a:lnTo>
                    <a:lnTo>
                      <a:pt x="309" y="1493"/>
                    </a:lnTo>
                    <a:lnTo>
                      <a:pt x="261" y="1442"/>
                    </a:lnTo>
                    <a:lnTo>
                      <a:pt x="217" y="1393"/>
                    </a:lnTo>
                    <a:lnTo>
                      <a:pt x="176" y="1343"/>
                    </a:lnTo>
                    <a:lnTo>
                      <a:pt x="140" y="1293"/>
                    </a:lnTo>
                    <a:lnTo>
                      <a:pt x="107" y="1244"/>
                    </a:lnTo>
                    <a:lnTo>
                      <a:pt x="78" y="1197"/>
                    </a:lnTo>
                    <a:lnTo>
                      <a:pt x="53" y="1150"/>
                    </a:lnTo>
                    <a:lnTo>
                      <a:pt x="32" y="1103"/>
                    </a:lnTo>
                    <a:lnTo>
                      <a:pt x="17" y="1059"/>
                    </a:lnTo>
                    <a:lnTo>
                      <a:pt x="6" y="1016"/>
                    </a:lnTo>
                    <a:lnTo>
                      <a:pt x="0" y="974"/>
                    </a:lnTo>
                    <a:lnTo>
                      <a:pt x="0" y="934"/>
                    </a:lnTo>
                    <a:lnTo>
                      <a:pt x="5" y="895"/>
                    </a:lnTo>
                    <a:lnTo>
                      <a:pt x="16" y="858"/>
                    </a:lnTo>
                    <a:lnTo>
                      <a:pt x="32" y="823"/>
                    </a:lnTo>
                    <a:lnTo>
                      <a:pt x="42" y="807"/>
                    </a:lnTo>
                    <a:lnTo>
                      <a:pt x="54" y="792"/>
                    </a:lnTo>
                    <a:lnTo>
                      <a:pt x="68" y="776"/>
                    </a:lnTo>
                    <a:lnTo>
                      <a:pt x="85" y="760"/>
                    </a:lnTo>
                    <a:lnTo>
                      <a:pt x="105" y="746"/>
                    </a:lnTo>
                    <a:lnTo>
                      <a:pt x="127" y="731"/>
                    </a:lnTo>
                    <a:lnTo>
                      <a:pt x="153" y="719"/>
                    </a:lnTo>
                    <a:lnTo>
                      <a:pt x="182" y="707"/>
                    </a:lnTo>
                    <a:lnTo>
                      <a:pt x="214" y="697"/>
                    </a:lnTo>
                    <a:lnTo>
                      <a:pt x="251" y="689"/>
                    </a:lnTo>
                    <a:lnTo>
                      <a:pt x="291" y="683"/>
                    </a:lnTo>
                    <a:lnTo>
                      <a:pt x="337" y="679"/>
                    </a:lnTo>
                    <a:lnTo>
                      <a:pt x="385" y="678"/>
                    </a:lnTo>
                    <a:lnTo>
                      <a:pt x="446" y="679"/>
                    </a:lnTo>
                    <a:lnTo>
                      <a:pt x="511" y="685"/>
                    </a:lnTo>
                    <a:lnTo>
                      <a:pt x="579" y="694"/>
                    </a:lnTo>
                    <a:lnTo>
                      <a:pt x="650" y="707"/>
                    </a:lnTo>
                    <a:lnTo>
                      <a:pt x="725" y="722"/>
                    </a:lnTo>
                    <a:lnTo>
                      <a:pt x="802" y="742"/>
                    </a:lnTo>
                    <a:lnTo>
                      <a:pt x="880" y="765"/>
                    </a:lnTo>
                    <a:lnTo>
                      <a:pt x="962" y="790"/>
                    </a:lnTo>
                    <a:lnTo>
                      <a:pt x="978" y="716"/>
                    </a:lnTo>
                    <a:lnTo>
                      <a:pt x="995" y="644"/>
                    </a:lnTo>
                    <a:lnTo>
                      <a:pt x="1014" y="575"/>
                    </a:lnTo>
                    <a:lnTo>
                      <a:pt x="1034" y="509"/>
                    </a:lnTo>
                    <a:lnTo>
                      <a:pt x="1055" y="445"/>
                    </a:lnTo>
                    <a:lnTo>
                      <a:pt x="1078" y="385"/>
                    </a:lnTo>
                    <a:lnTo>
                      <a:pt x="1102" y="328"/>
                    </a:lnTo>
                    <a:lnTo>
                      <a:pt x="1128" y="275"/>
                    </a:lnTo>
                    <a:lnTo>
                      <a:pt x="1155" y="226"/>
                    </a:lnTo>
                    <a:lnTo>
                      <a:pt x="1183" y="181"/>
                    </a:lnTo>
                    <a:lnTo>
                      <a:pt x="1213" y="141"/>
                    </a:lnTo>
                    <a:lnTo>
                      <a:pt x="1244" y="104"/>
                    </a:lnTo>
                    <a:lnTo>
                      <a:pt x="1276" y="73"/>
                    </a:lnTo>
                    <a:lnTo>
                      <a:pt x="1309" y="47"/>
                    </a:lnTo>
                    <a:lnTo>
                      <a:pt x="1344" y="28"/>
                    </a:lnTo>
                    <a:lnTo>
                      <a:pt x="1379" y="12"/>
                    </a:lnTo>
                    <a:lnTo>
                      <a:pt x="1417" y="3"/>
                    </a:lnTo>
                    <a:lnTo>
                      <a:pt x="14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2" name="Freeform 144">
                <a:extLst>
                  <a:ext uri="{FF2B5EF4-FFF2-40B4-BE49-F238E27FC236}">
                    <a16:creationId xmlns:a16="http://schemas.microsoft.com/office/drawing/2014/main" id="{F49A247D-89FD-CF83-1CEA-F566DB4AEF46}"/>
                  </a:ext>
                </a:extLst>
              </p:cNvPr>
              <p:cNvSpPr>
                <a:spLocks/>
              </p:cNvSpPr>
              <p:nvPr/>
            </p:nvSpPr>
            <p:spPr bwMode="auto">
              <a:xfrm>
                <a:off x="2261387" y="4497194"/>
                <a:ext cx="135486" cy="155351"/>
              </a:xfrm>
              <a:custGeom>
                <a:avLst/>
                <a:gdLst>
                  <a:gd name="T0" fmla="*/ 2932 w 2932"/>
                  <a:gd name="T1" fmla="*/ 0 h 3358"/>
                  <a:gd name="T2" fmla="*/ 2930 w 2932"/>
                  <a:gd name="T3" fmla="*/ 2325 h 3358"/>
                  <a:gd name="T4" fmla="*/ 2907 w 2932"/>
                  <a:gd name="T5" fmla="*/ 2440 h 3358"/>
                  <a:gd name="T6" fmla="*/ 2863 w 2932"/>
                  <a:gd name="T7" fmla="*/ 2545 h 3358"/>
                  <a:gd name="T8" fmla="*/ 2801 w 2932"/>
                  <a:gd name="T9" fmla="*/ 2639 h 3358"/>
                  <a:gd name="T10" fmla="*/ 2721 w 2932"/>
                  <a:gd name="T11" fmla="*/ 2719 h 3358"/>
                  <a:gd name="T12" fmla="*/ 2628 w 2932"/>
                  <a:gd name="T13" fmla="*/ 2782 h 3358"/>
                  <a:gd name="T14" fmla="*/ 2523 w 2932"/>
                  <a:gd name="T15" fmla="*/ 2828 h 3358"/>
                  <a:gd name="T16" fmla="*/ 2409 w 2932"/>
                  <a:gd name="T17" fmla="*/ 2851 h 3358"/>
                  <a:gd name="T18" fmla="*/ 2289 w 2932"/>
                  <a:gd name="T19" fmla="*/ 2851 h 3358"/>
                  <a:gd name="T20" fmla="*/ 2175 w 2932"/>
                  <a:gd name="T21" fmla="*/ 2828 h 3358"/>
                  <a:gd name="T22" fmla="*/ 2070 w 2932"/>
                  <a:gd name="T23" fmla="*/ 2784 h 3358"/>
                  <a:gd name="T24" fmla="*/ 1978 w 2932"/>
                  <a:gd name="T25" fmla="*/ 2721 h 3358"/>
                  <a:gd name="T26" fmla="*/ 1898 w 2932"/>
                  <a:gd name="T27" fmla="*/ 2641 h 3358"/>
                  <a:gd name="T28" fmla="*/ 1835 w 2932"/>
                  <a:gd name="T29" fmla="*/ 2548 h 3358"/>
                  <a:gd name="T30" fmla="*/ 1791 w 2932"/>
                  <a:gd name="T31" fmla="*/ 2443 h 3358"/>
                  <a:gd name="T32" fmla="*/ 1768 w 2932"/>
                  <a:gd name="T33" fmla="*/ 2330 h 3358"/>
                  <a:gd name="T34" fmla="*/ 1768 w 2932"/>
                  <a:gd name="T35" fmla="*/ 2210 h 3358"/>
                  <a:gd name="T36" fmla="*/ 1791 w 2932"/>
                  <a:gd name="T37" fmla="*/ 2097 h 3358"/>
                  <a:gd name="T38" fmla="*/ 1835 w 2932"/>
                  <a:gd name="T39" fmla="*/ 1992 h 3358"/>
                  <a:gd name="T40" fmla="*/ 1898 w 2932"/>
                  <a:gd name="T41" fmla="*/ 1898 h 3358"/>
                  <a:gd name="T42" fmla="*/ 1978 w 2932"/>
                  <a:gd name="T43" fmla="*/ 1819 h 3358"/>
                  <a:gd name="T44" fmla="*/ 2070 w 2932"/>
                  <a:gd name="T45" fmla="*/ 1756 h 3358"/>
                  <a:gd name="T46" fmla="*/ 2175 w 2932"/>
                  <a:gd name="T47" fmla="*/ 1712 h 3358"/>
                  <a:gd name="T48" fmla="*/ 2289 w 2932"/>
                  <a:gd name="T49" fmla="*/ 1689 h 3358"/>
                  <a:gd name="T50" fmla="*/ 2403 w 2932"/>
                  <a:gd name="T51" fmla="*/ 1689 h 3358"/>
                  <a:gd name="T52" fmla="*/ 2509 w 2932"/>
                  <a:gd name="T53" fmla="*/ 1709 h 3358"/>
                  <a:gd name="T54" fmla="*/ 2607 w 2932"/>
                  <a:gd name="T55" fmla="*/ 1747 h 3358"/>
                  <a:gd name="T56" fmla="*/ 2652 w 2932"/>
                  <a:gd name="T57" fmla="*/ 773 h 3358"/>
                  <a:gd name="T58" fmla="*/ 1168 w 2932"/>
                  <a:gd name="T59" fmla="*/ 2774 h 3358"/>
                  <a:gd name="T60" fmla="*/ 1156 w 2932"/>
                  <a:gd name="T61" fmla="*/ 2892 h 3358"/>
                  <a:gd name="T62" fmla="*/ 1122 w 2932"/>
                  <a:gd name="T63" fmla="*/ 3002 h 3358"/>
                  <a:gd name="T64" fmla="*/ 1068 w 2932"/>
                  <a:gd name="T65" fmla="*/ 3102 h 3358"/>
                  <a:gd name="T66" fmla="*/ 997 w 2932"/>
                  <a:gd name="T67" fmla="*/ 3187 h 3358"/>
                  <a:gd name="T68" fmla="*/ 911 w 2932"/>
                  <a:gd name="T69" fmla="*/ 3258 h 3358"/>
                  <a:gd name="T70" fmla="*/ 811 w 2932"/>
                  <a:gd name="T71" fmla="*/ 3312 h 3358"/>
                  <a:gd name="T72" fmla="*/ 702 w 2932"/>
                  <a:gd name="T73" fmla="*/ 3346 h 3358"/>
                  <a:gd name="T74" fmla="*/ 584 w 2932"/>
                  <a:gd name="T75" fmla="*/ 3358 h 3358"/>
                  <a:gd name="T76" fmla="*/ 467 w 2932"/>
                  <a:gd name="T77" fmla="*/ 3346 h 3358"/>
                  <a:gd name="T78" fmla="*/ 357 w 2932"/>
                  <a:gd name="T79" fmla="*/ 3312 h 3358"/>
                  <a:gd name="T80" fmla="*/ 258 w 2932"/>
                  <a:gd name="T81" fmla="*/ 3258 h 3358"/>
                  <a:gd name="T82" fmla="*/ 171 w 2932"/>
                  <a:gd name="T83" fmla="*/ 3187 h 3358"/>
                  <a:gd name="T84" fmla="*/ 101 w 2932"/>
                  <a:gd name="T85" fmla="*/ 3100 h 3358"/>
                  <a:gd name="T86" fmla="*/ 47 w 2932"/>
                  <a:gd name="T87" fmla="*/ 3002 h 3358"/>
                  <a:gd name="T88" fmla="*/ 13 w 2932"/>
                  <a:gd name="T89" fmla="*/ 2892 h 3358"/>
                  <a:gd name="T90" fmla="*/ 0 w 2932"/>
                  <a:gd name="T91" fmla="*/ 2774 h 3358"/>
                  <a:gd name="T92" fmla="*/ 13 w 2932"/>
                  <a:gd name="T93" fmla="*/ 2656 h 3358"/>
                  <a:gd name="T94" fmla="*/ 47 w 2932"/>
                  <a:gd name="T95" fmla="*/ 2547 h 3358"/>
                  <a:gd name="T96" fmla="*/ 101 w 2932"/>
                  <a:gd name="T97" fmla="*/ 2447 h 3358"/>
                  <a:gd name="T98" fmla="*/ 171 w 2932"/>
                  <a:gd name="T99" fmla="*/ 2361 h 3358"/>
                  <a:gd name="T100" fmla="*/ 258 w 2932"/>
                  <a:gd name="T101" fmla="*/ 2290 h 3358"/>
                  <a:gd name="T102" fmla="*/ 357 w 2932"/>
                  <a:gd name="T103" fmla="*/ 2235 h 3358"/>
                  <a:gd name="T104" fmla="*/ 467 w 2932"/>
                  <a:gd name="T105" fmla="*/ 2202 h 3358"/>
                  <a:gd name="T106" fmla="*/ 584 w 2932"/>
                  <a:gd name="T107" fmla="*/ 2190 h 3358"/>
                  <a:gd name="T108" fmla="*/ 693 w 2932"/>
                  <a:gd name="T109" fmla="*/ 2201 h 3358"/>
                  <a:gd name="T110" fmla="*/ 795 w 2932"/>
                  <a:gd name="T111" fmla="*/ 2230 h 3358"/>
                  <a:gd name="T112" fmla="*/ 888 w 2932"/>
                  <a:gd name="T113" fmla="*/ 2276 h 3358"/>
                  <a:gd name="T114" fmla="*/ 2932 w 2932"/>
                  <a:gd name="T115" fmla="*/ 0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2" h="3358">
                    <a:moveTo>
                      <a:pt x="2932" y="0"/>
                    </a:moveTo>
                    <a:lnTo>
                      <a:pt x="2932" y="0"/>
                    </a:lnTo>
                    <a:lnTo>
                      <a:pt x="2932" y="2325"/>
                    </a:lnTo>
                    <a:lnTo>
                      <a:pt x="2930" y="2325"/>
                    </a:lnTo>
                    <a:lnTo>
                      <a:pt x="2921" y="2383"/>
                    </a:lnTo>
                    <a:lnTo>
                      <a:pt x="2907" y="2440"/>
                    </a:lnTo>
                    <a:lnTo>
                      <a:pt x="2887" y="2494"/>
                    </a:lnTo>
                    <a:lnTo>
                      <a:pt x="2863" y="2545"/>
                    </a:lnTo>
                    <a:lnTo>
                      <a:pt x="2834" y="2594"/>
                    </a:lnTo>
                    <a:lnTo>
                      <a:pt x="2801" y="2639"/>
                    </a:lnTo>
                    <a:lnTo>
                      <a:pt x="2763" y="2682"/>
                    </a:lnTo>
                    <a:lnTo>
                      <a:pt x="2721" y="2719"/>
                    </a:lnTo>
                    <a:lnTo>
                      <a:pt x="2677" y="2754"/>
                    </a:lnTo>
                    <a:lnTo>
                      <a:pt x="2628" y="2782"/>
                    </a:lnTo>
                    <a:lnTo>
                      <a:pt x="2577" y="2808"/>
                    </a:lnTo>
                    <a:lnTo>
                      <a:pt x="2523" y="2828"/>
                    </a:lnTo>
                    <a:lnTo>
                      <a:pt x="2467" y="2842"/>
                    </a:lnTo>
                    <a:lnTo>
                      <a:pt x="2409" y="2851"/>
                    </a:lnTo>
                    <a:lnTo>
                      <a:pt x="2348" y="2855"/>
                    </a:lnTo>
                    <a:lnTo>
                      <a:pt x="2289" y="2851"/>
                    </a:lnTo>
                    <a:lnTo>
                      <a:pt x="2231" y="2843"/>
                    </a:lnTo>
                    <a:lnTo>
                      <a:pt x="2175" y="2828"/>
                    </a:lnTo>
                    <a:lnTo>
                      <a:pt x="2122" y="2808"/>
                    </a:lnTo>
                    <a:lnTo>
                      <a:pt x="2070" y="2784"/>
                    </a:lnTo>
                    <a:lnTo>
                      <a:pt x="2022" y="2755"/>
                    </a:lnTo>
                    <a:lnTo>
                      <a:pt x="1978" y="2721"/>
                    </a:lnTo>
                    <a:lnTo>
                      <a:pt x="1935" y="2683"/>
                    </a:lnTo>
                    <a:lnTo>
                      <a:pt x="1898" y="2641"/>
                    </a:lnTo>
                    <a:lnTo>
                      <a:pt x="1865" y="2597"/>
                    </a:lnTo>
                    <a:lnTo>
                      <a:pt x="1835" y="2548"/>
                    </a:lnTo>
                    <a:lnTo>
                      <a:pt x="1811" y="2497"/>
                    </a:lnTo>
                    <a:lnTo>
                      <a:pt x="1791" y="2443"/>
                    </a:lnTo>
                    <a:lnTo>
                      <a:pt x="1777" y="2387"/>
                    </a:lnTo>
                    <a:lnTo>
                      <a:pt x="1768" y="2330"/>
                    </a:lnTo>
                    <a:lnTo>
                      <a:pt x="1765" y="2269"/>
                    </a:lnTo>
                    <a:lnTo>
                      <a:pt x="1768" y="2210"/>
                    </a:lnTo>
                    <a:lnTo>
                      <a:pt x="1777" y="2152"/>
                    </a:lnTo>
                    <a:lnTo>
                      <a:pt x="1791" y="2097"/>
                    </a:lnTo>
                    <a:lnTo>
                      <a:pt x="1811" y="2043"/>
                    </a:lnTo>
                    <a:lnTo>
                      <a:pt x="1835" y="1992"/>
                    </a:lnTo>
                    <a:lnTo>
                      <a:pt x="1865" y="1943"/>
                    </a:lnTo>
                    <a:lnTo>
                      <a:pt x="1898" y="1898"/>
                    </a:lnTo>
                    <a:lnTo>
                      <a:pt x="1935" y="1857"/>
                    </a:lnTo>
                    <a:lnTo>
                      <a:pt x="1978" y="1819"/>
                    </a:lnTo>
                    <a:lnTo>
                      <a:pt x="2022" y="1785"/>
                    </a:lnTo>
                    <a:lnTo>
                      <a:pt x="2070" y="1756"/>
                    </a:lnTo>
                    <a:lnTo>
                      <a:pt x="2122" y="1732"/>
                    </a:lnTo>
                    <a:lnTo>
                      <a:pt x="2175" y="1712"/>
                    </a:lnTo>
                    <a:lnTo>
                      <a:pt x="2231" y="1697"/>
                    </a:lnTo>
                    <a:lnTo>
                      <a:pt x="2289" y="1689"/>
                    </a:lnTo>
                    <a:lnTo>
                      <a:pt x="2348" y="1685"/>
                    </a:lnTo>
                    <a:lnTo>
                      <a:pt x="2403" y="1689"/>
                    </a:lnTo>
                    <a:lnTo>
                      <a:pt x="2457" y="1696"/>
                    </a:lnTo>
                    <a:lnTo>
                      <a:pt x="2509" y="1709"/>
                    </a:lnTo>
                    <a:lnTo>
                      <a:pt x="2559" y="1726"/>
                    </a:lnTo>
                    <a:lnTo>
                      <a:pt x="2607" y="1747"/>
                    </a:lnTo>
                    <a:lnTo>
                      <a:pt x="2652" y="1772"/>
                    </a:lnTo>
                    <a:lnTo>
                      <a:pt x="2652" y="773"/>
                    </a:lnTo>
                    <a:lnTo>
                      <a:pt x="1168" y="1200"/>
                    </a:lnTo>
                    <a:lnTo>
                      <a:pt x="1168" y="2774"/>
                    </a:lnTo>
                    <a:lnTo>
                      <a:pt x="1165" y="2834"/>
                    </a:lnTo>
                    <a:lnTo>
                      <a:pt x="1156" y="2892"/>
                    </a:lnTo>
                    <a:lnTo>
                      <a:pt x="1141" y="2948"/>
                    </a:lnTo>
                    <a:lnTo>
                      <a:pt x="1122" y="3002"/>
                    </a:lnTo>
                    <a:lnTo>
                      <a:pt x="1097" y="3053"/>
                    </a:lnTo>
                    <a:lnTo>
                      <a:pt x="1068" y="3102"/>
                    </a:lnTo>
                    <a:lnTo>
                      <a:pt x="1034" y="3146"/>
                    </a:lnTo>
                    <a:lnTo>
                      <a:pt x="997" y="3187"/>
                    </a:lnTo>
                    <a:lnTo>
                      <a:pt x="955" y="3226"/>
                    </a:lnTo>
                    <a:lnTo>
                      <a:pt x="911" y="3258"/>
                    </a:lnTo>
                    <a:lnTo>
                      <a:pt x="863" y="3288"/>
                    </a:lnTo>
                    <a:lnTo>
                      <a:pt x="811" y="3312"/>
                    </a:lnTo>
                    <a:lnTo>
                      <a:pt x="758" y="3333"/>
                    </a:lnTo>
                    <a:lnTo>
                      <a:pt x="702" y="3346"/>
                    </a:lnTo>
                    <a:lnTo>
                      <a:pt x="644" y="3356"/>
                    </a:lnTo>
                    <a:lnTo>
                      <a:pt x="584" y="3358"/>
                    </a:lnTo>
                    <a:lnTo>
                      <a:pt x="525" y="3356"/>
                    </a:lnTo>
                    <a:lnTo>
                      <a:pt x="467" y="3346"/>
                    </a:lnTo>
                    <a:lnTo>
                      <a:pt x="411" y="3333"/>
                    </a:lnTo>
                    <a:lnTo>
                      <a:pt x="357" y="3312"/>
                    </a:lnTo>
                    <a:lnTo>
                      <a:pt x="306" y="3288"/>
                    </a:lnTo>
                    <a:lnTo>
                      <a:pt x="258" y="3258"/>
                    </a:lnTo>
                    <a:lnTo>
                      <a:pt x="213" y="3226"/>
                    </a:lnTo>
                    <a:lnTo>
                      <a:pt x="171" y="3187"/>
                    </a:lnTo>
                    <a:lnTo>
                      <a:pt x="133" y="3146"/>
                    </a:lnTo>
                    <a:lnTo>
                      <a:pt x="101" y="3100"/>
                    </a:lnTo>
                    <a:lnTo>
                      <a:pt x="71" y="3053"/>
                    </a:lnTo>
                    <a:lnTo>
                      <a:pt x="47" y="3002"/>
                    </a:lnTo>
                    <a:lnTo>
                      <a:pt x="26" y="2948"/>
                    </a:lnTo>
                    <a:lnTo>
                      <a:pt x="13" y="2892"/>
                    </a:lnTo>
                    <a:lnTo>
                      <a:pt x="3" y="2833"/>
                    </a:lnTo>
                    <a:lnTo>
                      <a:pt x="0" y="2774"/>
                    </a:lnTo>
                    <a:lnTo>
                      <a:pt x="3" y="2715"/>
                    </a:lnTo>
                    <a:lnTo>
                      <a:pt x="13" y="2656"/>
                    </a:lnTo>
                    <a:lnTo>
                      <a:pt x="26" y="2600"/>
                    </a:lnTo>
                    <a:lnTo>
                      <a:pt x="47" y="2547"/>
                    </a:lnTo>
                    <a:lnTo>
                      <a:pt x="71" y="2495"/>
                    </a:lnTo>
                    <a:lnTo>
                      <a:pt x="101" y="2447"/>
                    </a:lnTo>
                    <a:lnTo>
                      <a:pt x="133" y="2403"/>
                    </a:lnTo>
                    <a:lnTo>
                      <a:pt x="171" y="2361"/>
                    </a:lnTo>
                    <a:lnTo>
                      <a:pt x="213" y="2323"/>
                    </a:lnTo>
                    <a:lnTo>
                      <a:pt x="258" y="2290"/>
                    </a:lnTo>
                    <a:lnTo>
                      <a:pt x="306" y="2261"/>
                    </a:lnTo>
                    <a:lnTo>
                      <a:pt x="357" y="2235"/>
                    </a:lnTo>
                    <a:lnTo>
                      <a:pt x="411" y="2216"/>
                    </a:lnTo>
                    <a:lnTo>
                      <a:pt x="467" y="2202"/>
                    </a:lnTo>
                    <a:lnTo>
                      <a:pt x="525" y="2193"/>
                    </a:lnTo>
                    <a:lnTo>
                      <a:pt x="584" y="2190"/>
                    </a:lnTo>
                    <a:lnTo>
                      <a:pt x="639" y="2192"/>
                    </a:lnTo>
                    <a:lnTo>
                      <a:pt x="693" y="2201"/>
                    </a:lnTo>
                    <a:lnTo>
                      <a:pt x="745" y="2213"/>
                    </a:lnTo>
                    <a:lnTo>
                      <a:pt x="795" y="2230"/>
                    </a:lnTo>
                    <a:lnTo>
                      <a:pt x="843" y="2251"/>
                    </a:lnTo>
                    <a:lnTo>
                      <a:pt x="888" y="2276"/>
                    </a:lnTo>
                    <a:lnTo>
                      <a:pt x="888" y="587"/>
                    </a:lnTo>
                    <a:lnTo>
                      <a:pt x="293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3" name="Freeform 149">
                <a:extLst>
                  <a:ext uri="{FF2B5EF4-FFF2-40B4-BE49-F238E27FC236}">
                    <a16:creationId xmlns:a16="http://schemas.microsoft.com/office/drawing/2014/main" id="{84D089F6-AC7E-7503-CB1A-195D6F57B786}"/>
                  </a:ext>
                </a:extLst>
              </p:cNvPr>
              <p:cNvSpPr>
                <a:spLocks noEditPoints="1"/>
              </p:cNvSpPr>
              <p:nvPr/>
            </p:nvSpPr>
            <p:spPr bwMode="auto">
              <a:xfrm>
                <a:off x="2209902" y="2196978"/>
                <a:ext cx="168231" cy="164955"/>
              </a:xfrm>
              <a:custGeom>
                <a:avLst/>
                <a:gdLst>
                  <a:gd name="T0" fmla="*/ 3113 w 3238"/>
                  <a:gd name="T1" fmla="*/ 2215 h 3175"/>
                  <a:gd name="T2" fmla="*/ 3235 w 3238"/>
                  <a:gd name="T3" fmla="*/ 2431 h 3175"/>
                  <a:gd name="T4" fmla="*/ 3162 w 3238"/>
                  <a:gd name="T5" fmla="*/ 2690 h 3175"/>
                  <a:gd name="T6" fmla="*/ 2896 w 3238"/>
                  <a:gd name="T7" fmla="*/ 2893 h 3175"/>
                  <a:gd name="T8" fmla="*/ 3238 w 3238"/>
                  <a:gd name="T9" fmla="*/ 3175 h 3175"/>
                  <a:gd name="T10" fmla="*/ 2588 w 3238"/>
                  <a:gd name="T11" fmla="*/ 2968 h 3175"/>
                  <a:gd name="T12" fmla="*/ 2823 w 3238"/>
                  <a:gd name="T13" fmla="*/ 2734 h 3175"/>
                  <a:gd name="T14" fmla="*/ 3015 w 3238"/>
                  <a:gd name="T15" fmla="*/ 2556 h 3175"/>
                  <a:gd name="T16" fmla="*/ 3011 w 3238"/>
                  <a:gd name="T17" fmla="*/ 2377 h 3175"/>
                  <a:gd name="T18" fmla="*/ 2866 w 3238"/>
                  <a:gd name="T19" fmla="*/ 2319 h 3175"/>
                  <a:gd name="T20" fmla="*/ 2754 w 3238"/>
                  <a:gd name="T21" fmla="*/ 2446 h 3175"/>
                  <a:gd name="T22" fmla="*/ 2577 w 3238"/>
                  <a:gd name="T23" fmla="*/ 2343 h 3175"/>
                  <a:gd name="T24" fmla="*/ 2767 w 3238"/>
                  <a:gd name="T25" fmla="*/ 2167 h 3175"/>
                  <a:gd name="T26" fmla="*/ 2770 w 3238"/>
                  <a:gd name="T27" fmla="*/ 839 h 3175"/>
                  <a:gd name="T28" fmla="*/ 2880 w 3238"/>
                  <a:gd name="T29" fmla="*/ 1020 h 3175"/>
                  <a:gd name="T30" fmla="*/ 2770 w 3238"/>
                  <a:gd name="T31" fmla="*/ 1202 h 3175"/>
                  <a:gd name="T32" fmla="*/ 2556 w 3238"/>
                  <a:gd name="T33" fmla="*/ 1185 h 3175"/>
                  <a:gd name="T34" fmla="*/ 2475 w 3238"/>
                  <a:gd name="T35" fmla="*/ 987 h 3175"/>
                  <a:gd name="T36" fmla="*/ 2611 w 3238"/>
                  <a:gd name="T37" fmla="*/ 826 h 3175"/>
                  <a:gd name="T38" fmla="*/ 942 w 3238"/>
                  <a:gd name="T39" fmla="*/ 751 h 3175"/>
                  <a:gd name="T40" fmla="*/ 468 w 3238"/>
                  <a:gd name="T41" fmla="*/ 1036 h 3175"/>
                  <a:gd name="T42" fmla="*/ 185 w 3238"/>
                  <a:gd name="T43" fmla="*/ 1510 h 3175"/>
                  <a:gd name="T44" fmla="*/ 164 w 3238"/>
                  <a:gd name="T45" fmla="*/ 2085 h 3175"/>
                  <a:gd name="T46" fmla="*/ 414 w 3238"/>
                  <a:gd name="T47" fmla="*/ 2580 h 3175"/>
                  <a:gd name="T48" fmla="*/ 866 w 3238"/>
                  <a:gd name="T49" fmla="*/ 2897 h 3175"/>
                  <a:gd name="T50" fmla="*/ 1437 w 3238"/>
                  <a:gd name="T51" fmla="*/ 2958 h 3175"/>
                  <a:gd name="T52" fmla="*/ 1952 w 3238"/>
                  <a:gd name="T53" fmla="*/ 2742 h 3175"/>
                  <a:gd name="T54" fmla="*/ 2299 w 3238"/>
                  <a:gd name="T55" fmla="*/ 2314 h 3175"/>
                  <a:gd name="T56" fmla="*/ 2401 w 3238"/>
                  <a:gd name="T57" fmla="*/ 1752 h 3175"/>
                  <a:gd name="T58" fmla="*/ 2221 w 3238"/>
                  <a:gd name="T59" fmla="*/ 1220 h 3175"/>
                  <a:gd name="T60" fmla="*/ 1819 w 3238"/>
                  <a:gd name="T61" fmla="*/ 845 h 3175"/>
                  <a:gd name="T62" fmla="*/ 1270 w 3238"/>
                  <a:gd name="T63" fmla="*/ 703 h 3175"/>
                  <a:gd name="T64" fmla="*/ 1783 w 3238"/>
                  <a:gd name="T65" fmla="*/ 676 h 3175"/>
                  <a:gd name="T66" fmla="*/ 2254 w 3238"/>
                  <a:gd name="T67" fmla="*/ 1034 h 3175"/>
                  <a:gd name="T68" fmla="*/ 2512 w 3238"/>
                  <a:gd name="T69" fmla="*/ 1571 h 3175"/>
                  <a:gd name="T70" fmla="*/ 2491 w 3238"/>
                  <a:gd name="T71" fmla="*/ 2188 h 3175"/>
                  <a:gd name="T72" fmla="*/ 2198 w 3238"/>
                  <a:gd name="T73" fmla="*/ 2704 h 3175"/>
                  <a:gd name="T74" fmla="*/ 1704 w 3238"/>
                  <a:gd name="T75" fmla="*/ 3031 h 3175"/>
                  <a:gd name="T76" fmla="*/ 1091 w 3238"/>
                  <a:gd name="T77" fmla="*/ 3093 h 3175"/>
                  <a:gd name="T78" fmla="*/ 534 w 3238"/>
                  <a:gd name="T79" fmla="*/ 2871 h 3175"/>
                  <a:gd name="T80" fmla="*/ 146 w 3238"/>
                  <a:gd name="T81" fmla="*/ 2427 h 3175"/>
                  <a:gd name="T82" fmla="*/ 0 w 3238"/>
                  <a:gd name="T83" fmla="*/ 1837 h 3175"/>
                  <a:gd name="T84" fmla="*/ 146 w 3238"/>
                  <a:gd name="T85" fmla="*/ 1246 h 3175"/>
                  <a:gd name="T86" fmla="*/ 534 w 3238"/>
                  <a:gd name="T87" fmla="*/ 803 h 3175"/>
                  <a:gd name="T88" fmla="*/ 1091 w 3238"/>
                  <a:gd name="T89" fmla="*/ 580 h 3175"/>
                  <a:gd name="T90" fmla="*/ 2116 w 3238"/>
                  <a:gd name="T91" fmla="*/ 312 h 3175"/>
                  <a:gd name="T92" fmla="*/ 2167 w 3238"/>
                  <a:gd name="T93" fmla="*/ 502 h 3175"/>
                  <a:gd name="T94" fmla="*/ 2007 w 3238"/>
                  <a:gd name="T95" fmla="*/ 612 h 3175"/>
                  <a:gd name="T96" fmla="*/ 1848 w 3238"/>
                  <a:gd name="T97" fmla="*/ 502 h 3175"/>
                  <a:gd name="T98" fmla="*/ 1898 w 3238"/>
                  <a:gd name="T99" fmla="*/ 312 h 3175"/>
                  <a:gd name="T100" fmla="*/ 2732 w 3238"/>
                  <a:gd name="T101" fmla="*/ 11 h 3175"/>
                  <a:gd name="T102" fmla="*/ 2914 w 3238"/>
                  <a:gd name="T103" fmla="*/ 194 h 3175"/>
                  <a:gd name="T104" fmla="*/ 2859 w 3238"/>
                  <a:gd name="T105" fmla="*/ 450 h 3175"/>
                  <a:gd name="T106" fmla="*/ 2613 w 3238"/>
                  <a:gd name="T107" fmla="*/ 541 h 3175"/>
                  <a:gd name="T108" fmla="*/ 2407 w 3238"/>
                  <a:gd name="T109" fmla="*/ 386 h 3175"/>
                  <a:gd name="T110" fmla="*/ 2426 w 3238"/>
                  <a:gd name="T111" fmla="*/ 123 h 3175"/>
                  <a:gd name="T112" fmla="*/ 2654 w 3238"/>
                  <a:gd name="T113"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38" h="3175">
                    <a:moveTo>
                      <a:pt x="2894" y="2148"/>
                    </a:moveTo>
                    <a:lnTo>
                      <a:pt x="2936" y="2150"/>
                    </a:lnTo>
                    <a:lnTo>
                      <a:pt x="2976" y="2155"/>
                    </a:lnTo>
                    <a:lnTo>
                      <a:pt x="3013" y="2165"/>
                    </a:lnTo>
                    <a:lnTo>
                      <a:pt x="3049" y="2178"/>
                    </a:lnTo>
                    <a:lnTo>
                      <a:pt x="3082" y="2195"/>
                    </a:lnTo>
                    <a:lnTo>
                      <a:pt x="3113" y="2215"/>
                    </a:lnTo>
                    <a:lnTo>
                      <a:pt x="3141" y="2239"/>
                    </a:lnTo>
                    <a:lnTo>
                      <a:pt x="3167" y="2266"/>
                    </a:lnTo>
                    <a:lnTo>
                      <a:pt x="3189" y="2295"/>
                    </a:lnTo>
                    <a:lnTo>
                      <a:pt x="3206" y="2325"/>
                    </a:lnTo>
                    <a:lnTo>
                      <a:pt x="3220" y="2358"/>
                    </a:lnTo>
                    <a:lnTo>
                      <a:pt x="3230" y="2393"/>
                    </a:lnTo>
                    <a:lnTo>
                      <a:pt x="3235" y="2431"/>
                    </a:lnTo>
                    <a:lnTo>
                      <a:pt x="3237" y="2471"/>
                    </a:lnTo>
                    <a:lnTo>
                      <a:pt x="3235" y="2516"/>
                    </a:lnTo>
                    <a:lnTo>
                      <a:pt x="3229" y="2557"/>
                    </a:lnTo>
                    <a:lnTo>
                      <a:pt x="3217" y="2597"/>
                    </a:lnTo>
                    <a:lnTo>
                      <a:pt x="3202" y="2632"/>
                    </a:lnTo>
                    <a:lnTo>
                      <a:pt x="3182" y="2665"/>
                    </a:lnTo>
                    <a:lnTo>
                      <a:pt x="3162" y="2690"/>
                    </a:lnTo>
                    <a:lnTo>
                      <a:pt x="3136" y="2718"/>
                    </a:lnTo>
                    <a:lnTo>
                      <a:pt x="3105" y="2746"/>
                    </a:lnTo>
                    <a:lnTo>
                      <a:pt x="3068" y="2775"/>
                    </a:lnTo>
                    <a:lnTo>
                      <a:pt x="3026" y="2806"/>
                    </a:lnTo>
                    <a:lnTo>
                      <a:pt x="2978" y="2837"/>
                    </a:lnTo>
                    <a:lnTo>
                      <a:pt x="2935" y="2866"/>
                    </a:lnTo>
                    <a:lnTo>
                      <a:pt x="2896" y="2893"/>
                    </a:lnTo>
                    <a:lnTo>
                      <a:pt x="2862" y="2921"/>
                    </a:lnTo>
                    <a:lnTo>
                      <a:pt x="2832" y="2947"/>
                    </a:lnTo>
                    <a:lnTo>
                      <a:pt x="2808" y="2972"/>
                    </a:lnTo>
                    <a:lnTo>
                      <a:pt x="2789" y="2997"/>
                    </a:lnTo>
                    <a:lnTo>
                      <a:pt x="2789" y="2997"/>
                    </a:lnTo>
                    <a:lnTo>
                      <a:pt x="3238" y="2997"/>
                    </a:lnTo>
                    <a:lnTo>
                      <a:pt x="3238" y="3175"/>
                    </a:lnTo>
                    <a:lnTo>
                      <a:pt x="2538" y="3175"/>
                    </a:lnTo>
                    <a:lnTo>
                      <a:pt x="2538" y="3175"/>
                    </a:lnTo>
                    <a:lnTo>
                      <a:pt x="2540" y="3129"/>
                    </a:lnTo>
                    <a:lnTo>
                      <a:pt x="2546" y="3085"/>
                    </a:lnTo>
                    <a:lnTo>
                      <a:pt x="2556" y="3044"/>
                    </a:lnTo>
                    <a:lnTo>
                      <a:pt x="2569" y="3005"/>
                    </a:lnTo>
                    <a:lnTo>
                      <a:pt x="2588" y="2968"/>
                    </a:lnTo>
                    <a:lnTo>
                      <a:pt x="2608" y="2934"/>
                    </a:lnTo>
                    <a:lnTo>
                      <a:pt x="2632" y="2904"/>
                    </a:lnTo>
                    <a:lnTo>
                      <a:pt x="2660" y="2873"/>
                    </a:lnTo>
                    <a:lnTo>
                      <a:pt x="2693" y="2841"/>
                    </a:lnTo>
                    <a:lnTo>
                      <a:pt x="2731" y="2807"/>
                    </a:lnTo>
                    <a:lnTo>
                      <a:pt x="2774" y="2771"/>
                    </a:lnTo>
                    <a:lnTo>
                      <a:pt x="2823" y="2734"/>
                    </a:lnTo>
                    <a:lnTo>
                      <a:pt x="2876" y="2694"/>
                    </a:lnTo>
                    <a:lnTo>
                      <a:pt x="2909" y="2671"/>
                    </a:lnTo>
                    <a:lnTo>
                      <a:pt x="2938" y="2648"/>
                    </a:lnTo>
                    <a:lnTo>
                      <a:pt x="2963" y="2625"/>
                    </a:lnTo>
                    <a:lnTo>
                      <a:pt x="2983" y="2604"/>
                    </a:lnTo>
                    <a:lnTo>
                      <a:pt x="3000" y="2583"/>
                    </a:lnTo>
                    <a:lnTo>
                      <a:pt x="3015" y="2556"/>
                    </a:lnTo>
                    <a:lnTo>
                      <a:pt x="3027" y="2529"/>
                    </a:lnTo>
                    <a:lnTo>
                      <a:pt x="3034" y="2500"/>
                    </a:lnTo>
                    <a:lnTo>
                      <a:pt x="3036" y="2469"/>
                    </a:lnTo>
                    <a:lnTo>
                      <a:pt x="3034" y="2443"/>
                    </a:lnTo>
                    <a:lnTo>
                      <a:pt x="3030" y="2418"/>
                    </a:lnTo>
                    <a:lnTo>
                      <a:pt x="3022" y="2397"/>
                    </a:lnTo>
                    <a:lnTo>
                      <a:pt x="3011" y="2377"/>
                    </a:lnTo>
                    <a:lnTo>
                      <a:pt x="2997" y="2359"/>
                    </a:lnTo>
                    <a:lnTo>
                      <a:pt x="2980" y="2344"/>
                    </a:lnTo>
                    <a:lnTo>
                      <a:pt x="2962" y="2333"/>
                    </a:lnTo>
                    <a:lnTo>
                      <a:pt x="2940" y="2324"/>
                    </a:lnTo>
                    <a:lnTo>
                      <a:pt x="2917" y="2319"/>
                    </a:lnTo>
                    <a:lnTo>
                      <a:pt x="2893" y="2317"/>
                    </a:lnTo>
                    <a:lnTo>
                      <a:pt x="2866" y="2319"/>
                    </a:lnTo>
                    <a:lnTo>
                      <a:pt x="2842" y="2325"/>
                    </a:lnTo>
                    <a:lnTo>
                      <a:pt x="2821" y="2336"/>
                    </a:lnTo>
                    <a:lnTo>
                      <a:pt x="2801" y="2350"/>
                    </a:lnTo>
                    <a:lnTo>
                      <a:pt x="2784" y="2370"/>
                    </a:lnTo>
                    <a:lnTo>
                      <a:pt x="2771" y="2392"/>
                    </a:lnTo>
                    <a:lnTo>
                      <a:pt x="2761" y="2417"/>
                    </a:lnTo>
                    <a:lnTo>
                      <a:pt x="2754" y="2446"/>
                    </a:lnTo>
                    <a:lnTo>
                      <a:pt x="2749" y="2477"/>
                    </a:lnTo>
                    <a:lnTo>
                      <a:pt x="2748" y="2511"/>
                    </a:lnTo>
                    <a:lnTo>
                      <a:pt x="2550" y="2511"/>
                    </a:lnTo>
                    <a:lnTo>
                      <a:pt x="2552" y="2465"/>
                    </a:lnTo>
                    <a:lnTo>
                      <a:pt x="2557" y="2421"/>
                    </a:lnTo>
                    <a:lnTo>
                      <a:pt x="2565" y="2381"/>
                    </a:lnTo>
                    <a:lnTo>
                      <a:pt x="2577" y="2343"/>
                    </a:lnTo>
                    <a:lnTo>
                      <a:pt x="2594" y="2308"/>
                    </a:lnTo>
                    <a:lnTo>
                      <a:pt x="2614" y="2276"/>
                    </a:lnTo>
                    <a:lnTo>
                      <a:pt x="2638" y="2246"/>
                    </a:lnTo>
                    <a:lnTo>
                      <a:pt x="2667" y="2220"/>
                    </a:lnTo>
                    <a:lnTo>
                      <a:pt x="2697" y="2199"/>
                    </a:lnTo>
                    <a:lnTo>
                      <a:pt x="2731" y="2180"/>
                    </a:lnTo>
                    <a:lnTo>
                      <a:pt x="2767" y="2167"/>
                    </a:lnTo>
                    <a:lnTo>
                      <a:pt x="2806" y="2156"/>
                    </a:lnTo>
                    <a:lnTo>
                      <a:pt x="2848" y="2150"/>
                    </a:lnTo>
                    <a:lnTo>
                      <a:pt x="2894" y="2148"/>
                    </a:lnTo>
                    <a:close/>
                    <a:moveTo>
                      <a:pt x="2676" y="816"/>
                    </a:moveTo>
                    <a:lnTo>
                      <a:pt x="2709" y="819"/>
                    </a:lnTo>
                    <a:lnTo>
                      <a:pt x="2741" y="826"/>
                    </a:lnTo>
                    <a:lnTo>
                      <a:pt x="2770" y="839"/>
                    </a:lnTo>
                    <a:lnTo>
                      <a:pt x="2797" y="855"/>
                    </a:lnTo>
                    <a:lnTo>
                      <a:pt x="2821" y="876"/>
                    </a:lnTo>
                    <a:lnTo>
                      <a:pt x="2841" y="900"/>
                    </a:lnTo>
                    <a:lnTo>
                      <a:pt x="2858" y="926"/>
                    </a:lnTo>
                    <a:lnTo>
                      <a:pt x="2870" y="955"/>
                    </a:lnTo>
                    <a:lnTo>
                      <a:pt x="2878" y="987"/>
                    </a:lnTo>
                    <a:lnTo>
                      <a:pt x="2880" y="1020"/>
                    </a:lnTo>
                    <a:lnTo>
                      <a:pt x="2878" y="1053"/>
                    </a:lnTo>
                    <a:lnTo>
                      <a:pt x="2870" y="1085"/>
                    </a:lnTo>
                    <a:lnTo>
                      <a:pt x="2858" y="1114"/>
                    </a:lnTo>
                    <a:lnTo>
                      <a:pt x="2841" y="1141"/>
                    </a:lnTo>
                    <a:lnTo>
                      <a:pt x="2821" y="1165"/>
                    </a:lnTo>
                    <a:lnTo>
                      <a:pt x="2797" y="1185"/>
                    </a:lnTo>
                    <a:lnTo>
                      <a:pt x="2770" y="1202"/>
                    </a:lnTo>
                    <a:lnTo>
                      <a:pt x="2741" y="1214"/>
                    </a:lnTo>
                    <a:lnTo>
                      <a:pt x="2709" y="1221"/>
                    </a:lnTo>
                    <a:lnTo>
                      <a:pt x="2676" y="1224"/>
                    </a:lnTo>
                    <a:lnTo>
                      <a:pt x="2643" y="1221"/>
                    </a:lnTo>
                    <a:lnTo>
                      <a:pt x="2611" y="1214"/>
                    </a:lnTo>
                    <a:lnTo>
                      <a:pt x="2582" y="1202"/>
                    </a:lnTo>
                    <a:lnTo>
                      <a:pt x="2556" y="1185"/>
                    </a:lnTo>
                    <a:lnTo>
                      <a:pt x="2532" y="1165"/>
                    </a:lnTo>
                    <a:lnTo>
                      <a:pt x="2511" y="1141"/>
                    </a:lnTo>
                    <a:lnTo>
                      <a:pt x="2495" y="1114"/>
                    </a:lnTo>
                    <a:lnTo>
                      <a:pt x="2482" y="1085"/>
                    </a:lnTo>
                    <a:lnTo>
                      <a:pt x="2475" y="1053"/>
                    </a:lnTo>
                    <a:lnTo>
                      <a:pt x="2472" y="1020"/>
                    </a:lnTo>
                    <a:lnTo>
                      <a:pt x="2475" y="987"/>
                    </a:lnTo>
                    <a:lnTo>
                      <a:pt x="2482" y="955"/>
                    </a:lnTo>
                    <a:lnTo>
                      <a:pt x="2495" y="926"/>
                    </a:lnTo>
                    <a:lnTo>
                      <a:pt x="2511" y="900"/>
                    </a:lnTo>
                    <a:lnTo>
                      <a:pt x="2532" y="876"/>
                    </a:lnTo>
                    <a:lnTo>
                      <a:pt x="2556" y="855"/>
                    </a:lnTo>
                    <a:lnTo>
                      <a:pt x="2582" y="839"/>
                    </a:lnTo>
                    <a:lnTo>
                      <a:pt x="2611" y="826"/>
                    </a:lnTo>
                    <a:lnTo>
                      <a:pt x="2643" y="819"/>
                    </a:lnTo>
                    <a:lnTo>
                      <a:pt x="2676" y="816"/>
                    </a:lnTo>
                    <a:close/>
                    <a:moveTo>
                      <a:pt x="1270" y="703"/>
                    </a:moveTo>
                    <a:lnTo>
                      <a:pt x="1186" y="706"/>
                    </a:lnTo>
                    <a:lnTo>
                      <a:pt x="1102" y="715"/>
                    </a:lnTo>
                    <a:lnTo>
                      <a:pt x="1022" y="730"/>
                    </a:lnTo>
                    <a:lnTo>
                      <a:pt x="942" y="751"/>
                    </a:lnTo>
                    <a:lnTo>
                      <a:pt x="866" y="777"/>
                    </a:lnTo>
                    <a:lnTo>
                      <a:pt x="792" y="808"/>
                    </a:lnTo>
                    <a:lnTo>
                      <a:pt x="721" y="845"/>
                    </a:lnTo>
                    <a:lnTo>
                      <a:pt x="653" y="885"/>
                    </a:lnTo>
                    <a:lnTo>
                      <a:pt x="588" y="932"/>
                    </a:lnTo>
                    <a:lnTo>
                      <a:pt x="527" y="981"/>
                    </a:lnTo>
                    <a:lnTo>
                      <a:pt x="468" y="1036"/>
                    </a:lnTo>
                    <a:lnTo>
                      <a:pt x="414" y="1093"/>
                    </a:lnTo>
                    <a:lnTo>
                      <a:pt x="365" y="1154"/>
                    </a:lnTo>
                    <a:lnTo>
                      <a:pt x="319" y="1220"/>
                    </a:lnTo>
                    <a:lnTo>
                      <a:pt x="278" y="1288"/>
                    </a:lnTo>
                    <a:lnTo>
                      <a:pt x="241" y="1359"/>
                    </a:lnTo>
                    <a:lnTo>
                      <a:pt x="210" y="1434"/>
                    </a:lnTo>
                    <a:lnTo>
                      <a:pt x="185" y="1510"/>
                    </a:lnTo>
                    <a:lnTo>
                      <a:pt x="164" y="1588"/>
                    </a:lnTo>
                    <a:lnTo>
                      <a:pt x="148" y="1670"/>
                    </a:lnTo>
                    <a:lnTo>
                      <a:pt x="139" y="1752"/>
                    </a:lnTo>
                    <a:lnTo>
                      <a:pt x="136" y="1837"/>
                    </a:lnTo>
                    <a:lnTo>
                      <a:pt x="139" y="1921"/>
                    </a:lnTo>
                    <a:lnTo>
                      <a:pt x="148" y="2004"/>
                    </a:lnTo>
                    <a:lnTo>
                      <a:pt x="164" y="2085"/>
                    </a:lnTo>
                    <a:lnTo>
                      <a:pt x="185" y="2164"/>
                    </a:lnTo>
                    <a:lnTo>
                      <a:pt x="210" y="2241"/>
                    </a:lnTo>
                    <a:lnTo>
                      <a:pt x="241" y="2314"/>
                    </a:lnTo>
                    <a:lnTo>
                      <a:pt x="278" y="2385"/>
                    </a:lnTo>
                    <a:lnTo>
                      <a:pt x="319" y="2454"/>
                    </a:lnTo>
                    <a:lnTo>
                      <a:pt x="365" y="2519"/>
                    </a:lnTo>
                    <a:lnTo>
                      <a:pt x="414" y="2580"/>
                    </a:lnTo>
                    <a:lnTo>
                      <a:pt x="468" y="2639"/>
                    </a:lnTo>
                    <a:lnTo>
                      <a:pt x="527" y="2692"/>
                    </a:lnTo>
                    <a:lnTo>
                      <a:pt x="588" y="2742"/>
                    </a:lnTo>
                    <a:lnTo>
                      <a:pt x="653" y="2788"/>
                    </a:lnTo>
                    <a:lnTo>
                      <a:pt x="721" y="2830"/>
                    </a:lnTo>
                    <a:lnTo>
                      <a:pt x="792" y="2866"/>
                    </a:lnTo>
                    <a:lnTo>
                      <a:pt x="866" y="2897"/>
                    </a:lnTo>
                    <a:lnTo>
                      <a:pt x="942" y="2923"/>
                    </a:lnTo>
                    <a:lnTo>
                      <a:pt x="1022" y="2944"/>
                    </a:lnTo>
                    <a:lnTo>
                      <a:pt x="1102" y="2958"/>
                    </a:lnTo>
                    <a:lnTo>
                      <a:pt x="1186" y="2968"/>
                    </a:lnTo>
                    <a:lnTo>
                      <a:pt x="1270" y="2971"/>
                    </a:lnTo>
                    <a:lnTo>
                      <a:pt x="1355" y="2968"/>
                    </a:lnTo>
                    <a:lnTo>
                      <a:pt x="1437" y="2958"/>
                    </a:lnTo>
                    <a:lnTo>
                      <a:pt x="1519" y="2944"/>
                    </a:lnTo>
                    <a:lnTo>
                      <a:pt x="1597" y="2923"/>
                    </a:lnTo>
                    <a:lnTo>
                      <a:pt x="1673" y="2897"/>
                    </a:lnTo>
                    <a:lnTo>
                      <a:pt x="1747" y="2866"/>
                    </a:lnTo>
                    <a:lnTo>
                      <a:pt x="1819" y="2830"/>
                    </a:lnTo>
                    <a:lnTo>
                      <a:pt x="1887" y="2788"/>
                    </a:lnTo>
                    <a:lnTo>
                      <a:pt x="1952" y="2742"/>
                    </a:lnTo>
                    <a:lnTo>
                      <a:pt x="2013" y="2692"/>
                    </a:lnTo>
                    <a:lnTo>
                      <a:pt x="2071" y="2639"/>
                    </a:lnTo>
                    <a:lnTo>
                      <a:pt x="2126" y="2580"/>
                    </a:lnTo>
                    <a:lnTo>
                      <a:pt x="2175" y="2519"/>
                    </a:lnTo>
                    <a:lnTo>
                      <a:pt x="2221" y="2454"/>
                    </a:lnTo>
                    <a:lnTo>
                      <a:pt x="2262" y="2385"/>
                    </a:lnTo>
                    <a:lnTo>
                      <a:pt x="2299" y="2314"/>
                    </a:lnTo>
                    <a:lnTo>
                      <a:pt x="2330" y="2241"/>
                    </a:lnTo>
                    <a:lnTo>
                      <a:pt x="2356" y="2164"/>
                    </a:lnTo>
                    <a:lnTo>
                      <a:pt x="2376" y="2085"/>
                    </a:lnTo>
                    <a:lnTo>
                      <a:pt x="2392" y="2004"/>
                    </a:lnTo>
                    <a:lnTo>
                      <a:pt x="2401" y="1921"/>
                    </a:lnTo>
                    <a:lnTo>
                      <a:pt x="2404" y="1837"/>
                    </a:lnTo>
                    <a:lnTo>
                      <a:pt x="2401" y="1752"/>
                    </a:lnTo>
                    <a:lnTo>
                      <a:pt x="2392" y="1670"/>
                    </a:lnTo>
                    <a:lnTo>
                      <a:pt x="2376" y="1588"/>
                    </a:lnTo>
                    <a:lnTo>
                      <a:pt x="2356" y="1510"/>
                    </a:lnTo>
                    <a:lnTo>
                      <a:pt x="2330" y="1434"/>
                    </a:lnTo>
                    <a:lnTo>
                      <a:pt x="2299" y="1359"/>
                    </a:lnTo>
                    <a:lnTo>
                      <a:pt x="2262" y="1288"/>
                    </a:lnTo>
                    <a:lnTo>
                      <a:pt x="2221" y="1220"/>
                    </a:lnTo>
                    <a:lnTo>
                      <a:pt x="2175" y="1154"/>
                    </a:lnTo>
                    <a:lnTo>
                      <a:pt x="2126" y="1093"/>
                    </a:lnTo>
                    <a:lnTo>
                      <a:pt x="2071" y="1036"/>
                    </a:lnTo>
                    <a:lnTo>
                      <a:pt x="2013" y="981"/>
                    </a:lnTo>
                    <a:lnTo>
                      <a:pt x="1952" y="932"/>
                    </a:lnTo>
                    <a:lnTo>
                      <a:pt x="1887" y="885"/>
                    </a:lnTo>
                    <a:lnTo>
                      <a:pt x="1819" y="845"/>
                    </a:lnTo>
                    <a:lnTo>
                      <a:pt x="1747" y="808"/>
                    </a:lnTo>
                    <a:lnTo>
                      <a:pt x="1673" y="777"/>
                    </a:lnTo>
                    <a:lnTo>
                      <a:pt x="1597" y="751"/>
                    </a:lnTo>
                    <a:lnTo>
                      <a:pt x="1519" y="730"/>
                    </a:lnTo>
                    <a:lnTo>
                      <a:pt x="1437" y="715"/>
                    </a:lnTo>
                    <a:lnTo>
                      <a:pt x="1355" y="706"/>
                    </a:lnTo>
                    <a:lnTo>
                      <a:pt x="1270" y="703"/>
                    </a:lnTo>
                    <a:close/>
                    <a:moveTo>
                      <a:pt x="1270" y="567"/>
                    </a:moveTo>
                    <a:lnTo>
                      <a:pt x="1361" y="570"/>
                    </a:lnTo>
                    <a:lnTo>
                      <a:pt x="1449" y="580"/>
                    </a:lnTo>
                    <a:lnTo>
                      <a:pt x="1536" y="596"/>
                    </a:lnTo>
                    <a:lnTo>
                      <a:pt x="1621" y="616"/>
                    </a:lnTo>
                    <a:lnTo>
                      <a:pt x="1703" y="643"/>
                    </a:lnTo>
                    <a:lnTo>
                      <a:pt x="1783" y="676"/>
                    </a:lnTo>
                    <a:lnTo>
                      <a:pt x="1861" y="713"/>
                    </a:lnTo>
                    <a:lnTo>
                      <a:pt x="1935" y="755"/>
                    </a:lnTo>
                    <a:lnTo>
                      <a:pt x="2006" y="803"/>
                    </a:lnTo>
                    <a:lnTo>
                      <a:pt x="2073" y="854"/>
                    </a:lnTo>
                    <a:lnTo>
                      <a:pt x="2137" y="910"/>
                    </a:lnTo>
                    <a:lnTo>
                      <a:pt x="2197" y="970"/>
                    </a:lnTo>
                    <a:lnTo>
                      <a:pt x="2254" y="1034"/>
                    </a:lnTo>
                    <a:lnTo>
                      <a:pt x="2305" y="1101"/>
                    </a:lnTo>
                    <a:lnTo>
                      <a:pt x="2352" y="1172"/>
                    </a:lnTo>
                    <a:lnTo>
                      <a:pt x="2394" y="1246"/>
                    </a:lnTo>
                    <a:lnTo>
                      <a:pt x="2432" y="1323"/>
                    </a:lnTo>
                    <a:lnTo>
                      <a:pt x="2464" y="1403"/>
                    </a:lnTo>
                    <a:lnTo>
                      <a:pt x="2491" y="1485"/>
                    </a:lnTo>
                    <a:lnTo>
                      <a:pt x="2512" y="1571"/>
                    </a:lnTo>
                    <a:lnTo>
                      <a:pt x="2528" y="1657"/>
                    </a:lnTo>
                    <a:lnTo>
                      <a:pt x="2537" y="1746"/>
                    </a:lnTo>
                    <a:lnTo>
                      <a:pt x="2540" y="1837"/>
                    </a:lnTo>
                    <a:lnTo>
                      <a:pt x="2537" y="1928"/>
                    </a:lnTo>
                    <a:lnTo>
                      <a:pt x="2528" y="2016"/>
                    </a:lnTo>
                    <a:lnTo>
                      <a:pt x="2512" y="2103"/>
                    </a:lnTo>
                    <a:lnTo>
                      <a:pt x="2491" y="2188"/>
                    </a:lnTo>
                    <a:lnTo>
                      <a:pt x="2464" y="2271"/>
                    </a:lnTo>
                    <a:lnTo>
                      <a:pt x="2432" y="2350"/>
                    </a:lnTo>
                    <a:lnTo>
                      <a:pt x="2395" y="2427"/>
                    </a:lnTo>
                    <a:lnTo>
                      <a:pt x="2352" y="2502"/>
                    </a:lnTo>
                    <a:lnTo>
                      <a:pt x="2305" y="2573"/>
                    </a:lnTo>
                    <a:lnTo>
                      <a:pt x="2254" y="2640"/>
                    </a:lnTo>
                    <a:lnTo>
                      <a:pt x="2198" y="2704"/>
                    </a:lnTo>
                    <a:lnTo>
                      <a:pt x="2137" y="2764"/>
                    </a:lnTo>
                    <a:lnTo>
                      <a:pt x="2073" y="2819"/>
                    </a:lnTo>
                    <a:lnTo>
                      <a:pt x="2006" y="2871"/>
                    </a:lnTo>
                    <a:lnTo>
                      <a:pt x="1935" y="2918"/>
                    </a:lnTo>
                    <a:lnTo>
                      <a:pt x="1861" y="2960"/>
                    </a:lnTo>
                    <a:lnTo>
                      <a:pt x="1783" y="2998"/>
                    </a:lnTo>
                    <a:lnTo>
                      <a:pt x="1704" y="3031"/>
                    </a:lnTo>
                    <a:lnTo>
                      <a:pt x="1622" y="3057"/>
                    </a:lnTo>
                    <a:lnTo>
                      <a:pt x="1536" y="3078"/>
                    </a:lnTo>
                    <a:lnTo>
                      <a:pt x="1449" y="3093"/>
                    </a:lnTo>
                    <a:lnTo>
                      <a:pt x="1361" y="3104"/>
                    </a:lnTo>
                    <a:lnTo>
                      <a:pt x="1270" y="3107"/>
                    </a:lnTo>
                    <a:lnTo>
                      <a:pt x="1179" y="3104"/>
                    </a:lnTo>
                    <a:lnTo>
                      <a:pt x="1091" y="3093"/>
                    </a:lnTo>
                    <a:lnTo>
                      <a:pt x="1003" y="3078"/>
                    </a:lnTo>
                    <a:lnTo>
                      <a:pt x="919" y="3057"/>
                    </a:lnTo>
                    <a:lnTo>
                      <a:pt x="836" y="3031"/>
                    </a:lnTo>
                    <a:lnTo>
                      <a:pt x="757" y="2998"/>
                    </a:lnTo>
                    <a:lnTo>
                      <a:pt x="679" y="2960"/>
                    </a:lnTo>
                    <a:lnTo>
                      <a:pt x="605" y="2918"/>
                    </a:lnTo>
                    <a:lnTo>
                      <a:pt x="534" y="2871"/>
                    </a:lnTo>
                    <a:lnTo>
                      <a:pt x="467" y="2819"/>
                    </a:lnTo>
                    <a:lnTo>
                      <a:pt x="403" y="2764"/>
                    </a:lnTo>
                    <a:lnTo>
                      <a:pt x="343" y="2704"/>
                    </a:lnTo>
                    <a:lnTo>
                      <a:pt x="287" y="2640"/>
                    </a:lnTo>
                    <a:lnTo>
                      <a:pt x="235" y="2572"/>
                    </a:lnTo>
                    <a:lnTo>
                      <a:pt x="189" y="2502"/>
                    </a:lnTo>
                    <a:lnTo>
                      <a:pt x="146" y="2427"/>
                    </a:lnTo>
                    <a:lnTo>
                      <a:pt x="108" y="2350"/>
                    </a:lnTo>
                    <a:lnTo>
                      <a:pt x="76" y="2270"/>
                    </a:lnTo>
                    <a:lnTo>
                      <a:pt x="49" y="2188"/>
                    </a:lnTo>
                    <a:lnTo>
                      <a:pt x="28" y="2103"/>
                    </a:lnTo>
                    <a:lnTo>
                      <a:pt x="12" y="2016"/>
                    </a:lnTo>
                    <a:lnTo>
                      <a:pt x="3" y="1928"/>
                    </a:lnTo>
                    <a:lnTo>
                      <a:pt x="0" y="1837"/>
                    </a:lnTo>
                    <a:lnTo>
                      <a:pt x="3" y="1746"/>
                    </a:lnTo>
                    <a:lnTo>
                      <a:pt x="12" y="1657"/>
                    </a:lnTo>
                    <a:lnTo>
                      <a:pt x="28" y="1571"/>
                    </a:lnTo>
                    <a:lnTo>
                      <a:pt x="49" y="1485"/>
                    </a:lnTo>
                    <a:lnTo>
                      <a:pt x="76" y="1403"/>
                    </a:lnTo>
                    <a:lnTo>
                      <a:pt x="108" y="1323"/>
                    </a:lnTo>
                    <a:lnTo>
                      <a:pt x="146" y="1246"/>
                    </a:lnTo>
                    <a:lnTo>
                      <a:pt x="189" y="1172"/>
                    </a:lnTo>
                    <a:lnTo>
                      <a:pt x="235" y="1101"/>
                    </a:lnTo>
                    <a:lnTo>
                      <a:pt x="287" y="1034"/>
                    </a:lnTo>
                    <a:lnTo>
                      <a:pt x="343" y="970"/>
                    </a:lnTo>
                    <a:lnTo>
                      <a:pt x="403" y="910"/>
                    </a:lnTo>
                    <a:lnTo>
                      <a:pt x="467" y="854"/>
                    </a:lnTo>
                    <a:lnTo>
                      <a:pt x="534" y="803"/>
                    </a:lnTo>
                    <a:lnTo>
                      <a:pt x="605" y="755"/>
                    </a:lnTo>
                    <a:lnTo>
                      <a:pt x="679" y="713"/>
                    </a:lnTo>
                    <a:lnTo>
                      <a:pt x="757" y="676"/>
                    </a:lnTo>
                    <a:lnTo>
                      <a:pt x="836" y="643"/>
                    </a:lnTo>
                    <a:lnTo>
                      <a:pt x="919" y="616"/>
                    </a:lnTo>
                    <a:lnTo>
                      <a:pt x="1003" y="596"/>
                    </a:lnTo>
                    <a:lnTo>
                      <a:pt x="1091" y="580"/>
                    </a:lnTo>
                    <a:lnTo>
                      <a:pt x="1179" y="570"/>
                    </a:lnTo>
                    <a:lnTo>
                      <a:pt x="1270" y="567"/>
                    </a:lnTo>
                    <a:close/>
                    <a:moveTo>
                      <a:pt x="2007" y="272"/>
                    </a:moveTo>
                    <a:lnTo>
                      <a:pt x="2038" y="275"/>
                    </a:lnTo>
                    <a:lnTo>
                      <a:pt x="2067" y="282"/>
                    </a:lnTo>
                    <a:lnTo>
                      <a:pt x="2093" y="296"/>
                    </a:lnTo>
                    <a:lnTo>
                      <a:pt x="2116" y="312"/>
                    </a:lnTo>
                    <a:lnTo>
                      <a:pt x="2137" y="333"/>
                    </a:lnTo>
                    <a:lnTo>
                      <a:pt x="2155" y="356"/>
                    </a:lnTo>
                    <a:lnTo>
                      <a:pt x="2167" y="383"/>
                    </a:lnTo>
                    <a:lnTo>
                      <a:pt x="2174" y="412"/>
                    </a:lnTo>
                    <a:lnTo>
                      <a:pt x="2177" y="442"/>
                    </a:lnTo>
                    <a:lnTo>
                      <a:pt x="2174" y="473"/>
                    </a:lnTo>
                    <a:lnTo>
                      <a:pt x="2167" y="502"/>
                    </a:lnTo>
                    <a:lnTo>
                      <a:pt x="2155" y="528"/>
                    </a:lnTo>
                    <a:lnTo>
                      <a:pt x="2137" y="551"/>
                    </a:lnTo>
                    <a:lnTo>
                      <a:pt x="2116" y="572"/>
                    </a:lnTo>
                    <a:lnTo>
                      <a:pt x="2093" y="589"/>
                    </a:lnTo>
                    <a:lnTo>
                      <a:pt x="2067" y="602"/>
                    </a:lnTo>
                    <a:lnTo>
                      <a:pt x="2038" y="609"/>
                    </a:lnTo>
                    <a:lnTo>
                      <a:pt x="2007" y="612"/>
                    </a:lnTo>
                    <a:lnTo>
                      <a:pt x="1977" y="609"/>
                    </a:lnTo>
                    <a:lnTo>
                      <a:pt x="1948" y="602"/>
                    </a:lnTo>
                    <a:lnTo>
                      <a:pt x="1922" y="589"/>
                    </a:lnTo>
                    <a:lnTo>
                      <a:pt x="1898" y="572"/>
                    </a:lnTo>
                    <a:lnTo>
                      <a:pt x="1877" y="551"/>
                    </a:lnTo>
                    <a:lnTo>
                      <a:pt x="1861" y="528"/>
                    </a:lnTo>
                    <a:lnTo>
                      <a:pt x="1848" y="502"/>
                    </a:lnTo>
                    <a:lnTo>
                      <a:pt x="1840" y="473"/>
                    </a:lnTo>
                    <a:lnTo>
                      <a:pt x="1837" y="442"/>
                    </a:lnTo>
                    <a:lnTo>
                      <a:pt x="1840" y="412"/>
                    </a:lnTo>
                    <a:lnTo>
                      <a:pt x="1848" y="383"/>
                    </a:lnTo>
                    <a:lnTo>
                      <a:pt x="1861" y="356"/>
                    </a:lnTo>
                    <a:lnTo>
                      <a:pt x="1877" y="333"/>
                    </a:lnTo>
                    <a:lnTo>
                      <a:pt x="1898" y="312"/>
                    </a:lnTo>
                    <a:lnTo>
                      <a:pt x="1922" y="296"/>
                    </a:lnTo>
                    <a:lnTo>
                      <a:pt x="1948" y="282"/>
                    </a:lnTo>
                    <a:lnTo>
                      <a:pt x="1977" y="275"/>
                    </a:lnTo>
                    <a:lnTo>
                      <a:pt x="2007" y="272"/>
                    </a:lnTo>
                    <a:close/>
                    <a:moveTo>
                      <a:pt x="2654" y="0"/>
                    </a:moveTo>
                    <a:lnTo>
                      <a:pt x="2694" y="3"/>
                    </a:lnTo>
                    <a:lnTo>
                      <a:pt x="2732" y="11"/>
                    </a:lnTo>
                    <a:lnTo>
                      <a:pt x="2768" y="25"/>
                    </a:lnTo>
                    <a:lnTo>
                      <a:pt x="2802" y="44"/>
                    </a:lnTo>
                    <a:lnTo>
                      <a:pt x="2832" y="67"/>
                    </a:lnTo>
                    <a:lnTo>
                      <a:pt x="2859" y="94"/>
                    </a:lnTo>
                    <a:lnTo>
                      <a:pt x="2881" y="123"/>
                    </a:lnTo>
                    <a:lnTo>
                      <a:pt x="2900" y="157"/>
                    </a:lnTo>
                    <a:lnTo>
                      <a:pt x="2914" y="194"/>
                    </a:lnTo>
                    <a:lnTo>
                      <a:pt x="2923" y="232"/>
                    </a:lnTo>
                    <a:lnTo>
                      <a:pt x="2926" y="272"/>
                    </a:lnTo>
                    <a:lnTo>
                      <a:pt x="2923" y="312"/>
                    </a:lnTo>
                    <a:lnTo>
                      <a:pt x="2914" y="350"/>
                    </a:lnTo>
                    <a:lnTo>
                      <a:pt x="2900" y="386"/>
                    </a:lnTo>
                    <a:lnTo>
                      <a:pt x="2881" y="420"/>
                    </a:lnTo>
                    <a:lnTo>
                      <a:pt x="2859" y="450"/>
                    </a:lnTo>
                    <a:lnTo>
                      <a:pt x="2832" y="477"/>
                    </a:lnTo>
                    <a:lnTo>
                      <a:pt x="2802" y="500"/>
                    </a:lnTo>
                    <a:lnTo>
                      <a:pt x="2768" y="518"/>
                    </a:lnTo>
                    <a:lnTo>
                      <a:pt x="2732" y="533"/>
                    </a:lnTo>
                    <a:lnTo>
                      <a:pt x="2694" y="541"/>
                    </a:lnTo>
                    <a:lnTo>
                      <a:pt x="2654" y="544"/>
                    </a:lnTo>
                    <a:lnTo>
                      <a:pt x="2613" y="541"/>
                    </a:lnTo>
                    <a:lnTo>
                      <a:pt x="2575" y="533"/>
                    </a:lnTo>
                    <a:lnTo>
                      <a:pt x="2539" y="518"/>
                    </a:lnTo>
                    <a:lnTo>
                      <a:pt x="2506" y="500"/>
                    </a:lnTo>
                    <a:lnTo>
                      <a:pt x="2475" y="477"/>
                    </a:lnTo>
                    <a:lnTo>
                      <a:pt x="2448" y="450"/>
                    </a:lnTo>
                    <a:lnTo>
                      <a:pt x="2426" y="420"/>
                    </a:lnTo>
                    <a:lnTo>
                      <a:pt x="2407" y="386"/>
                    </a:lnTo>
                    <a:lnTo>
                      <a:pt x="2393" y="350"/>
                    </a:lnTo>
                    <a:lnTo>
                      <a:pt x="2384" y="312"/>
                    </a:lnTo>
                    <a:lnTo>
                      <a:pt x="2381" y="272"/>
                    </a:lnTo>
                    <a:lnTo>
                      <a:pt x="2384" y="232"/>
                    </a:lnTo>
                    <a:lnTo>
                      <a:pt x="2393" y="194"/>
                    </a:lnTo>
                    <a:lnTo>
                      <a:pt x="2407" y="157"/>
                    </a:lnTo>
                    <a:lnTo>
                      <a:pt x="2426" y="123"/>
                    </a:lnTo>
                    <a:lnTo>
                      <a:pt x="2448" y="94"/>
                    </a:lnTo>
                    <a:lnTo>
                      <a:pt x="2475" y="67"/>
                    </a:lnTo>
                    <a:lnTo>
                      <a:pt x="2506" y="44"/>
                    </a:lnTo>
                    <a:lnTo>
                      <a:pt x="2539" y="25"/>
                    </a:lnTo>
                    <a:lnTo>
                      <a:pt x="2575" y="11"/>
                    </a:lnTo>
                    <a:lnTo>
                      <a:pt x="2613" y="3"/>
                    </a:lnTo>
                    <a:lnTo>
                      <a:pt x="265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4" name="Freeform 154">
                <a:extLst>
                  <a:ext uri="{FF2B5EF4-FFF2-40B4-BE49-F238E27FC236}">
                    <a16:creationId xmlns:a16="http://schemas.microsoft.com/office/drawing/2014/main" id="{C03DAB38-8367-E596-686A-0E1E8F2D8A73}"/>
                  </a:ext>
                </a:extLst>
              </p:cNvPr>
              <p:cNvSpPr>
                <a:spLocks/>
              </p:cNvSpPr>
              <p:nvPr/>
            </p:nvSpPr>
            <p:spPr bwMode="auto">
              <a:xfrm>
                <a:off x="1757157" y="4486301"/>
                <a:ext cx="216875" cy="283851"/>
              </a:xfrm>
              <a:custGeom>
                <a:avLst/>
                <a:gdLst>
                  <a:gd name="T0" fmla="*/ 911 w 2452"/>
                  <a:gd name="T1" fmla="*/ 32 h 3208"/>
                  <a:gd name="T2" fmla="*/ 989 w 2452"/>
                  <a:gd name="T3" fmla="*/ 154 h 3208"/>
                  <a:gd name="T4" fmla="*/ 958 w 2452"/>
                  <a:gd name="T5" fmla="*/ 289 h 3208"/>
                  <a:gd name="T6" fmla="*/ 1140 w 2452"/>
                  <a:gd name="T7" fmla="*/ 902 h 3208"/>
                  <a:gd name="T8" fmla="*/ 1302 w 2452"/>
                  <a:gd name="T9" fmla="*/ 942 h 3208"/>
                  <a:gd name="T10" fmla="*/ 1417 w 2452"/>
                  <a:gd name="T11" fmla="*/ 1081 h 3208"/>
                  <a:gd name="T12" fmla="*/ 1420 w 2452"/>
                  <a:gd name="T13" fmla="*/ 1268 h 3208"/>
                  <a:gd name="T14" fmla="*/ 1667 w 2452"/>
                  <a:gd name="T15" fmla="*/ 1940 h 3208"/>
                  <a:gd name="T16" fmla="*/ 1822 w 2452"/>
                  <a:gd name="T17" fmla="*/ 1928 h 3208"/>
                  <a:gd name="T18" fmla="*/ 1954 w 2452"/>
                  <a:gd name="T19" fmla="*/ 2016 h 3208"/>
                  <a:gd name="T20" fmla="*/ 2143 w 2452"/>
                  <a:gd name="T21" fmla="*/ 2120 h 3208"/>
                  <a:gd name="T22" fmla="*/ 2211 w 2452"/>
                  <a:gd name="T23" fmla="*/ 2027 h 3208"/>
                  <a:gd name="T24" fmla="*/ 2341 w 2452"/>
                  <a:gd name="T25" fmla="*/ 2009 h 3208"/>
                  <a:gd name="T26" fmla="*/ 2439 w 2452"/>
                  <a:gd name="T27" fmla="*/ 2099 h 3208"/>
                  <a:gd name="T28" fmla="*/ 2434 w 2452"/>
                  <a:gd name="T29" fmla="*/ 2231 h 3208"/>
                  <a:gd name="T30" fmla="*/ 2329 w 2452"/>
                  <a:gd name="T31" fmla="*/ 2312 h 3208"/>
                  <a:gd name="T32" fmla="*/ 2201 w 2452"/>
                  <a:gd name="T33" fmla="*/ 2286 h 3208"/>
                  <a:gd name="T34" fmla="*/ 2141 w 2452"/>
                  <a:gd name="T35" fmla="*/ 2185 h 3208"/>
                  <a:gd name="T36" fmla="*/ 1956 w 2452"/>
                  <a:gd name="T37" fmla="*/ 2303 h 3208"/>
                  <a:gd name="T38" fmla="*/ 1809 w 2452"/>
                  <a:gd name="T39" fmla="*/ 2395 h 3208"/>
                  <a:gd name="T40" fmla="*/ 1336 w 2452"/>
                  <a:gd name="T41" fmla="*/ 2940 h 3208"/>
                  <a:gd name="T42" fmla="*/ 1386 w 2452"/>
                  <a:gd name="T43" fmla="*/ 3063 h 3208"/>
                  <a:gd name="T44" fmla="*/ 1324 w 2452"/>
                  <a:gd name="T45" fmla="*/ 3178 h 3208"/>
                  <a:gd name="T46" fmla="*/ 1196 w 2452"/>
                  <a:gd name="T47" fmla="*/ 3205 h 3208"/>
                  <a:gd name="T48" fmla="*/ 1092 w 2452"/>
                  <a:gd name="T49" fmla="*/ 3124 h 3208"/>
                  <a:gd name="T50" fmla="*/ 1087 w 2452"/>
                  <a:gd name="T51" fmla="*/ 2994 h 3208"/>
                  <a:gd name="T52" fmla="*/ 1193 w 2452"/>
                  <a:gd name="T53" fmla="*/ 2904 h 3208"/>
                  <a:gd name="T54" fmla="*/ 1594 w 2452"/>
                  <a:gd name="T55" fmla="*/ 2329 h 3208"/>
                  <a:gd name="T56" fmla="*/ 1166 w 2452"/>
                  <a:gd name="T57" fmla="*/ 2631 h 3208"/>
                  <a:gd name="T58" fmla="*/ 1088 w 2452"/>
                  <a:gd name="T59" fmla="*/ 2731 h 3208"/>
                  <a:gd name="T60" fmla="*/ 966 w 2452"/>
                  <a:gd name="T61" fmla="*/ 2735 h 3208"/>
                  <a:gd name="T62" fmla="*/ 882 w 2452"/>
                  <a:gd name="T63" fmla="*/ 2642 h 3208"/>
                  <a:gd name="T64" fmla="*/ 899 w 2452"/>
                  <a:gd name="T65" fmla="*/ 2521 h 3208"/>
                  <a:gd name="T66" fmla="*/ 1009 w 2452"/>
                  <a:gd name="T67" fmla="*/ 2454 h 3208"/>
                  <a:gd name="T68" fmla="*/ 1129 w 2452"/>
                  <a:gd name="T69" fmla="*/ 2499 h 3208"/>
                  <a:gd name="T70" fmla="*/ 1528 w 2452"/>
                  <a:gd name="T71" fmla="*/ 2119 h 3208"/>
                  <a:gd name="T72" fmla="*/ 1612 w 2452"/>
                  <a:gd name="T73" fmla="*/ 1975 h 3208"/>
                  <a:gd name="T74" fmla="*/ 1139 w 2452"/>
                  <a:gd name="T75" fmla="*/ 1455 h 3208"/>
                  <a:gd name="T76" fmla="*/ 997 w 2452"/>
                  <a:gd name="T77" fmla="*/ 1541 h 3208"/>
                  <a:gd name="T78" fmla="*/ 1040 w 2452"/>
                  <a:gd name="T79" fmla="*/ 1657 h 3208"/>
                  <a:gd name="T80" fmla="*/ 977 w 2452"/>
                  <a:gd name="T81" fmla="*/ 1774 h 3208"/>
                  <a:gd name="T82" fmla="*/ 848 w 2452"/>
                  <a:gd name="T83" fmla="*/ 1802 h 3208"/>
                  <a:gd name="T84" fmla="*/ 743 w 2452"/>
                  <a:gd name="T85" fmla="*/ 1719 h 3208"/>
                  <a:gd name="T86" fmla="*/ 738 w 2452"/>
                  <a:gd name="T87" fmla="*/ 1588 h 3208"/>
                  <a:gd name="T88" fmla="*/ 842 w 2452"/>
                  <a:gd name="T89" fmla="*/ 1498 h 3208"/>
                  <a:gd name="T90" fmla="*/ 957 w 2452"/>
                  <a:gd name="T91" fmla="*/ 1372 h 3208"/>
                  <a:gd name="T92" fmla="*/ 882 w 2452"/>
                  <a:gd name="T93" fmla="*/ 1203 h 3208"/>
                  <a:gd name="T94" fmla="*/ 315 w 2452"/>
                  <a:gd name="T95" fmla="*/ 1063 h 3208"/>
                  <a:gd name="T96" fmla="*/ 187 w 2452"/>
                  <a:gd name="T97" fmla="*/ 1118 h 3208"/>
                  <a:gd name="T98" fmla="*/ 56 w 2452"/>
                  <a:gd name="T99" fmla="*/ 1066 h 3208"/>
                  <a:gd name="T100" fmla="*/ 0 w 2452"/>
                  <a:gd name="T101" fmla="*/ 938 h 3208"/>
                  <a:gd name="T102" fmla="*/ 51 w 2452"/>
                  <a:gd name="T103" fmla="*/ 806 h 3208"/>
                  <a:gd name="T104" fmla="*/ 179 w 2452"/>
                  <a:gd name="T105" fmla="*/ 751 h 3208"/>
                  <a:gd name="T106" fmla="*/ 311 w 2452"/>
                  <a:gd name="T107" fmla="*/ 803 h 3208"/>
                  <a:gd name="T108" fmla="*/ 365 w 2452"/>
                  <a:gd name="T109" fmla="*/ 925 h 3208"/>
                  <a:gd name="T110" fmla="*/ 938 w 2452"/>
                  <a:gd name="T111" fmla="*/ 1008 h 3208"/>
                  <a:gd name="T112" fmla="*/ 839 w 2452"/>
                  <a:gd name="T113" fmla="*/ 364 h 3208"/>
                  <a:gd name="T114" fmla="*/ 703 w 2452"/>
                  <a:gd name="T115" fmla="*/ 335 h 3208"/>
                  <a:gd name="T116" fmla="*/ 626 w 2452"/>
                  <a:gd name="T117" fmla="*/ 214 h 3208"/>
                  <a:gd name="T118" fmla="*/ 656 w 2452"/>
                  <a:gd name="T119" fmla="*/ 79 h 3208"/>
                  <a:gd name="T120" fmla="*/ 776 w 2452"/>
                  <a:gd name="T121" fmla="*/ 3 h 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2" h="3208">
                    <a:moveTo>
                      <a:pt x="804" y="0"/>
                    </a:moveTo>
                    <a:lnTo>
                      <a:pt x="833" y="2"/>
                    </a:lnTo>
                    <a:lnTo>
                      <a:pt x="861" y="8"/>
                    </a:lnTo>
                    <a:lnTo>
                      <a:pt x="887" y="18"/>
                    </a:lnTo>
                    <a:lnTo>
                      <a:pt x="911" y="32"/>
                    </a:lnTo>
                    <a:lnTo>
                      <a:pt x="934" y="51"/>
                    </a:lnTo>
                    <a:lnTo>
                      <a:pt x="953" y="73"/>
                    </a:lnTo>
                    <a:lnTo>
                      <a:pt x="970" y="98"/>
                    </a:lnTo>
                    <a:lnTo>
                      <a:pt x="981" y="125"/>
                    </a:lnTo>
                    <a:lnTo>
                      <a:pt x="989" y="154"/>
                    </a:lnTo>
                    <a:lnTo>
                      <a:pt x="991" y="182"/>
                    </a:lnTo>
                    <a:lnTo>
                      <a:pt x="989" y="210"/>
                    </a:lnTo>
                    <a:lnTo>
                      <a:pt x="983" y="237"/>
                    </a:lnTo>
                    <a:lnTo>
                      <a:pt x="973" y="264"/>
                    </a:lnTo>
                    <a:lnTo>
                      <a:pt x="958" y="289"/>
                    </a:lnTo>
                    <a:lnTo>
                      <a:pt x="940" y="311"/>
                    </a:lnTo>
                    <a:lnTo>
                      <a:pt x="917" y="331"/>
                    </a:lnTo>
                    <a:lnTo>
                      <a:pt x="900" y="342"/>
                    </a:lnTo>
                    <a:lnTo>
                      <a:pt x="1107" y="907"/>
                    </a:lnTo>
                    <a:lnTo>
                      <a:pt x="1140" y="902"/>
                    </a:lnTo>
                    <a:lnTo>
                      <a:pt x="1174" y="902"/>
                    </a:lnTo>
                    <a:lnTo>
                      <a:pt x="1208" y="907"/>
                    </a:lnTo>
                    <a:lnTo>
                      <a:pt x="1240" y="915"/>
                    </a:lnTo>
                    <a:lnTo>
                      <a:pt x="1271" y="926"/>
                    </a:lnTo>
                    <a:lnTo>
                      <a:pt x="1302" y="942"/>
                    </a:lnTo>
                    <a:lnTo>
                      <a:pt x="1330" y="961"/>
                    </a:lnTo>
                    <a:lnTo>
                      <a:pt x="1355" y="985"/>
                    </a:lnTo>
                    <a:lnTo>
                      <a:pt x="1378" y="1012"/>
                    </a:lnTo>
                    <a:lnTo>
                      <a:pt x="1400" y="1046"/>
                    </a:lnTo>
                    <a:lnTo>
                      <a:pt x="1417" y="1081"/>
                    </a:lnTo>
                    <a:lnTo>
                      <a:pt x="1427" y="1118"/>
                    </a:lnTo>
                    <a:lnTo>
                      <a:pt x="1434" y="1156"/>
                    </a:lnTo>
                    <a:lnTo>
                      <a:pt x="1434" y="1194"/>
                    </a:lnTo>
                    <a:lnTo>
                      <a:pt x="1430" y="1231"/>
                    </a:lnTo>
                    <a:lnTo>
                      <a:pt x="1420" y="1268"/>
                    </a:lnTo>
                    <a:lnTo>
                      <a:pt x="1405" y="1302"/>
                    </a:lnTo>
                    <a:lnTo>
                      <a:pt x="1386" y="1336"/>
                    </a:lnTo>
                    <a:lnTo>
                      <a:pt x="1361" y="1366"/>
                    </a:lnTo>
                    <a:lnTo>
                      <a:pt x="1332" y="1394"/>
                    </a:lnTo>
                    <a:lnTo>
                      <a:pt x="1667" y="1940"/>
                    </a:lnTo>
                    <a:lnTo>
                      <a:pt x="1698" y="1930"/>
                    </a:lnTo>
                    <a:lnTo>
                      <a:pt x="1729" y="1922"/>
                    </a:lnTo>
                    <a:lnTo>
                      <a:pt x="1760" y="1920"/>
                    </a:lnTo>
                    <a:lnTo>
                      <a:pt x="1792" y="1922"/>
                    </a:lnTo>
                    <a:lnTo>
                      <a:pt x="1822" y="1928"/>
                    </a:lnTo>
                    <a:lnTo>
                      <a:pt x="1853" y="1937"/>
                    </a:lnTo>
                    <a:lnTo>
                      <a:pt x="1881" y="1951"/>
                    </a:lnTo>
                    <a:lnTo>
                      <a:pt x="1908" y="1969"/>
                    </a:lnTo>
                    <a:lnTo>
                      <a:pt x="1933" y="1990"/>
                    </a:lnTo>
                    <a:lnTo>
                      <a:pt x="1954" y="2016"/>
                    </a:lnTo>
                    <a:lnTo>
                      <a:pt x="1970" y="2039"/>
                    </a:lnTo>
                    <a:lnTo>
                      <a:pt x="1982" y="2063"/>
                    </a:lnTo>
                    <a:lnTo>
                      <a:pt x="1992" y="2089"/>
                    </a:lnTo>
                    <a:lnTo>
                      <a:pt x="1998" y="2114"/>
                    </a:lnTo>
                    <a:lnTo>
                      <a:pt x="2143" y="2120"/>
                    </a:lnTo>
                    <a:lnTo>
                      <a:pt x="2148" y="2104"/>
                    </a:lnTo>
                    <a:lnTo>
                      <a:pt x="2155" y="2088"/>
                    </a:lnTo>
                    <a:lnTo>
                      <a:pt x="2171" y="2064"/>
                    </a:lnTo>
                    <a:lnTo>
                      <a:pt x="2190" y="2043"/>
                    </a:lnTo>
                    <a:lnTo>
                      <a:pt x="2211" y="2027"/>
                    </a:lnTo>
                    <a:lnTo>
                      <a:pt x="2235" y="2015"/>
                    </a:lnTo>
                    <a:lnTo>
                      <a:pt x="2260" y="2006"/>
                    </a:lnTo>
                    <a:lnTo>
                      <a:pt x="2287" y="2003"/>
                    </a:lnTo>
                    <a:lnTo>
                      <a:pt x="2313" y="2004"/>
                    </a:lnTo>
                    <a:lnTo>
                      <a:pt x="2341" y="2009"/>
                    </a:lnTo>
                    <a:lnTo>
                      <a:pt x="2367" y="2021"/>
                    </a:lnTo>
                    <a:lnTo>
                      <a:pt x="2391" y="2036"/>
                    </a:lnTo>
                    <a:lnTo>
                      <a:pt x="2411" y="2054"/>
                    </a:lnTo>
                    <a:lnTo>
                      <a:pt x="2428" y="2075"/>
                    </a:lnTo>
                    <a:lnTo>
                      <a:pt x="2439" y="2099"/>
                    </a:lnTo>
                    <a:lnTo>
                      <a:pt x="2447" y="2125"/>
                    </a:lnTo>
                    <a:lnTo>
                      <a:pt x="2452" y="2152"/>
                    </a:lnTo>
                    <a:lnTo>
                      <a:pt x="2451" y="2178"/>
                    </a:lnTo>
                    <a:lnTo>
                      <a:pt x="2444" y="2205"/>
                    </a:lnTo>
                    <a:lnTo>
                      <a:pt x="2434" y="2231"/>
                    </a:lnTo>
                    <a:lnTo>
                      <a:pt x="2419" y="2255"/>
                    </a:lnTo>
                    <a:lnTo>
                      <a:pt x="2400" y="2275"/>
                    </a:lnTo>
                    <a:lnTo>
                      <a:pt x="2378" y="2292"/>
                    </a:lnTo>
                    <a:lnTo>
                      <a:pt x="2354" y="2305"/>
                    </a:lnTo>
                    <a:lnTo>
                      <a:pt x="2329" y="2312"/>
                    </a:lnTo>
                    <a:lnTo>
                      <a:pt x="2303" y="2316"/>
                    </a:lnTo>
                    <a:lnTo>
                      <a:pt x="2276" y="2315"/>
                    </a:lnTo>
                    <a:lnTo>
                      <a:pt x="2248" y="2310"/>
                    </a:lnTo>
                    <a:lnTo>
                      <a:pt x="2222" y="2299"/>
                    </a:lnTo>
                    <a:lnTo>
                      <a:pt x="2201" y="2286"/>
                    </a:lnTo>
                    <a:lnTo>
                      <a:pt x="2183" y="2269"/>
                    </a:lnTo>
                    <a:lnTo>
                      <a:pt x="2167" y="2251"/>
                    </a:lnTo>
                    <a:lnTo>
                      <a:pt x="2155" y="2230"/>
                    </a:lnTo>
                    <a:lnTo>
                      <a:pt x="2146" y="2208"/>
                    </a:lnTo>
                    <a:lnTo>
                      <a:pt x="2141" y="2185"/>
                    </a:lnTo>
                    <a:lnTo>
                      <a:pt x="2000" y="2180"/>
                    </a:lnTo>
                    <a:lnTo>
                      <a:pt x="1996" y="2213"/>
                    </a:lnTo>
                    <a:lnTo>
                      <a:pt x="1987" y="2244"/>
                    </a:lnTo>
                    <a:lnTo>
                      <a:pt x="1973" y="2274"/>
                    </a:lnTo>
                    <a:lnTo>
                      <a:pt x="1956" y="2303"/>
                    </a:lnTo>
                    <a:lnTo>
                      <a:pt x="1933" y="2329"/>
                    </a:lnTo>
                    <a:lnTo>
                      <a:pt x="1907" y="2352"/>
                    </a:lnTo>
                    <a:lnTo>
                      <a:pt x="1876" y="2372"/>
                    </a:lnTo>
                    <a:lnTo>
                      <a:pt x="1843" y="2385"/>
                    </a:lnTo>
                    <a:lnTo>
                      <a:pt x="1809" y="2395"/>
                    </a:lnTo>
                    <a:lnTo>
                      <a:pt x="1773" y="2399"/>
                    </a:lnTo>
                    <a:lnTo>
                      <a:pt x="1738" y="2397"/>
                    </a:lnTo>
                    <a:lnTo>
                      <a:pt x="1704" y="2391"/>
                    </a:lnTo>
                    <a:lnTo>
                      <a:pt x="1670" y="2379"/>
                    </a:lnTo>
                    <a:lnTo>
                      <a:pt x="1336" y="2940"/>
                    </a:lnTo>
                    <a:lnTo>
                      <a:pt x="1354" y="2961"/>
                    </a:lnTo>
                    <a:lnTo>
                      <a:pt x="1369" y="2984"/>
                    </a:lnTo>
                    <a:lnTo>
                      <a:pt x="1379" y="3009"/>
                    </a:lnTo>
                    <a:lnTo>
                      <a:pt x="1384" y="3036"/>
                    </a:lnTo>
                    <a:lnTo>
                      <a:pt x="1386" y="3063"/>
                    </a:lnTo>
                    <a:lnTo>
                      <a:pt x="1381" y="3089"/>
                    </a:lnTo>
                    <a:lnTo>
                      <a:pt x="1373" y="3114"/>
                    </a:lnTo>
                    <a:lnTo>
                      <a:pt x="1360" y="3137"/>
                    </a:lnTo>
                    <a:lnTo>
                      <a:pt x="1345" y="3159"/>
                    </a:lnTo>
                    <a:lnTo>
                      <a:pt x="1324" y="3178"/>
                    </a:lnTo>
                    <a:lnTo>
                      <a:pt x="1300" y="3193"/>
                    </a:lnTo>
                    <a:lnTo>
                      <a:pt x="1275" y="3202"/>
                    </a:lnTo>
                    <a:lnTo>
                      <a:pt x="1248" y="3207"/>
                    </a:lnTo>
                    <a:lnTo>
                      <a:pt x="1222" y="3208"/>
                    </a:lnTo>
                    <a:lnTo>
                      <a:pt x="1196" y="3205"/>
                    </a:lnTo>
                    <a:lnTo>
                      <a:pt x="1171" y="3197"/>
                    </a:lnTo>
                    <a:lnTo>
                      <a:pt x="1147" y="3184"/>
                    </a:lnTo>
                    <a:lnTo>
                      <a:pt x="1126" y="3168"/>
                    </a:lnTo>
                    <a:lnTo>
                      <a:pt x="1107" y="3148"/>
                    </a:lnTo>
                    <a:lnTo>
                      <a:pt x="1092" y="3124"/>
                    </a:lnTo>
                    <a:lnTo>
                      <a:pt x="1082" y="3099"/>
                    </a:lnTo>
                    <a:lnTo>
                      <a:pt x="1077" y="3072"/>
                    </a:lnTo>
                    <a:lnTo>
                      <a:pt x="1076" y="3045"/>
                    </a:lnTo>
                    <a:lnTo>
                      <a:pt x="1080" y="3019"/>
                    </a:lnTo>
                    <a:lnTo>
                      <a:pt x="1087" y="2994"/>
                    </a:lnTo>
                    <a:lnTo>
                      <a:pt x="1100" y="2971"/>
                    </a:lnTo>
                    <a:lnTo>
                      <a:pt x="1116" y="2949"/>
                    </a:lnTo>
                    <a:lnTo>
                      <a:pt x="1137" y="2930"/>
                    </a:lnTo>
                    <a:lnTo>
                      <a:pt x="1165" y="2914"/>
                    </a:lnTo>
                    <a:lnTo>
                      <a:pt x="1193" y="2904"/>
                    </a:lnTo>
                    <a:lnTo>
                      <a:pt x="1222" y="2900"/>
                    </a:lnTo>
                    <a:lnTo>
                      <a:pt x="1251" y="2901"/>
                    </a:lnTo>
                    <a:lnTo>
                      <a:pt x="1281" y="2908"/>
                    </a:lnTo>
                    <a:lnTo>
                      <a:pt x="1615" y="2347"/>
                    </a:lnTo>
                    <a:lnTo>
                      <a:pt x="1594" y="2329"/>
                    </a:lnTo>
                    <a:lnTo>
                      <a:pt x="1576" y="2309"/>
                    </a:lnTo>
                    <a:lnTo>
                      <a:pt x="1161" y="2555"/>
                    </a:lnTo>
                    <a:lnTo>
                      <a:pt x="1167" y="2580"/>
                    </a:lnTo>
                    <a:lnTo>
                      <a:pt x="1169" y="2605"/>
                    </a:lnTo>
                    <a:lnTo>
                      <a:pt x="1166" y="2631"/>
                    </a:lnTo>
                    <a:lnTo>
                      <a:pt x="1158" y="2656"/>
                    </a:lnTo>
                    <a:lnTo>
                      <a:pt x="1147" y="2679"/>
                    </a:lnTo>
                    <a:lnTo>
                      <a:pt x="1130" y="2698"/>
                    </a:lnTo>
                    <a:lnTo>
                      <a:pt x="1110" y="2717"/>
                    </a:lnTo>
                    <a:lnTo>
                      <a:pt x="1088" y="2731"/>
                    </a:lnTo>
                    <a:lnTo>
                      <a:pt x="1064" y="2740"/>
                    </a:lnTo>
                    <a:lnTo>
                      <a:pt x="1039" y="2746"/>
                    </a:lnTo>
                    <a:lnTo>
                      <a:pt x="1015" y="2747"/>
                    </a:lnTo>
                    <a:lnTo>
                      <a:pt x="990" y="2742"/>
                    </a:lnTo>
                    <a:lnTo>
                      <a:pt x="966" y="2735"/>
                    </a:lnTo>
                    <a:lnTo>
                      <a:pt x="944" y="2724"/>
                    </a:lnTo>
                    <a:lnTo>
                      <a:pt x="924" y="2708"/>
                    </a:lnTo>
                    <a:lnTo>
                      <a:pt x="906" y="2688"/>
                    </a:lnTo>
                    <a:lnTo>
                      <a:pt x="891" y="2666"/>
                    </a:lnTo>
                    <a:lnTo>
                      <a:pt x="882" y="2642"/>
                    </a:lnTo>
                    <a:lnTo>
                      <a:pt x="877" y="2617"/>
                    </a:lnTo>
                    <a:lnTo>
                      <a:pt x="877" y="2592"/>
                    </a:lnTo>
                    <a:lnTo>
                      <a:pt x="880" y="2568"/>
                    </a:lnTo>
                    <a:lnTo>
                      <a:pt x="887" y="2543"/>
                    </a:lnTo>
                    <a:lnTo>
                      <a:pt x="899" y="2521"/>
                    </a:lnTo>
                    <a:lnTo>
                      <a:pt x="914" y="2501"/>
                    </a:lnTo>
                    <a:lnTo>
                      <a:pt x="934" y="2483"/>
                    </a:lnTo>
                    <a:lnTo>
                      <a:pt x="958" y="2468"/>
                    </a:lnTo>
                    <a:lnTo>
                      <a:pt x="983" y="2459"/>
                    </a:lnTo>
                    <a:lnTo>
                      <a:pt x="1009" y="2454"/>
                    </a:lnTo>
                    <a:lnTo>
                      <a:pt x="1035" y="2454"/>
                    </a:lnTo>
                    <a:lnTo>
                      <a:pt x="1061" y="2459"/>
                    </a:lnTo>
                    <a:lnTo>
                      <a:pt x="1085" y="2468"/>
                    </a:lnTo>
                    <a:lnTo>
                      <a:pt x="1108" y="2482"/>
                    </a:lnTo>
                    <a:lnTo>
                      <a:pt x="1129" y="2499"/>
                    </a:lnTo>
                    <a:lnTo>
                      <a:pt x="1543" y="2253"/>
                    </a:lnTo>
                    <a:lnTo>
                      <a:pt x="1532" y="2220"/>
                    </a:lnTo>
                    <a:lnTo>
                      <a:pt x="1526" y="2186"/>
                    </a:lnTo>
                    <a:lnTo>
                      <a:pt x="1525" y="2153"/>
                    </a:lnTo>
                    <a:lnTo>
                      <a:pt x="1528" y="2119"/>
                    </a:lnTo>
                    <a:lnTo>
                      <a:pt x="1535" y="2087"/>
                    </a:lnTo>
                    <a:lnTo>
                      <a:pt x="1548" y="2055"/>
                    </a:lnTo>
                    <a:lnTo>
                      <a:pt x="1565" y="2026"/>
                    </a:lnTo>
                    <a:lnTo>
                      <a:pt x="1587" y="1999"/>
                    </a:lnTo>
                    <a:lnTo>
                      <a:pt x="1612" y="1975"/>
                    </a:lnTo>
                    <a:lnTo>
                      <a:pt x="1278" y="1429"/>
                    </a:lnTo>
                    <a:lnTo>
                      <a:pt x="1244" y="1443"/>
                    </a:lnTo>
                    <a:lnTo>
                      <a:pt x="1210" y="1451"/>
                    </a:lnTo>
                    <a:lnTo>
                      <a:pt x="1174" y="1455"/>
                    </a:lnTo>
                    <a:lnTo>
                      <a:pt x="1139" y="1455"/>
                    </a:lnTo>
                    <a:lnTo>
                      <a:pt x="1105" y="1451"/>
                    </a:lnTo>
                    <a:lnTo>
                      <a:pt x="1070" y="1442"/>
                    </a:lnTo>
                    <a:lnTo>
                      <a:pt x="1038" y="1429"/>
                    </a:lnTo>
                    <a:lnTo>
                      <a:pt x="983" y="1530"/>
                    </a:lnTo>
                    <a:lnTo>
                      <a:pt x="997" y="1541"/>
                    </a:lnTo>
                    <a:lnTo>
                      <a:pt x="1009" y="1555"/>
                    </a:lnTo>
                    <a:lnTo>
                      <a:pt x="1023" y="1579"/>
                    </a:lnTo>
                    <a:lnTo>
                      <a:pt x="1034" y="1604"/>
                    </a:lnTo>
                    <a:lnTo>
                      <a:pt x="1039" y="1631"/>
                    </a:lnTo>
                    <a:lnTo>
                      <a:pt x="1040" y="1657"/>
                    </a:lnTo>
                    <a:lnTo>
                      <a:pt x="1036" y="1684"/>
                    </a:lnTo>
                    <a:lnTo>
                      <a:pt x="1027" y="1710"/>
                    </a:lnTo>
                    <a:lnTo>
                      <a:pt x="1015" y="1734"/>
                    </a:lnTo>
                    <a:lnTo>
                      <a:pt x="998" y="1755"/>
                    </a:lnTo>
                    <a:lnTo>
                      <a:pt x="977" y="1774"/>
                    </a:lnTo>
                    <a:lnTo>
                      <a:pt x="953" y="1789"/>
                    </a:lnTo>
                    <a:lnTo>
                      <a:pt x="928" y="1799"/>
                    </a:lnTo>
                    <a:lnTo>
                      <a:pt x="902" y="1805"/>
                    </a:lnTo>
                    <a:lnTo>
                      <a:pt x="874" y="1805"/>
                    </a:lnTo>
                    <a:lnTo>
                      <a:pt x="848" y="1802"/>
                    </a:lnTo>
                    <a:lnTo>
                      <a:pt x="822" y="1794"/>
                    </a:lnTo>
                    <a:lnTo>
                      <a:pt x="799" y="1781"/>
                    </a:lnTo>
                    <a:lnTo>
                      <a:pt x="777" y="1764"/>
                    </a:lnTo>
                    <a:lnTo>
                      <a:pt x="758" y="1743"/>
                    </a:lnTo>
                    <a:lnTo>
                      <a:pt x="743" y="1719"/>
                    </a:lnTo>
                    <a:lnTo>
                      <a:pt x="733" y="1693"/>
                    </a:lnTo>
                    <a:lnTo>
                      <a:pt x="728" y="1667"/>
                    </a:lnTo>
                    <a:lnTo>
                      <a:pt x="727" y="1641"/>
                    </a:lnTo>
                    <a:lnTo>
                      <a:pt x="730" y="1613"/>
                    </a:lnTo>
                    <a:lnTo>
                      <a:pt x="738" y="1588"/>
                    </a:lnTo>
                    <a:lnTo>
                      <a:pt x="751" y="1564"/>
                    </a:lnTo>
                    <a:lnTo>
                      <a:pt x="768" y="1542"/>
                    </a:lnTo>
                    <a:lnTo>
                      <a:pt x="790" y="1523"/>
                    </a:lnTo>
                    <a:lnTo>
                      <a:pt x="815" y="1508"/>
                    </a:lnTo>
                    <a:lnTo>
                      <a:pt x="842" y="1498"/>
                    </a:lnTo>
                    <a:lnTo>
                      <a:pt x="870" y="1493"/>
                    </a:lnTo>
                    <a:lnTo>
                      <a:pt x="899" y="1493"/>
                    </a:lnTo>
                    <a:lnTo>
                      <a:pt x="927" y="1498"/>
                    </a:lnTo>
                    <a:lnTo>
                      <a:pt x="982" y="1394"/>
                    </a:lnTo>
                    <a:lnTo>
                      <a:pt x="957" y="1372"/>
                    </a:lnTo>
                    <a:lnTo>
                      <a:pt x="935" y="1346"/>
                    </a:lnTo>
                    <a:lnTo>
                      <a:pt x="913" y="1313"/>
                    </a:lnTo>
                    <a:lnTo>
                      <a:pt x="898" y="1277"/>
                    </a:lnTo>
                    <a:lnTo>
                      <a:pt x="887" y="1241"/>
                    </a:lnTo>
                    <a:lnTo>
                      <a:pt x="882" y="1203"/>
                    </a:lnTo>
                    <a:lnTo>
                      <a:pt x="881" y="1165"/>
                    </a:lnTo>
                    <a:lnTo>
                      <a:pt x="349" y="1014"/>
                    </a:lnTo>
                    <a:lnTo>
                      <a:pt x="341" y="1027"/>
                    </a:lnTo>
                    <a:lnTo>
                      <a:pt x="334" y="1040"/>
                    </a:lnTo>
                    <a:lnTo>
                      <a:pt x="315" y="1063"/>
                    </a:lnTo>
                    <a:lnTo>
                      <a:pt x="293" y="1081"/>
                    </a:lnTo>
                    <a:lnTo>
                      <a:pt x="269" y="1097"/>
                    </a:lnTo>
                    <a:lnTo>
                      <a:pt x="243" y="1109"/>
                    </a:lnTo>
                    <a:lnTo>
                      <a:pt x="216" y="1115"/>
                    </a:lnTo>
                    <a:lnTo>
                      <a:pt x="187" y="1118"/>
                    </a:lnTo>
                    <a:lnTo>
                      <a:pt x="159" y="1117"/>
                    </a:lnTo>
                    <a:lnTo>
                      <a:pt x="131" y="1111"/>
                    </a:lnTo>
                    <a:lnTo>
                      <a:pt x="104" y="1100"/>
                    </a:lnTo>
                    <a:lnTo>
                      <a:pt x="79" y="1086"/>
                    </a:lnTo>
                    <a:lnTo>
                      <a:pt x="56" y="1066"/>
                    </a:lnTo>
                    <a:lnTo>
                      <a:pt x="36" y="1044"/>
                    </a:lnTo>
                    <a:lnTo>
                      <a:pt x="21" y="1020"/>
                    </a:lnTo>
                    <a:lnTo>
                      <a:pt x="9" y="993"/>
                    </a:lnTo>
                    <a:lnTo>
                      <a:pt x="2" y="966"/>
                    </a:lnTo>
                    <a:lnTo>
                      <a:pt x="0" y="938"/>
                    </a:lnTo>
                    <a:lnTo>
                      <a:pt x="1" y="910"/>
                    </a:lnTo>
                    <a:lnTo>
                      <a:pt x="7" y="882"/>
                    </a:lnTo>
                    <a:lnTo>
                      <a:pt x="18" y="855"/>
                    </a:lnTo>
                    <a:lnTo>
                      <a:pt x="32" y="829"/>
                    </a:lnTo>
                    <a:lnTo>
                      <a:pt x="51" y="806"/>
                    </a:lnTo>
                    <a:lnTo>
                      <a:pt x="73" y="787"/>
                    </a:lnTo>
                    <a:lnTo>
                      <a:pt x="97" y="771"/>
                    </a:lnTo>
                    <a:lnTo>
                      <a:pt x="124" y="760"/>
                    </a:lnTo>
                    <a:lnTo>
                      <a:pt x="151" y="754"/>
                    </a:lnTo>
                    <a:lnTo>
                      <a:pt x="179" y="751"/>
                    </a:lnTo>
                    <a:lnTo>
                      <a:pt x="207" y="753"/>
                    </a:lnTo>
                    <a:lnTo>
                      <a:pt x="236" y="758"/>
                    </a:lnTo>
                    <a:lnTo>
                      <a:pt x="263" y="769"/>
                    </a:lnTo>
                    <a:lnTo>
                      <a:pt x="289" y="784"/>
                    </a:lnTo>
                    <a:lnTo>
                      <a:pt x="311" y="803"/>
                    </a:lnTo>
                    <a:lnTo>
                      <a:pt x="330" y="824"/>
                    </a:lnTo>
                    <a:lnTo>
                      <a:pt x="345" y="847"/>
                    </a:lnTo>
                    <a:lnTo>
                      <a:pt x="355" y="872"/>
                    </a:lnTo>
                    <a:lnTo>
                      <a:pt x="362" y="898"/>
                    </a:lnTo>
                    <a:lnTo>
                      <a:pt x="365" y="925"/>
                    </a:lnTo>
                    <a:lnTo>
                      <a:pt x="365" y="953"/>
                    </a:lnTo>
                    <a:lnTo>
                      <a:pt x="891" y="1101"/>
                    </a:lnTo>
                    <a:lnTo>
                      <a:pt x="903" y="1068"/>
                    </a:lnTo>
                    <a:lnTo>
                      <a:pt x="918" y="1037"/>
                    </a:lnTo>
                    <a:lnTo>
                      <a:pt x="938" y="1008"/>
                    </a:lnTo>
                    <a:lnTo>
                      <a:pt x="962" y="981"/>
                    </a:lnTo>
                    <a:lnTo>
                      <a:pt x="990" y="957"/>
                    </a:lnTo>
                    <a:lnTo>
                      <a:pt x="1017" y="939"/>
                    </a:lnTo>
                    <a:lnTo>
                      <a:pt x="1044" y="925"/>
                    </a:lnTo>
                    <a:lnTo>
                      <a:pt x="839" y="364"/>
                    </a:lnTo>
                    <a:lnTo>
                      <a:pt x="811" y="367"/>
                    </a:lnTo>
                    <a:lnTo>
                      <a:pt x="782" y="365"/>
                    </a:lnTo>
                    <a:lnTo>
                      <a:pt x="754" y="360"/>
                    </a:lnTo>
                    <a:lnTo>
                      <a:pt x="728" y="349"/>
                    </a:lnTo>
                    <a:lnTo>
                      <a:pt x="703" y="335"/>
                    </a:lnTo>
                    <a:lnTo>
                      <a:pt x="681" y="317"/>
                    </a:lnTo>
                    <a:lnTo>
                      <a:pt x="661" y="294"/>
                    </a:lnTo>
                    <a:lnTo>
                      <a:pt x="644" y="269"/>
                    </a:lnTo>
                    <a:lnTo>
                      <a:pt x="633" y="243"/>
                    </a:lnTo>
                    <a:lnTo>
                      <a:pt x="626" y="214"/>
                    </a:lnTo>
                    <a:lnTo>
                      <a:pt x="623" y="186"/>
                    </a:lnTo>
                    <a:lnTo>
                      <a:pt x="625" y="158"/>
                    </a:lnTo>
                    <a:lnTo>
                      <a:pt x="632" y="131"/>
                    </a:lnTo>
                    <a:lnTo>
                      <a:pt x="641" y="104"/>
                    </a:lnTo>
                    <a:lnTo>
                      <a:pt x="656" y="79"/>
                    </a:lnTo>
                    <a:lnTo>
                      <a:pt x="674" y="57"/>
                    </a:lnTo>
                    <a:lnTo>
                      <a:pt x="696" y="37"/>
                    </a:lnTo>
                    <a:lnTo>
                      <a:pt x="722" y="21"/>
                    </a:lnTo>
                    <a:lnTo>
                      <a:pt x="749" y="9"/>
                    </a:lnTo>
                    <a:lnTo>
                      <a:pt x="776" y="3"/>
                    </a:lnTo>
                    <a:lnTo>
                      <a:pt x="80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5" name="Freeform 36">
                <a:extLst>
                  <a:ext uri="{FF2B5EF4-FFF2-40B4-BE49-F238E27FC236}">
                    <a16:creationId xmlns:a16="http://schemas.microsoft.com/office/drawing/2014/main" id="{5FAB75B8-4612-7B11-B93D-F094E0F87FCB}"/>
                  </a:ext>
                </a:extLst>
              </p:cNvPr>
              <p:cNvSpPr>
                <a:spLocks noEditPoints="1"/>
              </p:cNvSpPr>
              <p:nvPr userDrawn="1"/>
            </p:nvSpPr>
            <p:spPr bwMode="auto">
              <a:xfrm>
                <a:off x="899923" y="2821391"/>
                <a:ext cx="298259" cy="311797"/>
              </a:xfrm>
              <a:custGeom>
                <a:avLst/>
                <a:gdLst>
                  <a:gd name="T0" fmla="*/ 1743 w 4231"/>
                  <a:gd name="T1" fmla="*/ 4183 h 4422"/>
                  <a:gd name="T2" fmla="*/ 1920 w 4231"/>
                  <a:gd name="T3" fmla="*/ 4159 h 4422"/>
                  <a:gd name="T4" fmla="*/ 839 w 4231"/>
                  <a:gd name="T5" fmla="*/ 4040 h 4422"/>
                  <a:gd name="T6" fmla="*/ 816 w 4231"/>
                  <a:gd name="T7" fmla="*/ 4217 h 4422"/>
                  <a:gd name="T8" fmla="*/ 958 w 4231"/>
                  <a:gd name="T9" fmla="*/ 4108 h 4422"/>
                  <a:gd name="T10" fmla="*/ 2335 w 4231"/>
                  <a:gd name="T11" fmla="*/ 3104 h 4422"/>
                  <a:gd name="T12" fmla="*/ 2404 w 4231"/>
                  <a:gd name="T13" fmla="*/ 3268 h 4422"/>
                  <a:gd name="T14" fmla="*/ 2472 w 4231"/>
                  <a:gd name="T15" fmla="*/ 3104 h 4422"/>
                  <a:gd name="T16" fmla="*/ 195 w 4231"/>
                  <a:gd name="T17" fmla="*/ 3146 h 4422"/>
                  <a:gd name="T18" fmla="*/ 338 w 4231"/>
                  <a:gd name="T19" fmla="*/ 3255 h 4422"/>
                  <a:gd name="T20" fmla="*/ 315 w 4231"/>
                  <a:gd name="T21" fmla="*/ 3080 h 4422"/>
                  <a:gd name="T22" fmla="*/ 911 w 4231"/>
                  <a:gd name="T23" fmla="*/ 2495 h 4422"/>
                  <a:gd name="T24" fmla="*/ 576 w 4231"/>
                  <a:gd name="T25" fmla="*/ 3173 h 4422"/>
                  <a:gd name="T26" fmla="*/ 911 w 4231"/>
                  <a:gd name="T27" fmla="*/ 3849 h 4422"/>
                  <a:gd name="T28" fmla="*/ 1574 w 4231"/>
                  <a:gd name="T29" fmla="*/ 3997 h 4422"/>
                  <a:gd name="T30" fmla="*/ 1885 w 4231"/>
                  <a:gd name="T31" fmla="*/ 3851 h 4422"/>
                  <a:gd name="T32" fmla="*/ 2141 w 4231"/>
                  <a:gd name="T33" fmla="*/ 3056 h 4422"/>
                  <a:gd name="T34" fmla="*/ 1660 w 4231"/>
                  <a:gd name="T35" fmla="*/ 2445 h 4422"/>
                  <a:gd name="T36" fmla="*/ 1758 w 4231"/>
                  <a:gd name="T37" fmla="*/ 2142 h 4422"/>
                  <a:gd name="T38" fmla="*/ 1827 w 4231"/>
                  <a:gd name="T39" fmla="*/ 2307 h 4422"/>
                  <a:gd name="T40" fmla="*/ 1896 w 4231"/>
                  <a:gd name="T41" fmla="*/ 2142 h 4422"/>
                  <a:gd name="T42" fmla="*/ 773 w 4231"/>
                  <a:gd name="T43" fmla="*/ 2185 h 4422"/>
                  <a:gd name="T44" fmla="*/ 915 w 4231"/>
                  <a:gd name="T45" fmla="*/ 2294 h 4422"/>
                  <a:gd name="T46" fmla="*/ 892 w 4231"/>
                  <a:gd name="T47" fmla="*/ 2118 h 4422"/>
                  <a:gd name="T48" fmla="*/ 2401 w 4231"/>
                  <a:gd name="T49" fmla="*/ 1442 h 4422"/>
                  <a:gd name="T50" fmla="*/ 2090 w 4231"/>
                  <a:gd name="T51" fmla="*/ 2328 h 4422"/>
                  <a:gd name="T52" fmla="*/ 2571 w 4231"/>
                  <a:gd name="T53" fmla="*/ 2938 h 4422"/>
                  <a:gd name="T54" fmla="*/ 3300 w 4231"/>
                  <a:gd name="T55" fmla="*/ 2992 h 4422"/>
                  <a:gd name="T56" fmla="*/ 3654 w 4231"/>
                  <a:gd name="T57" fmla="*/ 2211 h 4422"/>
                  <a:gd name="T58" fmla="*/ 3300 w 4231"/>
                  <a:gd name="T59" fmla="*/ 1431 h 4422"/>
                  <a:gd name="T60" fmla="*/ 960 w 4231"/>
                  <a:gd name="T61" fmla="*/ 455 h 4422"/>
                  <a:gd name="T62" fmla="*/ 456 w 4231"/>
                  <a:gd name="T63" fmla="*/ 1343 h 4422"/>
                  <a:gd name="T64" fmla="*/ 1095 w 4231"/>
                  <a:gd name="T65" fmla="*/ 2038 h 4422"/>
                  <a:gd name="T66" fmla="*/ 1738 w 4231"/>
                  <a:gd name="T67" fmla="*/ 1937 h 4422"/>
                  <a:gd name="T68" fmla="*/ 2214 w 4231"/>
                  <a:gd name="T69" fmla="*/ 1218 h 4422"/>
                  <a:gd name="T70" fmla="*/ 1649 w 4231"/>
                  <a:gd name="T71" fmla="*/ 515 h 4422"/>
                  <a:gd name="T72" fmla="*/ 1933 w 4231"/>
                  <a:gd name="T73" fmla="*/ 20 h 4422"/>
                  <a:gd name="T74" fmla="*/ 2114 w 4231"/>
                  <a:gd name="T75" fmla="*/ 314 h 4422"/>
                  <a:gd name="T76" fmla="*/ 2470 w 4231"/>
                  <a:gd name="T77" fmla="*/ 1070 h 4422"/>
                  <a:gd name="T78" fmla="*/ 3300 w 4231"/>
                  <a:gd name="T79" fmla="*/ 1070 h 4422"/>
                  <a:gd name="T80" fmla="*/ 3553 w 4231"/>
                  <a:gd name="T81" fmla="*/ 1211 h 4422"/>
                  <a:gd name="T82" fmla="*/ 4033 w 4231"/>
                  <a:gd name="T83" fmla="*/ 1937 h 4422"/>
                  <a:gd name="T84" fmla="*/ 4227 w 4231"/>
                  <a:gd name="T85" fmla="*/ 2258 h 4422"/>
                  <a:gd name="T86" fmla="*/ 3943 w 4231"/>
                  <a:gd name="T87" fmla="*/ 2499 h 4422"/>
                  <a:gd name="T88" fmla="*/ 3525 w 4231"/>
                  <a:gd name="T89" fmla="*/ 3279 h 4422"/>
                  <a:gd name="T90" fmla="*/ 3242 w 4231"/>
                  <a:gd name="T91" fmla="*/ 3320 h 4422"/>
                  <a:gd name="T92" fmla="*/ 2493 w 4231"/>
                  <a:gd name="T93" fmla="*/ 3446 h 4422"/>
                  <a:gd name="T94" fmla="*/ 2113 w 4231"/>
                  <a:gd name="T95" fmla="*/ 4093 h 4422"/>
                  <a:gd name="T96" fmla="*/ 1917 w 4231"/>
                  <a:gd name="T97" fmla="*/ 4407 h 4422"/>
                  <a:gd name="T98" fmla="*/ 1598 w 4231"/>
                  <a:gd name="T99" fmla="*/ 4307 h 4422"/>
                  <a:gd name="T100" fmla="*/ 955 w 4231"/>
                  <a:gd name="T101" fmla="*/ 4408 h 4422"/>
                  <a:gd name="T102" fmla="*/ 633 w 4231"/>
                  <a:gd name="T103" fmla="*/ 4303 h 4422"/>
                  <a:gd name="T104" fmla="*/ 644 w 4231"/>
                  <a:gd name="T105" fmla="*/ 3950 h 4422"/>
                  <a:gd name="T106" fmla="*/ 56 w 4231"/>
                  <a:gd name="T107" fmla="*/ 3343 h 4422"/>
                  <a:gd name="T108" fmla="*/ 85 w 4231"/>
                  <a:gd name="T109" fmla="*/ 2969 h 4422"/>
                  <a:gd name="T110" fmla="*/ 621 w 4231"/>
                  <a:gd name="T111" fmla="*/ 2363 h 4422"/>
                  <a:gd name="T112" fmla="*/ 644 w 4231"/>
                  <a:gd name="T113" fmla="*/ 2028 h 4422"/>
                  <a:gd name="T114" fmla="*/ 99 w 4231"/>
                  <a:gd name="T115" fmla="*/ 1284 h 4422"/>
                  <a:gd name="T116" fmla="*/ 257 w 4231"/>
                  <a:gd name="T117" fmla="*/ 1060 h 4422"/>
                  <a:gd name="T118" fmla="*/ 719 w 4231"/>
                  <a:gd name="T119" fmla="*/ 164 h 4422"/>
                  <a:gd name="T120" fmla="*/ 989 w 4231"/>
                  <a:gd name="T121" fmla="*/ 141 h 4422"/>
                  <a:gd name="T122" fmla="*/ 1695 w 4231"/>
                  <a:gd name="T123" fmla="*/ 32 h 4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1" h="4422">
                    <a:moveTo>
                      <a:pt x="1827" y="4038"/>
                    </a:moveTo>
                    <a:lnTo>
                      <a:pt x="1801" y="4040"/>
                    </a:lnTo>
                    <a:lnTo>
                      <a:pt x="1778" y="4050"/>
                    </a:lnTo>
                    <a:lnTo>
                      <a:pt x="1758" y="4065"/>
                    </a:lnTo>
                    <a:lnTo>
                      <a:pt x="1743" y="4085"/>
                    </a:lnTo>
                    <a:lnTo>
                      <a:pt x="1734" y="4108"/>
                    </a:lnTo>
                    <a:lnTo>
                      <a:pt x="1731" y="4133"/>
                    </a:lnTo>
                    <a:lnTo>
                      <a:pt x="1734" y="4159"/>
                    </a:lnTo>
                    <a:lnTo>
                      <a:pt x="1743" y="4183"/>
                    </a:lnTo>
                    <a:lnTo>
                      <a:pt x="1758" y="4202"/>
                    </a:lnTo>
                    <a:lnTo>
                      <a:pt x="1778" y="4217"/>
                    </a:lnTo>
                    <a:lnTo>
                      <a:pt x="1801" y="4226"/>
                    </a:lnTo>
                    <a:lnTo>
                      <a:pt x="1827" y="4229"/>
                    </a:lnTo>
                    <a:lnTo>
                      <a:pt x="1853" y="4226"/>
                    </a:lnTo>
                    <a:lnTo>
                      <a:pt x="1875" y="4217"/>
                    </a:lnTo>
                    <a:lnTo>
                      <a:pt x="1896" y="4202"/>
                    </a:lnTo>
                    <a:lnTo>
                      <a:pt x="1910" y="4183"/>
                    </a:lnTo>
                    <a:lnTo>
                      <a:pt x="1920" y="4159"/>
                    </a:lnTo>
                    <a:lnTo>
                      <a:pt x="1923" y="4133"/>
                    </a:lnTo>
                    <a:lnTo>
                      <a:pt x="1920" y="4108"/>
                    </a:lnTo>
                    <a:lnTo>
                      <a:pt x="1910" y="4085"/>
                    </a:lnTo>
                    <a:lnTo>
                      <a:pt x="1896" y="4065"/>
                    </a:lnTo>
                    <a:lnTo>
                      <a:pt x="1875" y="4050"/>
                    </a:lnTo>
                    <a:lnTo>
                      <a:pt x="1853" y="4040"/>
                    </a:lnTo>
                    <a:lnTo>
                      <a:pt x="1827" y="4038"/>
                    </a:lnTo>
                    <a:close/>
                    <a:moveTo>
                      <a:pt x="865" y="4038"/>
                    </a:moveTo>
                    <a:lnTo>
                      <a:pt x="839" y="4040"/>
                    </a:lnTo>
                    <a:lnTo>
                      <a:pt x="816" y="4050"/>
                    </a:lnTo>
                    <a:lnTo>
                      <a:pt x="797" y="4065"/>
                    </a:lnTo>
                    <a:lnTo>
                      <a:pt x="783" y="4085"/>
                    </a:lnTo>
                    <a:lnTo>
                      <a:pt x="773" y="4108"/>
                    </a:lnTo>
                    <a:lnTo>
                      <a:pt x="769" y="4133"/>
                    </a:lnTo>
                    <a:lnTo>
                      <a:pt x="773" y="4159"/>
                    </a:lnTo>
                    <a:lnTo>
                      <a:pt x="783" y="4183"/>
                    </a:lnTo>
                    <a:lnTo>
                      <a:pt x="797" y="4202"/>
                    </a:lnTo>
                    <a:lnTo>
                      <a:pt x="816" y="4217"/>
                    </a:lnTo>
                    <a:lnTo>
                      <a:pt x="839" y="4226"/>
                    </a:lnTo>
                    <a:lnTo>
                      <a:pt x="865" y="4229"/>
                    </a:lnTo>
                    <a:lnTo>
                      <a:pt x="892" y="4226"/>
                    </a:lnTo>
                    <a:lnTo>
                      <a:pt x="915" y="4217"/>
                    </a:lnTo>
                    <a:lnTo>
                      <a:pt x="934" y="4202"/>
                    </a:lnTo>
                    <a:lnTo>
                      <a:pt x="948" y="4183"/>
                    </a:lnTo>
                    <a:lnTo>
                      <a:pt x="958" y="4159"/>
                    </a:lnTo>
                    <a:lnTo>
                      <a:pt x="962" y="4133"/>
                    </a:lnTo>
                    <a:lnTo>
                      <a:pt x="958" y="4108"/>
                    </a:lnTo>
                    <a:lnTo>
                      <a:pt x="948" y="4085"/>
                    </a:lnTo>
                    <a:lnTo>
                      <a:pt x="934" y="4065"/>
                    </a:lnTo>
                    <a:lnTo>
                      <a:pt x="915" y="4050"/>
                    </a:lnTo>
                    <a:lnTo>
                      <a:pt x="892" y="4040"/>
                    </a:lnTo>
                    <a:lnTo>
                      <a:pt x="865" y="4038"/>
                    </a:lnTo>
                    <a:close/>
                    <a:moveTo>
                      <a:pt x="2404" y="3076"/>
                    </a:moveTo>
                    <a:lnTo>
                      <a:pt x="2378" y="3080"/>
                    </a:lnTo>
                    <a:lnTo>
                      <a:pt x="2355" y="3089"/>
                    </a:lnTo>
                    <a:lnTo>
                      <a:pt x="2335" y="3104"/>
                    </a:lnTo>
                    <a:lnTo>
                      <a:pt x="2320" y="3123"/>
                    </a:lnTo>
                    <a:lnTo>
                      <a:pt x="2311" y="3146"/>
                    </a:lnTo>
                    <a:lnTo>
                      <a:pt x="2308" y="3173"/>
                    </a:lnTo>
                    <a:lnTo>
                      <a:pt x="2311" y="3198"/>
                    </a:lnTo>
                    <a:lnTo>
                      <a:pt x="2320" y="3221"/>
                    </a:lnTo>
                    <a:lnTo>
                      <a:pt x="2335" y="3240"/>
                    </a:lnTo>
                    <a:lnTo>
                      <a:pt x="2355" y="3255"/>
                    </a:lnTo>
                    <a:lnTo>
                      <a:pt x="2378" y="3264"/>
                    </a:lnTo>
                    <a:lnTo>
                      <a:pt x="2404" y="3268"/>
                    </a:lnTo>
                    <a:lnTo>
                      <a:pt x="2429" y="3264"/>
                    </a:lnTo>
                    <a:lnTo>
                      <a:pt x="2452" y="3255"/>
                    </a:lnTo>
                    <a:lnTo>
                      <a:pt x="2472" y="3240"/>
                    </a:lnTo>
                    <a:lnTo>
                      <a:pt x="2487" y="3221"/>
                    </a:lnTo>
                    <a:lnTo>
                      <a:pt x="2497" y="3198"/>
                    </a:lnTo>
                    <a:lnTo>
                      <a:pt x="2499" y="3173"/>
                    </a:lnTo>
                    <a:lnTo>
                      <a:pt x="2497" y="3146"/>
                    </a:lnTo>
                    <a:lnTo>
                      <a:pt x="2487" y="3123"/>
                    </a:lnTo>
                    <a:lnTo>
                      <a:pt x="2472" y="3104"/>
                    </a:lnTo>
                    <a:lnTo>
                      <a:pt x="2452" y="3089"/>
                    </a:lnTo>
                    <a:lnTo>
                      <a:pt x="2429" y="3080"/>
                    </a:lnTo>
                    <a:lnTo>
                      <a:pt x="2404" y="3076"/>
                    </a:lnTo>
                    <a:close/>
                    <a:moveTo>
                      <a:pt x="288" y="3076"/>
                    </a:moveTo>
                    <a:lnTo>
                      <a:pt x="262" y="3080"/>
                    </a:lnTo>
                    <a:lnTo>
                      <a:pt x="240" y="3089"/>
                    </a:lnTo>
                    <a:lnTo>
                      <a:pt x="221" y="3104"/>
                    </a:lnTo>
                    <a:lnTo>
                      <a:pt x="206" y="3123"/>
                    </a:lnTo>
                    <a:lnTo>
                      <a:pt x="195" y="3146"/>
                    </a:lnTo>
                    <a:lnTo>
                      <a:pt x="192" y="3173"/>
                    </a:lnTo>
                    <a:lnTo>
                      <a:pt x="195" y="3198"/>
                    </a:lnTo>
                    <a:lnTo>
                      <a:pt x="206" y="3221"/>
                    </a:lnTo>
                    <a:lnTo>
                      <a:pt x="221" y="3240"/>
                    </a:lnTo>
                    <a:lnTo>
                      <a:pt x="240" y="3255"/>
                    </a:lnTo>
                    <a:lnTo>
                      <a:pt x="262" y="3264"/>
                    </a:lnTo>
                    <a:lnTo>
                      <a:pt x="288" y="3268"/>
                    </a:lnTo>
                    <a:lnTo>
                      <a:pt x="315" y="3264"/>
                    </a:lnTo>
                    <a:lnTo>
                      <a:pt x="338" y="3255"/>
                    </a:lnTo>
                    <a:lnTo>
                      <a:pt x="357" y="3240"/>
                    </a:lnTo>
                    <a:lnTo>
                      <a:pt x="372" y="3221"/>
                    </a:lnTo>
                    <a:lnTo>
                      <a:pt x="381" y="3198"/>
                    </a:lnTo>
                    <a:lnTo>
                      <a:pt x="385" y="3173"/>
                    </a:lnTo>
                    <a:lnTo>
                      <a:pt x="381" y="3146"/>
                    </a:lnTo>
                    <a:lnTo>
                      <a:pt x="372" y="3123"/>
                    </a:lnTo>
                    <a:lnTo>
                      <a:pt x="357" y="3104"/>
                    </a:lnTo>
                    <a:lnTo>
                      <a:pt x="338" y="3089"/>
                    </a:lnTo>
                    <a:lnTo>
                      <a:pt x="315" y="3080"/>
                    </a:lnTo>
                    <a:lnTo>
                      <a:pt x="288" y="3076"/>
                    </a:lnTo>
                    <a:close/>
                    <a:moveTo>
                      <a:pt x="1137" y="2307"/>
                    </a:moveTo>
                    <a:lnTo>
                      <a:pt x="1118" y="2347"/>
                    </a:lnTo>
                    <a:lnTo>
                      <a:pt x="1095" y="2385"/>
                    </a:lnTo>
                    <a:lnTo>
                      <a:pt x="1066" y="2417"/>
                    </a:lnTo>
                    <a:lnTo>
                      <a:pt x="1033" y="2445"/>
                    </a:lnTo>
                    <a:lnTo>
                      <a:pt x="996" y="2468"/>
                    </a:lnTo>
                    <a:lnTo>
                      <a:pt x="955" y="2486"/>
                    </a:lnTo>
                    <a:lnTo>
                      <a:pt x="911" y="2495"/>
                    </a:lnTo>
                    <a:lnTo>
                      <a:pt x="865" y="2499"/>
                    </a:lnTo>
                    <a:lnTo>
                      <a:pt x="836" y="2498"/>
                    </a:lnTo>
                    <a:lnTo>
                      <a:pt x="808" y="2494"/>
                    </a:lnTo>
                    <a:lnTo>
                      <a:pt x="510" y="2990"/>
                    </a:lnTo>
                    <a:lnTo>
                      <a:pt x="533" y="3021"/>
                    </a:lnTo>
                    <a:lnTo>
                      <a:pt x="552" y="3056"/>
                    </a:lnTo>
                    <a:lnTo>
                      <a:pt x="566" y="3092"/>
                    </a:lnTo>
                    <a:lnTo>
                      <a:pt x="574" y="3131"/>
                    </a:lnTo>
                    <a:lnTo>
                      <a:pt x="576" y="3173"/>
                    </a:lnTo>
                    <a:lnTo>
                      <a:pt x="574" y="3213"/>
                    </a:lnTo>
                    <a:lnTo>
                      <a:pt x="566" y="3252"/>
                    </a:lnTo>
                    <a:lnTo>
                      <a:pt x="552" y="3290"/>
                    </a:lnTo>
                    <a:lnTo>
                      <a:pt x="533" y="3324"/>
                    </a:lnTo>
                    <a:lnTo>
                      <a:pt x="510" y="3356"/>
                    </a:lnTo>
                    <a:lnTo>
                      <a:pt x="808" y="3851"/>
                    </a:lnTo>
                    <a:lnTo>
                      <a:pt x="836" y="3846"/>
                    </a:lnTo>
                    <a:lnTo>
                      <a:pt x="865" y="3845"/>
                    </a:lnTo>
                    <a:lnTo>
                      <a:pt x="911" y="3849"/>
                    </a:lnTo>
                    <a:lnTo>
                      <a:pt x="955" y="3860"/>
                    </a:lnTo>
                    <a:lnTo>
                      <a:pt x="996" y="3876"/>
                    </a:lnTo>
                    <a:lnTo>
                      <a:pt x="1033" y="3899"/>
                    </a:lnTo>
                    <a:lnTo>
                      <a:pt x="1066" y="3927"/>
                    </a:lnTo>
                    <a:lnTo>
                      <a:pt x="1095" y="3961"/>
                    </a:lnTo>
                    <a:lnTo>
                      <a:pt x="1118" y="3997"/>
                    </a:lnTo>
                    <a:lnTo>
                      <a:pt x="1137" y="4038"/>
                    </a:lnTo>
                    <a:lnTo>
                      <a:pt x="1556" y="4038"/>
                    </a:lnTo>
                    <a:lnTo>
                      <a:pt x="1574" y="3997"/>
                    </a:lnTo>
                    <a:lnTo>
                      <a:pt x="1598" y="3961"/>
                    </a:lnTo>
                    <a:lnTo>
                      <a:pt x="1626" y="3927"/>
                    </a:lnTo>
                    <a:lnTo>
                      <a:pt x="1660" y="3899"/>
                    </a:lnTo>
                    <a:lnTo>
                      <a:pt x="1696" y="3876"/>
                    </a:lnTo>
                    <a:lnTo>
                      <a:pt x="1738" y="3860"/>
                    </a:lnTo>
                    <a:lnTo>
                      <a:pt x="1781" y="3849"/>
                    </a:lnTo>
                    <a:lnTo>
                      <a:pt x="1827" y="3845"/>
                    </a:lnTo>
                    <a:lnTo>
                      <a:pt x="1857" y="3846"/>
                    </a:lnTo>
                    <a:lnTo>
                      <a:pt x="1885" y="3851"/>
                    </a:lnTo>
                    <a:lnTo>
                      <a:pt x="2181" y="3356"/>
                    </a:lnTo>
                    <a:lnTo>
                      <a:pt x="2158" y="3324"/>
                    </a:lnTo>
                    <a:lnTo>
                      <a:pt x="2141" y="3290"/>
                    </a:lnTo>
                    <a:lnTo>
                      <a:pt x="2126" y="3252"/>
                    </a:lnTo>
                    <a:lnTo>
                      <a:pt x="2118" y="3213"/>
                    </a:lnTo>
                    <a:lnTo>
                      <a:pt x="2115" y="3173"/>
                    </a:lnTo>
                    <a:lnTo>
                      <a:pt x="2118" y="3131"/>
                    </a:lnTo>
                    <a:lnTo>
                      <a:pt x="2126" y="3092"/>
                    </a:lnTo>
                    <a:lnTo>
                      <a:pt x="2141" y="3056"/>
                    </a:lnTo>
                    <a:lnTo>
                      <a:pt x="2158" y="3021"/>
                    </a:lnTo>
                    <a:lnTo>
                      <a:pt x="2181" y="2990"/>
                    </a:lnTo>
                    <a:lnTo>
                      <a:pt x="1885" y="2494"/>
                    </a:lnTo>
                    <a:lnTo>
                      <a:pt x="1857" y="2498"/>
                    </a:lnTo>
                    <a:lnTo>
                      <a:pt x="1827" y="2499"/>
                    </a:lnTo>
                    <a:lnTo>
                      <a:pt x="1781" y="2495"/>
                    </a:lnTo>
                    <a:lnTo>
                      <a:pt x="1738" y="2486"/>
                    </a:lnTo>
                    <a:lnTo>
                      <a:pt x="1696" y="2468"/>
                    </a:lnTo>
                    <a:lnTo>
                      <a:pt x="1660" y="2445"/>
                    </a:lnTo>
                    <a:lnTo>
                      <a:pt x="1626" y="2417"/>
                    </a:lnTo>
                    <a:lnTo>
                      <a:pt x="1598" y="2385"/>
                    </a:lnTo>
                    <a:lnTo>
                      <a:pt x="1574" y="2347"/>
                    </a:lnTo>
                    <a:lnTo>
                      <a:pt x="1556" y="2307"/>
                    </a:lnTo>
                    <a:lnTo>
                      <a:pt x="1137" y="2307"/>
                    </a:lnTo>
                    <a:close/>
                    <a:moveTo>
                      <a:pt x="1827" y="2115"/>
                    </a:moveTo>
                    <a:lnTo>
                      <a:pt x="1801" y="2118"/>
                    </a:lnTo>
                    <a:lnTo>
                      <a:pt x="1778" y="2127"/>
                    </a:lnTo>
                    <a:lnTo>
                      <a:pt x="1758" y="2142"/>
                    </a:lnTo>
                    <a:lnTo>
                      <a:pt x="1743" y="2162"/>
                    </a:lnTo>
                    <a:lnTo>
                      <a:pt x="1734" y="2185"/>
                    </a:lnTo>
                    <a:lnTo>
                      <a:pt x="1731" y="2211"/>
                    </a:lnTo>
                    <a:lnTo>
                      <a:pt x="1734" y="2236"/>
                    </a:lnTo>
                    <a:lnTo>
                      <a:pt x="1743" y="2261"/>
                    </a:lnTo>
                    <a:lnTo>
                      <a:pt x="1758" y="2280"/>
                    </a:lnTo>
                    <a:lnTo>
                      <a:pt x="1778" y="2294"/>
                    </a:lnTo>
                    <a:lnTo>
                      <a:pt x="1801" y="2304"/>
                    </a:lnTo>
                    <a:lnTo>
                      <a:pt x="1827" y="2307"/>
                    </a:lnTo>
                    <a:lnTo>
                      <a:pt x="1853" y="2304"/>
                    </a:lnTo>
                    <a:lnTo>
                      <a:pt x="1875" y="2294"/>
                    </a:lnTo>
                    <a:lnTo>
                      <a:pt x="1896" y="2280"/>
                    </a:lnTo>
                    <a:lnTo>
                      <a:pt x="1910" y="2261"/>
                    </a:lnTo>
                    <a:lnTo>
                      <a:pt x="1920" y="2236"/>
                    </a:lnTo>
                    <a:lnTo>
                      <a:pt x="1923" y="2211"/>
                    </a:lnTo>
                    <a:lnTo>
                      <a:pt x="1920" y="2185"/>
                    </a:lnTo>
                    <a:lnTo>
                      <a:pt x="1910" y="2162"/>
                    </a:lnTo>
                    <a:lnTo>
                      <a:pt x="1896" y="2142"/>
                    </a:lnTo>
                    <a:lnTo>
                      <a:pt x="1875" y="2127"/>
                    </a:lnTo>
                    <a:lnTo>
                      <a:pt x="1853" y="2118"/>
                    </a:lnTo>
                    <a:lnTo>
                      <a:pt x="1827" y="2115"/>
                    </a:lnTo>
                    <a:close/>
                    <a:moveTo>
                      <a:pt x="865" y="2115"/>
                    </a:moveTo>
                    <a:lnTo>
                      <a:pt x="839" y="2118"/>
                    </a:lnTo>
                    <a:lnTo>
                      <a:pt x="816" y="2127"/>
                    </a:lnTo>
                    <a:lnTo>
                      <a:pt x="797" y="2142"/>
                    </a:lnTo>
                    <a:lnTo>
                      <a:pt x="783" y="2162"/>
                    </a:lnTo>
                    <a:lnTo>
                      <a:pt x="773" y="2185"/>
                    </a:lnTo>
                    <a:lnTo>
                      <a:pt x="769" y="2211"/>
                    </a:lnTo>
                    <a:lnTo>
                      <a:pt x="773" y="2236"/>
                    </a:lnTo>
                    <a:lnTo>
                      <a:pt x="783" y="2261"/>
                    </a:lnTo>
                    <a:lnTo>
                      <a:pt x="797" y="2280"/>
                    </a:lnTo>
                    <a:lnTo>
                      <a:pt x="816" y="2294"/>
                    </a:lnTo>
                    <a:lnTo>
                      <a:pt x="839" y="2304"/>
                    </a:lnTo>
                    <a:lnTo>
                      <a:pt x="865" y="2307"/>
                    </a:lnTo>
                    <a:lnTo>
                      <a:pt x="892" y="2304"/>
                    </a:lnTo>
                    <a:lnTo>
                      <a:pt x="915" y="2294"/>
                    </a:lnTo>
                    <a:lnTo>
                      <a:pt x="934" y="2280"/>
                    </a:lnTo>
                    <a:lnTo>
                      <a:pt x="948" y="2261"/>
                    </a:lnTo>
                    <a:lnTo>
                      <a:pt x="958" y="2236"/>
                    </a:lnTo>
                    <a:lnTo>
                      <a:pt x="962" y="2211"/>
                    </a:lnTo>
                    <a:lnTo>
                      <a:pt x="958" y="2185"/>
                    </a:lnTo>
                    <a:lnTo>
                      <a:pt x="948" y="2162"/>
                    </a:lnTo>
                    <a:lnTo>
                      <a:pt x="934" y="2142"/>
                    </a:lnTo>
                    <a:lnTo>
                      <a:pt x="915" y="2127"/>
                    </a:lnTo>
                    <a:lnTo>
                      <a:pt x="892" y="2118"/>
                    </a:lnTo>
                    <a:lnTo>
                      <a:pt x="865" y="2115"/>
                    </a:lnTo>
                    <a:close/>
                    <a:moveTo>
                      <a:pt x="2571" y="1346"/>
                    </a:moveTo>
                    <a:lnTo>
                      <a:pt x="2551" y="1374"/>
                    </a:lnTo>
                    <a:lnTo>
                      <a:pt x="2526" y="1397"/>
                    </a:lnTo>
                    <a:lnTo>
                      <a:pt x="2499" y="1416"/>
                    </a:lnTo>
                    <a:lnTo>
                      <a:pt x="2470" y="1431"/>
                    </a:lnTo>
                    <a:lnTo>
                      <a:pt x="2437" y="1439"/>
                    </a:lnTo>
                    <a:lnTo>
                      <a:pt x="2404" y="1442"/>
                    </a:lnTo>
                    <a:lnTo>
                      <a:pt x="2401" y="1442"/>
                    </a:lnTo>
                    <a:lnTo>
                      <a:pt x="2049" y="2028"/>
                    </a:lnTo>
                    <a:lnTo>
                      <a:pt x="2072" y="2060"/>
                    </a:lnTo>
                    <a:lnTo>
                      <a:pt x="2090" y="2094"/>
                    </a:lnTo>
                    <a:lnTo>
                      <a:pt x="2105" y="2131"/>
                    </a:lnTo>
                    <a:lnTo>
                      <a:pt x="2113" y="2170"/>
                    </a:lnTo>
                    <a:lnTo>
                      <a:pt x="2115" y="2211"/>
                    </a:lnTo>
                    <a:lnTo>
                      <a:pt x="2113" y="2251"/>
                    </a:lnTo>
                    <a:lnTo>
                      <a:pt x="2105" y="2290"/>
                    </a:lnTo>
                    <a:lnTo>
                      <a:pt x="2090" y="2328"/>
                    </a:lnTo>
                    <a:lnTo>
                      <a:pt x="2072" y="2363"/>
                    </a:lnTo>
                    <a:lnTo>
                      <a:pt x="2049" y="2394"/>
                    </a:lnTo>
                    <a:lnTo>
                      <a:pt x="2346" y="2890"/>
                    </a:lnTo>
                    <a:lnTo>
                      <a:pt x="2374" y="2886"/>
                    </a:lnTo>
                    <a:lnTo>
                      <a:pt x="2404" y="2885"/>
                    </a:lnTo>
                    <a:lnTo>
                      <a:pt x="2450" y="2887"/>
                    </a:lnTo>
                    <a:lnTo>
                      <a:pt x="2493" y="2898"/>
                    </a:lnTo>
                    <a:lnTo>
                      <a:pt x="2534" y="2915"/>
                    </a:lnTo>
                    <a:lnTo>
                      <a:pt x="2571" y="2938"/>
                    </a:lnTo>
                    <a:lnTo>
                      <a:pt x="2604" y="2967"/>
                    </a:lnTo>
                    <a:lnTo>
                      <a:pt x="2633" y="2999"/>
                    </a:lnTo>
                    <a:lnTo>
                      <a:pt x="2657" y="3035"/>
                    </a:lnTo>
                    <a:lnTo>
                      <a:pt x="2675" y="3076"/>
                    </a:lnTo>
                    <a:lnTo>
                      <a:pt x="3199" y="3076"/>
                    </a:lnTo>
                    <a:lnTo>
                      <a:pt x="3219" y="3049"/>
                    </a:lnTo>
                    <a:lnTo>
                      <a:pt x="3242" y="3025"/>
                    </a:lnTo>
                    <a:lnTo>
                      <a:pt x="3269" y="3006"/>
                    </a:lnTo>
                    <a:lnTo>
                      <a:pt x="3300" y="2992"/>
                    </a:lnTo>
                    <a:lnTo>
                      <a:pt x="3332" y="2983"/>
                    </a:lnTo>
                    <a:lnTo>
                      <a:pt x="3366" y="2980"/>
                    </a:lnTo>
                    <a:lnTo>
                      <a:pt x="3369" y="2980"/>
                    </a:lnTo>
                    <a:lnTo>
                      <a:pt x="3720" y="2394"/>
                    </a:lnTo>
                    <a:lnTo>
                      <a:pt x="3696" y="2362"/>
                    </a:lnTo>
                    <a:lnTo>
                      <a:pt x="3678" y="2327"/>
                    </a:lnTo>
                    <a:lnTo>
                      <a:pt x="3665" y="2289"/>
                    </a:lnTo>
                    <a:lnTo>
                      <a:pt x="3657" y="2251"/>
                    </a:lnTo>
                    <a:lnTo>
                      <a:pt x="3654" y="2211"/>
                    </a:lnTo>
                    <a:lnTo>
                      <a:pt x="3657" y="2170"/>
                    </a:lnTo>
                    <a:lnTo>
                      <a:pt x="3665" y="2133"/>
                    </a:lnTo>
                    <a:lnTo>
                      <a:pt x="3678" y="2095"/>
                    </a:lnTo>
                    <a:lnTo>
                      <a:pt x="3696" y="2060"/>
                    </a:lnTo>
                    <a:lnTo>
                      <a:pt x="3720" y="2028"/>
                    </a:lnTo>
                    <a:lnTo>
                      <a:pt x="3369" y="1442"/>
                    </a:lnTo>
                    <a:lnTo>
                      <a:pt x="3366" y="1442"/>
                    </a:lnTo>
                    <a:lnTo>
                      <a:pt x="3332" y="1439"/>
                    </a:lnTo>
                    <a:lnTo>
                      <a:pt x="3300" y="1431"/>
                    </a:lnTo>
                    <a:lnTo>
                      <a:pt x="3269" y="1416"/>
                    </a:lnTo>
                    <a:lnTo>
                      <a:pt x="3242" y="1397"/>
                    </a:lnTo>
                    <a:lnTo>
                      <a:pt x="3219" y="1374"/>
                    </a:lnTo>
                    <a:lnTo>
                      <a:pt x="3199" y="1346"/>
                    </a:lnTo>
                    <a:lnTo>
                      <a:pt x="2571" y="1346"/>
                    </a:lnTo>
                    <a:close/>
                    <a:moveTo>
                      <a:pt x="1032" y="384"/>
                    </a:moveTo>
                    <a:lnTo>
                      <a:pt x="1012" y="412"/>
                    </a:lnTo>
                    <a:lnTo>
                      <a:pt x="987" y="437"/>
                    </a:lnTo>
                    <a:lnTo>
                      <a:pt x="960" y="455"/>
                    </a:lnTo>
                    <a:lnTo>
                      <a:pt x="929" y="469"/>
                    </a:lnTo>
                    <a:lnTo>
                      <a:pt x="897" y="478"/>
                    </a:lnTo>
                    <a:lnTo>
                      <a:pt x="862" y="481"/>
                    </a:lnTo>
                    <a:lnTo>
                      <a:pt x="456" y="1156"/>
                    </a:lnTo>
                    <a:lnTo>
                      <a:pt x="471" y="1192"/>
                    </a:lnTo>
                    <a:lnTo>
                      <a:pt x="479" y="1230"/>
                    </a:lnTo>
                    <a:lnTo>
                      <a:pt x="479" y="1269"/>
                    </a:lnTo>
                    <a:lnTo>
                      <a:pt x="471" y="1307"/>
                    </a:lnTo>
                    <a:lnTo>
                      <a:pt x="456" y="1343"/>
                    </a:lnTo>
                    <a:lnTo>
                      <a:pt x="808" y="1928"/>
                    </a:lnTo>
                    <a:lnTo>
                      <a:pt x="836" y="1924"/>
                    </a:lnTo>
                    <a:lnTo>
                      <a:pt x="865" y="1923"/>
                    </a:lnTo>
                    <a:lnTo>
                      <a:pt x="911" y="1927"/>
                    </a:lnTo>
                    <a:lnTo>
                      <a:pt x="955" y="1937"/>
                    </a:lnTo>
                    <a:lnTo>
                      <a:pt x="996" y="1954"/>
                    </a:lnTo>
                    <a:lnTo>
                      <a:pt x="1033" y="1976"/>
                    </a:lnTo>
                    <a:lnTo>
                      <a:pt x="1066" y="2005"/>
                    </a:lnTo>
                    <a:lnTo>
                      <a:pt x="1095" y="2038"/>
                    </a:lnTo>
                    <a:lnTo>
                      <a:pt x="1118" y="2075"/>
                    </a:lnTo>
                    <a:lnTo>
                      <a:pt x="1137" y="2115"/>
                    </a:lnTo>
                    <a:lnTo>
                      <a:pt x="1556" y="2115"/>
                    </a:lnTo>
                    <a:lnTo>
                      <a:pt x="1574" y="2075"/>
                    </a:lnTo>
                    <a:lnTo>
                      <a:pt x="1598" y="2038"/>
                    </a:lnTo>
                    <a:lnTo>
                      <a:pt x="1626" y="2005"/>
                    </a:lnTo>
                    <a:lnTo>
                      <a:pt x="1660" y="1976"/>
                    </a:lnTo>
                    <a:lnTo>
                      <a:pt x="1696" y="1954"/>
                    </a:lnTo>
                    <a:lnTo>
                      <a:pt x="1738" y="1937"/>
                    </a:lnTo>
                    <a:lnTo>
                      <a:pt x="1781" y="1927"/>
                    </a:lnTo>
                    <a:lnTo>
                      <a:pt x="1827" y="1923"/>
                    </a:lnTo>
                    <a:lnTo>
                      <a:pt x="1857" y="1924"/>
                    </a:lnTo>
                    <a:lnTo>
                      <a:pt x="1885" y="1928"/>
                    </a:lnTo>
                    <a:lnTo>
                      <a:pt x="2235" y="1343"/>
                    </a:lnTo>
                    <a:lnTo>
                      <a:pt x="2223" y="1314"/>
                    </a:lnTo>
                    <a:lnTo>
                      <a:pt x="2214" y="1283"/>
                    </a:lnTo>
                    <a:lnTo>
                      <a:pt x="2211" y="1250"/>
                    </a:lnTo>
                    <a:lnTo>
                      <a:pt x="2214" y="1218"/>
                    </a:lnTo>
                    <a:lnTo>
                      <a:pt x="2222" y="1186"/>
                    </a:lnTo>
                    <a:lnTo>
                      <a:pt x="2235" y="1156"/>
                    </a:lnTo>
                    <a:lnTo>
                      <a:pt x="1884" y="571"/>
                    </a:lnTo>
                    <a:lnTo>
                      <a:pt x="1843" y="577"/>
                    </a:lnTo>
                    <a:lnTo>
                      <a:pt x="1801" y="575"/>
                    </a:lnTo>
                    <a:lnTo>
                      <a:pt x="1760" y="569"/>
                    </a:lnTo>
                    <a:lnTo>
                      <a:pt x="1720" y="556"/>
                    </a:lnTo>
                    <a:lnTo>
                      <a:pt x="1683" y="538"/>
                    </a:lnTo>
                    <a:lnTo>
                      <a:pt x="1649" y="515"/>
                    </a:lnTo>
                    <a:lnTo>
                      <a:pt x="1618" y="488"/>
                    </a:lnTo>
                    <a:lnTo>
                      <a:pt x="1592" y="457"/>
                    </a:lnTo>
                    <a:lnTo>
                      <a:pt x="1571" y="422"/>
                    </a:lnTo>
                    <a:lnTo>
                      <a:pt x="1555" y="384"/>
                    </a:lnTo>
                    <a:lnTo>
                      <a:pt x="1032" y="384"/>
                    </a:lnTo>
                    <a:close/>
                    <a:moveTo>
                      <a:pt x="1813" y="0"/>
                    </a:moveTo>
                    <a:lnTo>
                      <a:pt x="1854" y="1"/>
                    </a:lnTo>
                    <a:lnTo>
                      <a:pt x="1894" y="8"/>
                    </a:lnTo>
                    <a:lnTo>
                      <a:pt x="1933" y="20"/>
                    </a:lnTo>
                    <a:lnTo>
                      <a:pt x="1971" y="39"/>
                    </a:lnTo>
                    <a:lnTo>
                      <a:pt x="2006" y="63"/>
                    </a:lnTo>
                    <a:lnTo>
                      <a:pt x="2037" y="90"/>
                    </a:lnTo>
                    <a:lnTo>
                      <a:pt x="2063" y="123"/>
                    </a:lnTo>
                    <a:lnTo>
                      <a:pt x="2084" y="158"/>
                    </a:lnTo>
                    <a:lnTo>
                      <a:pt x="2099" y="194"/>
                    </a:lnTo>
                    <a:lnTo>
                      <a:pt x="2110" y="233"/>
                    </a:lnTo>
                    <a:lnTo>
                      <a:pt x="2114" y="273"/>
                    </a:lnTo>
                    <a:lnTo>
                      <a:pt x="2114" y="314"/>
                    </a:lnTo>
                    <a:lnTo>
                      <a:pt x="2107" y="354"/>
                    </a:lnTo>
                    <a:lnTo>
                      <a:pt x="2095" y="395"/>
                    </a:lnTo>
                    <a:lnTo>
                      <a:pt x="2076" y="432"/>
                    </a:lnTo>
                    <a:lnTo>
                      <a:pt x="2064" y="453"/>
                    </a:lnTo>
                    <a:lnTo>
                      <a:pt x="2049" y="472"/>
                    </a:lnTo>
                    <a:lnTo>
                      <a:pt x="2401" y="1058"/>
                    </a:lnTo>
                    <a:lnTo>
                      <a:pt x="2404" y="1058"/>
                    </a:lnTo>
                    <a:lnTo>
                      <a:pt x="2437" y="1060"/>
                    </a:lnTo>
                    <a:lnTo>
                      <a:pt x="2470" y="1070"/>
                    </a:lnTo>
                    <a:lnTo>
                      <a:pt x="2499" y="1083"/>
                    </a:lnTo>
                    <a:lnTo>
                      <a:pt x="2526" y="1102"/>
                    </a:lnTo>
                    <a:lnTo>
                      <a:pt x="2551" y="1126"/>
                    </a:lnTo>
                    <a:lnTo>
                      <a:pt x="2569" y="1153"/>
                    </a:lnTo>
                    <a:lnTo>
                      <a:pt x="3199" y="1153"/>
                    </a:lnTo>
                    <a:lnTo>
                      <a:pt x="3219" y="1126"/>
                    </a:lnTo>
                    <a:lnTo>
                      <a:pt x="3242" y="1102"/>
                    </a:lnTo>
                    <a:lnTo>
                      <a:pt x="3269" y="1083"/>
                    </a:lnTo>
                    <a:lnTo>
                      <a:pt x="3300" y="1070"/>
                    </a:lnTo>
                    <a:lnTo>
                      <a:pt x="3332" y="1060"/>
                    </a:lnTo>
                    <a:lnTo>
                      <a:pt x="3366" y="1058"/>
                    </a:lnTo>
                    <a:lnTo>
                      <a:pt x="3404" y="1062"/>
                    </a:lnTo>
                    <a:lnTo>
                      <a:pt x="3440" y="1072"/>
                    </a:lnTo>
                    <a:lnTo>
                      <a:pt x="3472" y="1090"/>
                    </a:lnTo>
                    <a:lnTo>
                      <a:pt x="3501" y="1114"/>
                    </a:lnTo>
                    <a:lnTo>
                      <a:pt x="3525" y="1142"/>
                    </a:lnTo>
                    <a:lnTo>
                      <a:pt x="3542" y="1175"/>
                    </a:lnTo>
                    <a:lnTo>
                      <a:pt x="3553" y="1211"/>
                    </a:lnTo>
                    <a:lnTo>
                      <a:pt x="3557" y="1250"/>
                    </a:lnTo>
                    <a:lnTo>
                      <a:pt x="3555" y="1283"/>
                    </a:lnTo>
                    <a:lnTo>
                      <a:pt x="3546" y="1314"/>
                    </a:lnTo>
                    <a:lnTo>
                      <a:pt x="3533" y="1343"/>
                    </a:lnTo>
                    <a:lnTo>
                      <a:pt x="3885" y="1929"/>
                    </a:lnTo>
                    <a:lnTo>
                      <a:pt x="3913" y="1924"/>
                    </a:lnTo>
                    <a:lnTo>
                      <a:pt x="3943" y="1923"/>
                    </a:lnTo>
                    <a:lnTo>
                      <a:pt x="3988" y="1927"/>
                    </a:lnTo>
                    <a:lnTo>
                      <a:pt x="4033" y="1937"/>
                    </a:lnTo>
                    <a:lnTo>
                      <a:pt x="4075" y="1955"/>
                    </a:lnTo>
                    <a:lnTo>
                      <a:pt x="4112" y="1978"/>
                    </a:lnTo>
                    <a:lnTo>
                      <a:pt x="4146" y="2007"/>
                    </a:lnTo>
                    <a:lnTo>
                      <a:pt x="4174" y="2041"/>
                    </a:lnTo>
                    <a:lnTo>
                      <a:pt x="4199" y="2079"/>
                    </a:lnTo>
                    <a:lnTo>
                      <a:pt x="4216" y="2119"/>
                    </a:lnTo>
                    <a:lnTo>
                      <a:pt x="4227" y="2164"/>
                    </a:lnTo>
                    <a:lnTo>
                      <a:pt x="4231" y="2211"/>
                    </a:lnTo>
                    <a:lnTo>
                      <a:pt x="4227" y="2258"/>
                    </a:lnTo>
                    <a:lnTo>
                      <a:pt x="4216" y="2302"/>
                    </a:lnTo>
                    <a:lnTo>
                      <a:pt x="4199" y="2343"/>
                    </a:lnTo>
                    <a:lnTo>
                      <a:pt x="4174" y="2382"/>
                    </a:lnTo>
                    <a:lnTo>
                      <a:pt x="4146" y="2414"/>
                    </a:lnTo>
                    <a:lnTo>
                      <a:pt x="4112" y="2444"/>
                    </a:lnTo>
                    <a:lnTo>
                      <a:pt x="4075" y="2467"/>
                    </a:lnTo>
                    <a:lnTo>
                      <a:pt x="4033" y="2484"/>
                    </a:lnTo>
                    <a:lnTo>
                      <a:pt x="3988" y="2495"/>
                    </a:lnTo>
                    <a:lnTo>
                      <a:pt x="3943" y="2499"/>
                    </a:lnTo>
                    <a:lnTo>
                      <a:pt x="3913" y="2498"/>
                    </a:lnTo>
                    <a:lnTo>
                      <a:pt x="3885" y="2494"/>
                    </a:lnTo>
                    <a:lnTo>
                      <a:pt x="3533" y="3079"/>
                    </a:lnTo>
                    <a:lnTo>
                      <a:pt x="3546" y="3108"/>
                    </a:lnTo>
                    <a:lnTo>
                      <a:pt x="3555" y="3140"/>
                    </a:lnTo>
                    <a:lnTo>
                      <a:pt x="3557" y="3173"/>
                    </a:lnTo>
                    <a:lnTo>
                      <a:pt x="3553" y="3211"/>
                    </a:lnTo>
                    <a:lnTo>
                      <a:pt x="3542" y="3247"/>
                    </a:lnTo>
                    <a:lnTo>
                      <a:pt x="3525" y="3279"/>
                    </a:lnTo>
                    <a:lnTo>
                      <a:pt x="3501" y="3309"/>
                    </a:lnTo>
                    <a:lnTo>
                      <a:pt x="3472" y="3332"/>
                    </a:lnTo>
                    <a:lnTo>
                      <a:pt x="3440" y="3349"/>
                    </a:lnTo>
                    <a:lnTo>
                      <a:pt x="3404" y="3360"/>
                    </a:lnTo>
                    <a:lnTo>
                      <a:pt x="3366" y="3364"/>
                    </a:lnTo>
                    <a:lnTo>
                      <a:pt x="3332" y="3361"/>
                    </a:lnTo>
                    <a:lnTo>
                      <a:pt x="3300" y="3353"/>
                    </a:lnTo>
                    <a:lnTo>
                      <a:pt x="3269" y="3339"/>
                    </a:lnTo>
                    <a:lnTo>
                      <a:pt x="3242" y="3320"/>
                    </a:lnTo>
                    <a:lnTo>
                      <a:pt x="3219" y="3297"/>
                    </a:lnTo>
                    <a:lnTo>
                      <a:pt x="3199" y="3268"/>
                    </a:lnTo>
                    <a:lnTo>
                      <a:pt x="2675" y="3268"/>
                    </a:lnTo>
                    <a:lnTo>
                      <a:pt x="2657" y="3309"/>
                    </a:lnTo>
                    <a:lnTo>
                      <a:pt x="2633" y="3345"/>
                    </a:lnTo>
                    <a:lnTo>
                      <a:pt x="2604" y="3378"/>
                    </a:lnTo>
                    <a:lnTo>
                      <a:pt x="2571" y="3406"/>
                    </a:lnTo>
                    <a:lnTo>
                      <a:pt x="2534" y="3429"/>
                    </a:lnTo>
                    <a:lnTo>
                      <a:pt x="2493" y="3446"/>
                    </a:lnTo>
                    <a:lnTo>
                      <a:pt x="2450" y="3457"/>
                    </a:lnTo>
                    <a:lnTo>
                      <a:pt x="2404" y="3461"/>
                    </a:lnTo>
                    <a:lnTo>
                      <a:pt x="2374" y="3460"/>
                    </a:lnTo>
                    <a:lnTo>
                      <a:pt x="2346" y="3454"/>
                    </a:lnTo>
                    <a:lnTo>
                      <a:pt x="2049" y="3950"/>
                    </a:lnTo>
                    <a:lnTo>
                      <a:pt x="2072" y="3983"/>
                    </a:lnTo>
                    <a:lnTo>
                      <a:pt x="2090" y="4016"/>
                    </a:lnTo>
                    <a:lnTo>
                      <a:pt x="2105" y="4054"/>
                    </a:lnTo>
                    <a:lnTo>
                      <a:pt x="2113" y="4093"/>
                    </a:lnTo>
                    <a:lnTo>
                      <a:pt x="2115" y="4133"/>
                    </a:lnTo>
                    <a:lnTo>
                      <a:pt x="2111" y="4181"/>
                    </a:lnTo>
                    <a:lnTo>
                      <a:pt x="2101" y="4224"/>
                    </a:lnTo>
                    <a:lnTo>
                      <a:pt x="2083" y="4265"/>
                    </a:lnTo>
                    <a:lnTo>
                      <a:pt x="2059" y="4303"/>
                    </a:lnTo>
                    <a:lnTo>
                      <a:pt x="2030" y="4337"/>
                    </a:lnTo>
                    <a:lnTo>
                      <a:pt x="1997" y="4367"/>
                    </a:lnTo>
                    <a:lnTo>
                      <a:pt x="1959" y="4389"/>
                    </a:lnTo>
                    <a:lnTo>
                      <a:pt x="1917" y="4407"/>
                    </a:lnTo>
                    <a:lnTo>
                      <a:pt x="1873" y="4418"/>
                    </a:lnTo>
                    <a:lnTo>
                      <a:pt x="1827" y="4422"/>
                    </a:lnTo>
                    <a:lnTo>
                      <a:pt x="1827" y="4422"/>
                    </a:lnTo>
                    <a:lnTo>
                      <a:pt x="1781" y="4418"/>
                    </a:lnTo>
                    <a:lnTo>
                      <a:pt x="1738" y="4408"/>
                    </a:lnTo>
                    <a:lnTo>
                      <a:pt x="1696" y="4391"/>
                    </a:lnTo>
                    <a:lnTo>
                      <a:pt x="1660" y="4368"/>
                    </a:lnTo>
                    <a:lnTo>
                      <a:pt x="1626" y="4340"/>
                    </a:lnTo>
                    <a:lnTo>
                      <a:pt x="1598" y="4307"/>
                    </a:lnTo>
                    <a:lnTo>
                      <a:pt x="1574" y="4270"/>
                    </a:lnTo>
                    <a:lnTo>
                      <a:pt x="1556" y="4229"/>
                    </a:lnTo>
                    <a:lnTo>
                      <a:pt x="1137" y="4229"/>
                    </a:lnTo>
                    <a:lnTo>
                      <a:pt x="1118" y="4270"/>
                    </a:lnTo>
                    <a:lnTo>
                      <a:pt x="1095" y="4307"/>
                    </a:lnTo>
                    <a:lnTo>
                      <a:pt x="1066" y="4340"/>
                    </a:lnTo>
                    <a:lnTo>
                      <a:pt x="1033" y="4368"/>
                    </a:lnTo>
                    <a:lnTo>
                      <a:pt x="996" y="4391"/>
                    </a:lnTo>
                    <a:lnTo>
                      <a:pt x="955" y="4408"/>
                    </a:lnTo>
                    <a:lnTo>
                      <a:pt x="911" y="4418"/>
                    </a:lnTo>
                    <a:lnTo>
                      <a:pt x="865" y="4422"/>
                    </a:lnTo>
                    <a:lnTo>
                      <a:pt x="865" y="4422"/>
                    </a:lnTo>
                    <a:lnTo>
                      <a:pt x="819" y="4418"/>
                    </a:lnTo>
                    <a:lnTo>
                      <a:pt x="775" y="4407"/>
                    </a:lnTo>
                    <a:lnTo>
                      <a:pt x="733" y="4389"/>
                    </a:lnTo>
                    <a:lnTo>
                      <a:pt x="695" y="4367"/>
                    </a:lnTo>
                    <a:lnTo>
                      <a:pt x="661" y="4337"/>
                    </a:lnTo>
                    <a:lnTo>
                      <a:pt x="633" y="4303"/>
                    </a:lnTo>
                    <a:lnTo>
                      <a:pt x="609" y="4265"/>
                    </a:lnTo>
                    <a:lnTo>
                      <a:pt x="591" y="4224"/>
                    </a:lnTo>
                    <a:lnTo>
                      <a:pt x="580" y="4181"/>
                    </a:lnTo>
                    <a:lnTo>
                      <a:pt x="576" y="4133"/>
                    </a:lnTo>
                    <a:lnTo>
                      <a:pt x="580" y="4093"/>
                    </a:lnTo>
                    <a:lnTo>
                      <a:pt x="589" y="4054"/>
                    </a:lnTo>
                    <a:lnTo>
                      <a:pt x="602" y="4016"/>
                    </a:lnTo>
                    <a:lnTo>
                      <a:pt x="621" y="3983"/>
                    </a:lnTo>
                    <a:lnTo>
                      <a:pt x="644" y="3950"/>
                    </a:lnTo>
                    <a:lnTo>
                      <a:pt x="346" y="3454"/>
                    </a:lnTo>
                    <a:lnTo>
                      <a:pt x="318" y="3460"/>
                    </a:lnTo>
                    <a:lnTo>
                      <a:pt x="288" y="3461"/>
                    </a:lnTo>
                    <a:lnTo>
                      <a:pt x="242" y="3457"/>
                    </a:lnTo>
                    <a:lnTo>
                      <a:pt x="198" y="3446"/>
                    </a:lnTo>
                    <a:lnTo>
                      <a:pt x="156" y="3429"/>
                    </a:lnTo>
                    <a:lnTo>
                      <a:pt x="118" y="3405"/>
                    </a:lnTo>
                    <a:lnTo>
                      <a:pt x="85" y="3376"/>
                    </a:lnTo>
                    <a:lnTo>
                      <a:pt x="56" y="3343"/>
                    </a:lnTo>
                    <a:lnTo>
                      <a:pt x="32" y="3305"/>
                    </a:lnTo>
                    <a:lnTo>
                      <a:pt x="14" y="3263"/>
                    </a:lnTo>
                    <a:lnTo>
                      <a:pt x="4" y="3219"/>
                    </a:lnTo>
                    <a:lnTo>
                      <a:pt x="0" y="3173"/>
                    </a:lnTo>
                    <a:lnTo>
                      <a:pt x="4" y="3126"/>
                    </a:lnTo>
                    <a:lnTo>
                      <a:pt x="14" y="3081"/>
                    </a:lnTo>
                    <a:lnTo>
                      <a:pt x="32" y="3041"/>
                    </a:lnTo>
                    <a:lnTo>
                      <a:pt x="56" y="3003"/>
                    </a:lnTo>
                    <a:lnTo>
                      <a:pt x="85" y="2969"/>
                    </a:lnTo>
                    <a:lnTo>
                      <a:pt x="118" y="2940"/>
                    </a:lnTo>
                    <a:lnTo>
                      <a:pt x="156" y="2917"/>
                    </a:lnTo>
                    <a:lnTo>
                      <a:pt x="198" y="2899"/>
                    </a:lnTo>
                    <a:lnTo>
                      <a:pt x="242" y="2887"/>
                    </a:lnTo>
                    <a:lnTo>
                      <a:pt x="288" y="2885"/>
                    </a:lnTo>
                    <a:lnTo>
                      <a:pt x="318" y="2886"/>
                    </a:lnTo>
                    <a:lnTo>
                      <a:pt x="346" y="2890"/>
                    </a:lnTo>
                    <a:lnTo>
                      <a:pt x="644" y="2394"/>
                    </a:lnTo>
                    <a:lnTo>
                      <a:pt x="621" y="2363"/>
                    </a:lnTo>
                    <a:lnTo>
                      <a:pt x="602" y="2328"/>
                    </a:lnTo>
                    <a:lnTo>
                      <a:pt x="589" y="2292"/>
                    </a:lnTo>
                    <a:lnTo>
                      <a:pt x="580" y="2251"/>
                    </a:lnTo>
                    <a:lnTo>
                      <a:pt x="576" y="2211"/>
                    </a:lnTo>
                    <a:lnTo>
                      <a:pt x="580" y="2170"/>
                    </a:lnTo>
                    <a:lnTo>
                      <a:pt x="589" y="2131"/>
                    </a:lnTo>
                    <a:lnTo>
                      <a:pt x="602" y="2094"/>
                    </a:lnTo>
                    <a:lnTo>
                      <a:pt x="621" y="2060"/>
                    </a:lnTo>
                    <a:lnTo>
                      <a:pt x="644" y="2028"/>
                    </a:lnTo>
                    <a:lnTo>
                      <a:pt x="292" y="1442"/>
                    </a:lnTo>
                    <a:lnTo>
                      <a:pt x="257" y="1439"/>
                    </a:lnTo>
                    <a:lnTo>
                      <a:pt x="223" y="1431"/>
                    </a:lnTo>
                    <a:lnTo>
                      <a:pt x="192" y="1416"/>
                    </a:lnTo>
                    <a:lnTo>
                      <a:pt x="164" y="1396"/>
                    </a:lnTo>
                    <a:lnTo>
                      <a:pt x="140" y="1373"/>
                    </a:lnTo>
                    <a:lnTo>
                      <a:pt x="121" y="1345"/>
                    </a:lnTo>
                    <a:lnTo>
                      <a:pt x="107" y="1315"/>
                    </a:lnTo>
                    <a:lnTo>
                      <a:pt x="99" y="1284"/>
                    </a:lnTo>
                    <a:lnTo>
                      <a:pt x="97" y="1250"/>
                    </a:lnTo>
                    <a:lnTo>
                      <a:pt x="99" y="1218"/>
                    </a:lnTo>
                    <a:lnTo>
                      <a:pt x="107" y="1186"/>
                    </a:lnTo>
                    <a:lnTo>
                      <a:pt x="122" y="1153"/>
                    </a:lnTo>
                    <a:lnTo>
                      <a:pt x="141" y="1125"/>
                    </a:lnTo>
                    <a:lnTo>
                      <a:pt x="165" y="1102"/>
                    </a:lnTo>
                    <a:lnTo>
                      <a:pt x="194" y="1083"/>
                    </a:lnTo>
                    <a:lnTo>
                      <a:pt x="225" y="1068"/>
                    </a:lnTo>
                    <a:lnTo>
                      <a:pt x="257" y="1060"/>
                    </a:lnTo>
                    <a:lnTo>
                      <a:pt x="292" y="1058"/>
                    </a:lnTo>
                    <a:lnTo>
                      <a:pt x="698" y="381"/>
                    </a:lnTo>
                    <a:lnTo>
                      <a:pt x="684" y="352"/>
                    </a:lnTo>
                    <a:lnTo>
                      <a:pt x="676" y="319"/>
                    </a:lnTo>
                    <a:lnTo>
                      <a:pt x="673" y="287"/>
                    </a:lnTo>
                    <a:lnTo>
                      <a:pt x="676" y="255"/>
                    </a:lnTo>
                    <a:lnTo>
                      <a:pt x="684" y="222"/>
                    </a:lnTo>
                    <a:lnTo>
                      <a:pt x="699" y="193"/>
                    </a:lnTo>
                    <a:lnTo>
                      <a:pt x="719" y="164"/>
                    </a:lnTo>
                    <a:lnTo>
                      <a:pt x="742" y="140"/>
                    </a:lnTo>
                    <a:lnTo>
                      <a:pt x="770" y="121"/>
                    </a:lnTo>
                    <a:lnTo>
                      <a:pt x="800" y="108"/>
                    </a:lnTo>
                    <a:lnTo>
                      <a:pt x="831" y="100"/>
                    </a:lnTo>
                    <a:lnTo>
                      <a:pt x="865" y="96"/>
                    </a:lnTo>
                    <a:lnTo>
                      <a:pt x="897" y="98"/>
                    </a:lnTo>
                    <a:lnTo>
                      <a:pt x="929" y="108"/>
                    </a:lnTo>
                    <a:lnTo>
                      <a:pt x="962" y="121"/>
                    </a:lnTo>
                    <a:lnTo>
                      <a:pt x="989" y="141"/>
                    </a:lnTo>
                    <a:lnTo>
                      <a:pt x="1013" y="164"/>
                    </a:lnTo>
                    <a:lnTo>
                      <a:pt x="1032" y="193"/>
                    </a:lnTo>
                    <a:lnTo>
                      <a:pt x="1555" y="193"/>
                    </a:lnTo>
                    <a:lnTo>
                      <a:pt x="1566" y="168"/>
                    </a:lnTo>
                    <a:lnTo>
                      <a:pt x="1578" y="144"/>
                    </a:lnTo>
                    <a:lnTo>
                      <a:pt x="1601" y="109"/>
                    </a:lnTo>
                    <a:lnTo>
                      <a:pt x="1628" y="79"/>
                    </a:lnTo>
                    <a:lnTo>
                      <a:pt x="1660" y="54"/>
                    </a:lnTo>
                    <a:lnTo>
                      <a:pt x="1695" y="32"/>
                    </a:lnTo>
                    <a:lnTo>
                      <a:pt x="1733" y="16"/>
                    </a:lnTo>
                    <a:lnTo>
                      <a:pt x="1772" y="5"/>
                    </a:lnTo>
                    <a:lnTo>
                      <a:pt x="1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6" name="Freeform 41">
                <a:extLst>
                  <a:ext uri="{FF2B5EF4-FFF2-40B4-BE49-F238E27FC236}">
                    <a16:creationId xmlns:a16="http://schemas.microsoft.com/office/drawing/2014/main" id="{1A08E702-914B-7632-923F-79664B50FC1B}"/>
                  </a:ext>
                </a:extLst>
              </p:cNvPr>
              <p:cNvSpPr>
                <a:spLocks noEditPoints="1"/>
              </p:cNvSpPr>
              <p:nvPr userDrawn="1"/>
            </p:nvSpPr>
            <p:spPr bwMode="auto">
              <a:xfrm>
                <a:off x="313656" y="4225481"/>
                <a:ext cx="314149" cy="249558"/>
              </a:xfrm>
              <a:custGeom>
                <a:avLst/>
                <a:gdLst>
                  <a:gd name="T0" fmla="*/ 2108 w 3852"/>
                  <a:gd name="T1" fmla="*/ 1176 h 3060"/>
                  <a:gd name="T2" fmla="*/ 2314 w 3852"/>
                  <a:gd name="T3" fmla="*/ 1296 h 3060"/>
                  <a:gd name="T4" fmla="*/ 2452 w 3852"/>
                  <a:gd name="T5" fmla="*/ 1485 h 3060"/>
                  <a:gd name="T6" fmla="*/ 2504 w 3852"/>
                  <a:gd name="T7" fmla="*/ 1721 h 3060"/>
                  <a:gd name="T8" fmla="*/ 2452 w 3852"/>
                  <a:gd name="T9" fmla="*/ 1958 h 3060"/>
                  <a:gd name="T10" fmla="*/ 2314 w 3852"/>
                  <a:gd name="T11" fmla="*/ 2147 h 3060"/>
                  <a:gd name="T12" fmla="*/ 2108 w 3852"/>
                  <a:gd name="T13" fmla="*/ 2266 h 3060"/>
                  <a:gd name="T14" fmla="*/ 1863 w 3852"/>
                  <a:gd name="T15" fmla="*/ 2292 h 3060"/>
                  <a:gd name="T16" fmla="*/ 1634 w 3852"/>
                  <a:gd name="T17" fmla="*/ 2216 h 3060"/>
                  <a:gd name="T18" fmla="*/ 1459 w 3852"/>
                  <a:gd name="T19" fmla="*/ 2060 h 3060"/>
                  <a:gd name="T20" fmla="*/ 1361 w 3852"/>
                  <a:gd name="T21" fmla="*/ 1844 h 3060"/>
                  <a:gd name="T22" fmla="*/ 1361 w 3852"/>
                  <a:gd name="T23" fmla="*/ 1598 h 3060"/>
                  <a:gd name="T24" fmla="*/ 1459 w 3852"/>
                  <a:gd name="T25" fmla="*/ 1383 h 3060"/>
                  <a:gd name="T26" fmla="*/ 1634 w 3852"/>
                  <a:gd name="T27" fmla="*/ 1226 h 3060"/>
                  <a:gd name="T28" fmla="*/ 1863 w 3852"/>
                  <a:gd name="T29" fmla="*/ 1151 h 3060"/>
                  <a:gd name="T30" fmla="*/ 3273 w 3852"/>
                  <a:gd name="T31" fmla="*/ 970 h 3060"/>
                  <a:gd name="T32" fmla="*/ 3201 w 3852"/>
                  <a:gd name="T33" fmla="*/ 1059 h 3060"/>
                  <a:gd name="T34" fmla="*/ 3226 w 3852"/>
                  <a:gd name="T35" fmla="*/ 1173 h 3060"/>
                  <a:gd name="T36" fmla="*/ 3331 w 3852"/>
                  <a:gd name="T37" fmla="*/ 1224 h 3060"/>
                  <a:gd name="T38" fmla="*/ 3438 w 3852"/>
                  <a:gd name="T39" fmla="*/ 1173 h 3060"/>
                  <a:gd name="T40" fmla="*/ 3463 w 3852"/>
                  <a:gd name="T41" fmla="*/ 1059 h 3060"/>
                  <a:gd name="T42" fmla="*/ 3391 w 3852"/>
                  <a:gd name="T43" fmla="*/ 970 h 3060"/>
                  <a:gd name="T44" fmla="*/ 1843 w 3852"/>
                  <a:gd name="T45" fmla="*/ 768 h 3060"/>
                  <a:gd name="T46" fmla="*/ 1533 w 3852"/>
                  <a:gd name="T47" fmla="*/ 848 h 3060"/>
                  <a:gd name="T48" fmla="*/ 1273 w 3852"/>
                  <a:gd name="T49" fmla="*/ 1019 h 3060"/>
                  <a:gd name="T50" fmla="*/ 1082 w 3852"/>
                  <a:gd name="T51" fmla="*/ 1261 h 3060"/>
                  <a:gd name="T52" fmla="*/ 977 w 3852"/>
                  <a:gd name="T53" fmla="*/ 1558 h 3060"/>
                  <a:gd name="T54" fmla="*/ 977 w 3852"/>
                  <a:gd name="T55" fmla="*/ 1885 h 3060"/>
                  <a:gd name="T56" fmla="*/ 1082 w 3852"/>
                  <a:gd name="T57" fmla="*/ 2181 h 3060"/>
                  <a:gd name="T58" fmla="*/ 1273 w 3852"/>
                  <a:gd name="T59" fmla="*/ 2424 h 3060"/>
                  <a:gd name="T60" fmla="*/ 1533 w 3852"/>
                  <a:gd name="T61" fmla="*/ 2594 h 3060"/>
                  <a:gd name="T62" fmla="*/ 1843 w 3852"/>
                  <a:gd name="T63" fmla="*/ 2674 h 3060"/>
                  <a:gd name="T64" fmla="*/ 2169 w 3852"/>
                  <a:gd name="T65" fmla="*/ 2646 h 3060"/>
                  <a:gd name="T66" fmla="*/ 2456 w 3852"/>
                  <a:gd name="T67" fmla="*/ 2520 h 3060"/>
                  <a:gd name="T68" fmla="*/ 2685 w 3852"/>
                  <a:gd name="T69" fmla="*/ 2311 h 3060"/>
                  <a:gd name="T70" fmla="*/ 2835 w 3852"/>
                  <a:gd name="T71" fmla="*/ 2039 h 3060"/>
                  <a:gd name="T72" fmla="*/ 2889 w 3852"/>
                  <a:gd name="T73" fmla="*/ 1721 h 3060"/>
                  <a:gd name="T74" fmla="*/ 2835 w 3852"/>
                  <a:gd name="T75" fmla="*/ 1404 h 3060"/>
                  <a:gd name="T76" fmla="*/ 2685 w 3852"/>
                  <a:gd name="T77" fmla="*/ 1132 h 3060"/>
                  <a:gd name="T78" fmla="*/ 2456 w 3852"/>
                  <a:gd name="T79" fmla="*/ 923 h 3060"/>
                  <a:gd name="T80" fmla="*/ 2169 w 3852"/>
                  <a:gd name="T81" fmla="*/ 796 h 3060"/>
                  <a:gd name="T82" fmla="*/ 1271 w 3852"/>
                  <a:gd name="T83" fmla="*/ 0 h 3060"/>
                  <a:gd name="T84" fmla="*/ 2661 w 3852"/>
                  <a:gd name="T85" fmla="*/ 24 h 3060"/>
                  <a:gd name="T86" fmla="*/ 2733 w 3852"/>
                  <a:gd name="T87" fmla="*/ 109 h 3060"/>
                  <a:gd name="T88" fmla="*/ 2901 w 3852"/>
                  <a:gd name="T89" fmla="*/ 533 h 3060"/>
                  <a:gd name="T90" fmla="*/ 3005 w 3852"/>
                  <a:gd name="T91" fmla="*/ 574 h 3060"/>
                  <a:gd name="T92" fmla="*/ 3616 w 3852"/>
                  <a:gd name="T93" fmla="*/ 604 h 3060"/>
                  <a:gd name="T94" fmla="*/ 3771 w 3852"/>
                  <a:gd name="T95" fmla="*/ 723 h 3060"/>
                  <a:gd name="T96" fmla="*/ 3848 w 3852"/>
                  <a:gd name="T97" fmla="*/ 904 h 3060"/>
                  <a:gd name="T98" fmla="*/ 3838 w 3852"/>
                  <a:gd name="T99" fmla="*/ 2778 h 3060"/>
                  <a:gd name="T100" fmla="*/ 3739 w 3852"/>
                  <a:gd name="T101" fmla="*/ 2948 h 3060"/>
                  <a:gd name="T102" fmla="*/ 3568 w 3852"/>
                  <a:gd name="T103" fmla="*/ 3046 h 3060"/>
                  <a:gd name="T104" fmla="*/ 333 w 3852"/>
                  <a:gd name="T105" fmla="*/ 3057 h 3060"/>
                  <a:gd name="T106" fmla="*/ 151 w 3852"/>
                  <a:gd name="T107" fmla="*/ 2980 h 3060"/>
                  <a:gd name="T108" fmla="*/ 30 w 3852"/>
                  <a:gd name="T109" fmla="*/ 2826 h 3060"/>
                  <a:gd name="T110" fmla="*/ 0 w 3852"/>
                  <a:gd name="T111" fmla="*/ 956 h 3060"/>
                  <a:gd name="T112" fmla="*/ 53 w 3852"/>
                  <a:gd name="T113" fmla="*/ 764 h 3060"/>
                  <a:gd name="T114" fmla="*/ 191 w 3852"/>
                  <a:gd name="T115" fmla="*/ 626 h 3060"/>
                  <a:gd name="T116" fmla="*/ 385 w 3852"/>
                  <a:gd name="T117" fmla="*/ 574 h 3060"/>
                  <a:gd name="T118" fmla="*/ 928 w 3852"/>
                  <a:gd name="T119" fmla="*/ 549 h 3060"/>
                  <a:gd name="T120" fmla="*/ 999 w 3852"/>
                  <a:gd name="T121" fmla="*/ 465 h 3060"/>
                  <a:gd name="T122" fmla="*/ 1167 w 3852"/>
                  <a:gd name="T123" fmla="*/ 41 h 3060"/>
                  <a:gd name="T124" fmla="*/ 1271 w 3852"/>
                  <a:gd name="T125" fmla="*/ 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2" h="3060">
                    <a:moveTo>
                      <a:pt x="1926" y="1148"/>
                    </a:moveTo>
                    <a:lnTo>
                      <a:pt x="1989" y="1151"/>
                    </a:lnTo>
                    <a:lnTo>
                      <a:pt x="2050" y="1160"/>
                    </a:lnTo>
                    <a:lnTo>
                      <a:pt x="2108" y="1176"/>
                    </a:lnTo>
                    <a:lnTo>
                      <a:pt x="2164" y="1199"/>
                    </a:lnTo>
                    <a:lnTo>
                      <a:pt x="2218" y="1226"/>
                    </a:lnTo>
                    <a:lnTo>
                      <a:pt x="2267" y="1259"/>
                    </a:lnTo>
                    <a:lnTo>
                      <a:pt x="2314" y="1296"/>
                    </a:lnTo>
                    <a:lnTo>
                      <a:pt x="2354" y="1336"/>
                    </a:lnTo>
                    <a:lnTo>
                      <a:pt x="2392" y="1383"/>
                    </a:lnTo>
                    <a:lnTo>
                      <a:pt x="2424" y="1431"/>
                    </a:lnTo>
                    <a:lnTo>
                      <a:pt x="2452" y="1485"/>
                    </a:lnTo>
                    <a:lnTo>
                      <a:pt x="2475" y="1540"/>
                    </a:lnTo>
                    <a:lnTo>
                      <a:pt x="2491" y="1598"/>
                    </a:lnTo>
                    <a:lnTo>
                      <a:pt x="2500" y="1659"/>
                    </a:lnTo>
                    <a:lnTo>
                      <a:pt x="2504" y="1721"/>
                    </a:lnTo>
                    <a:lnTo>
                      <a:pt x="2500" y="1784"/>
                    </a:lnTo>
                    <a:lnTo>
                      <a:pt x="2491" y="1844"/>
                    </a:lnTo>
                    <a:lnTo>
                      <a:pt x="2475" y="1902"/>
                    </a:lnTo>
                    <a:lnTo>
                      <a:pt x="2452" y="1958"/>
                    </a:lnTo>
                    <a:lnTo>
                      <a:pt x="2424" y="2011"/>
                    </a:lnTo>
                    <a:lnTo>
                      <a:pt x="2392" y="2060"/>
                    </a:lnTo>
                    <a:lnTo>
                      <a:pt x="2354" y="2106"/>
                    </a:lnTo>
                    <a:lnTo>
                      <a:pt x="2314" y="2147"/>
                    </a:lnTo>
                    <a:lnTo>
                      <a:pt x="2267" y="2185"/>
                    </a:lnTo>
                    <a:lnTo>
                      <a:pt x="2218" y="2216"/>
                    </a:lnTo>
                    <a:lnTo>
                      <a:pt x="2164" y="2244"/>
                    </a:lnTo>
                    <a:lnTo>
                      <a:pt x="2108" y="2266"/>
                    </a:lnTo>
                    <a:lnTo>
                      <a:pt x="2050" y="2282"/>
                    </a:lnTo>
                    <a:lnTo>
                      <a:pt x="1989" y="2292"/>
                    </a:lnTo>
                    <a:lnTo>
                      <a:pt x="1926" y="2295"/>
                    </a:lnTo>
                    <a:lnTo>
                      <a:pt x="1863" y="2292"/>
                    </a:lnTo>
                    <a:lnTo>
                      <a:pt x="1802" y="2282"/>
                    </a:lnTo>
                    <a:lnTo>
                      <a:pt x="1744" y="2266"/>
                    </a:lnTo>
                    <a:lnTo>
                      <a:pt x="1688" y="2244"/>
                    </a:lnTo>
                    <a:lnTo>
                      <a:pt x="1634" y="2216"/>
                    </a:lnTo>
                    <a:lnTo>
                      <a:pt x="1585" y="2185"/>
                    </a:lnTo>
                    <a:lnTo>
                      <a:pt x="1538" y="2147"/>
                    </a:lnTo>
                    <a:lnTo>
                      <a:pt x="1498" y="2106"/>
                    </a:lnTo>
                    <a:lnTo>
                      <a:pt x="1459" y="2060"/>
                    </a:lnTo>
                    <a:lnTo>
                      <a:pt x="1428" y="2011"/>
                    </a:lnTo>
                    <a:lnTo>
                      <a:pt x="1400" y="1958"/>
                    </a:lnTo>
                    <a:lnTo>
                      <a:pt x="1377" y="1902"/>
                    </a:lnTo>
                    <a:lnTo>
                      <a:pt x="1361" y="1844"/>
                    </a:lnTo>
                    <a:lnTo>
                      <a:pt x="1352" y="1784"/>
                    </a:lnTo>
                    <a:lnTo>
                      <a:pt x="1348" y="1721"/>
                    </a:lnTo>
                    <a:lnTo>
                      <a:pt x="1352" y="1659"/>
                    </a:lnTo>
                    <a:lnTo>
                      <a:pt x="1361" y="1598"/>
                    </a:lnTo>
                    <a:lnTo>
                      <a:pt x="1377" y="1540"/>
                    </a:lnTo>
                    <a:lnTo>
                      <a:pt x="1400" y="1485"/>
                    </a:lnTo>
                    <a:lnTo>
                      <a:pt x="1428" y="1431"/>
                    </a:lnTo>
                    <a:lnTo>
                      <a:pt x="1459" y="1383"/>
                    </a:lnTo>
                    <a:lnTo>
                      <a:pt x="1498" y="1336"/>
                    </a:lnTo>
                    <a:lnTo>
                      <a:pt x="1538" y="1296"/>
                    </a:lnTo>
                    <a:lnTo>
                      <a:pt x="1585" y="1259"/>
                    </a:lnTo>
                    <a:lnTo>
                      <a:pt x="1634" y="1226"/>
                    </a:lnTo>
                    <a:lnTo>
                      <a:pt x="1688" y="1199"/>
                    </a:lnTo>
                    <a:lnTo>
                      <a:pt x="1744" y="1176"/>
                    </a:lnTo>
                    <a:lnTo>
                      <a:pt x="1802" y="1160"/>
                    </a:lnTo>
                    <a:lnTo>
                      <a:pt x="1863" y="1151"/>
                    </a:lnTo>
                    <a:lnTo>
                      <a:pt x="1926" y="1148"/>
                    </a:lnTo>
                    <a:close/>
                    <a:moveTo>
                      <a:pt x="3331" y="956"/>
                    </a:moveTo>
                    <a:lnTo>
                      <a:pt x="3301" y="960"/>
                    </a:lnTo>
                    <a:lnTo>
                      <a:pt x="3273" y="970"/>
                    </a:lnTo>
                    <a:lnTo>
                      <a:pt x="3247" y="985"/>
                    </a:lnTo>
                    <a:lnTo>
                      <a:pt x="3226" y="1006"/>
                    </a:lnTo>
                    <a:lnTo>
                      <a:pt x="3211" y="1032"/>
                    </a:lnTo>
                    <a:lnTo>
                      <a:pt x="3201" y="1059"/>
                    </a:lnTo>
                    <a:lnTo>
                      <a:pt x="3197" y="1090"/>
                    </a:lnTo>
                    <a:lnTo>
                      <a:pt x="3201" y="1121"/>
                    </a:lnTo>
                    <a:lnTo>
                      <a:pt x="3211" y="1149"/>
                    </a:lnTo>
                    <a:lnTo>
                      <a:pt x="3226" y="1173"/>
                    </a:lnTo>
                    <a:lnTo>
                      <a:pt x="3247" y="1194"/>
                    </a:lnTo>
                    <a:lnTo>
                      <a:pt x="3273" y="1210"/>
                    </a:lnTo>
                    <a:lnTo>
                      <a:pt x="3301" y="1221"/>
                    </a:lnTo>
                    <a:lnTo>
                      <a:pt x="3331" y="1224"/>
                    </a:lnTo>
                    <a:lnTo>
                      <a:pt x="3363" y="1221"/>
                    </a:lnTo>
                    <a:lnTo>
                      <a:pt x="3391" y="1210"/>
                    </a:lnTo>
                    <a:lnTo>
                      <a:pt x="3417" y="1194"/>
                    </a:lnTo>
                    <a:lnTo>
                      <a:pt x="3438" y="1173"/>
                    </a:lnTo>
                    <a:lnTo>
                      <a:pt x="3453" y="1149"/>
                    </a:lnTo>
                    <a:lnTo>
                      <a:pt x="3463" y="1121"/>
                    </a:lnTo>
                    <a:lnTo>
                      <a:pt x="3467" y="1090"/>
                    </a:lnTo>
                    <a:lnTo>
                      <a:pt x="3463" y="1059"/>
                    </a:lnTo>
                    <a:lnTo>
                      <a:pt x="3453" y="1032"/>
                    </a:lnTo>
                    <a:lnTo>
                      <a:pt x="3438" y="1006"/>
                    </a:lnTo>
                    <a:lnTo>
                      <a:pt x="3417" y="985"/>
                    </a:lnTo>
                    <a:lnTo>
                      <a:pt x="3391" y="970"/>
                    </a:lnTo>
                    <a:lnTo>
                      <a:pt x="3363" y="960"/>
                    </a:lnTo>
                    <a:lnTo>
                      <a:pt x="3331" y="956"/>
                    </a:lnTo>
                    <a:close/>
                    <a:moveTo>
                      <a:pt x="1926" y="765"/>
                    </a:moveTo>
                    <a:lnTo>
                      <a:pt x="1843" y="768"/>
                    </a:lnTo>
                    <a:lnTo>
                      <a:pt x="1761" y="779"/>
                    </a:lnTo>
                    <a:lnTo>
                      <a:pt x="1683" y="796"/>
                    </a:lnTo>
                    <a:lnTo>
                      <a:pt x="1606" y="818"/>
                    </a:lnTo>
                    <a:lnTo>
                      <a:pt x="1533" y="848"/>
                    </a:lnTo>
                    <a:lnTo>
                      <a:pt x="1463" y="883"/>
                    </a:lnTo>
                    <a:lnTo>
                      <a:pt x="1396" y="923"/>
                    </a:lnTo>
                    <a:lnTo>
                      <a:pt x="1332" y="968"/>
                    </a:lnTo>
                    <a:lnTo>
                      <a:pt x="1273" y="1019"/>
                    </a:lnTo>
                    <a:lnTo>
                      <a:pt x="1219" y="1073"/>
                    </a:lnTo>
                    <a:lnTo>
                      <a:pt x="1167" y="1132"/>
                    </a:lnTo>
                    <a:lnTo>
                      <a:pt x="1122" y="1195"/>
                    </a:lnTo>
                    <a:lnTo>
                      <a:pt x="1082" y="1261"/>
                    </a:lnTo>
                    <a:lnTo>
                      <a:pt x="1047" y="1331"/>
                    </a:lnTo>
                    <a:lnTo>
                      <a:pt x="1017" y="1404"/>
                    </a:lnTo>
                    <a:lnTo>
                      <a:pt x="995" y="1480"/>
                    </a:lnTo>
                    <a:lnTo>
                      <a:pt x="977" y="1558"/>
                    </a:lnTo>
                    <a:lnTo>
                      <a:pt x="967" y="1639"/>
                    </a:lnTo>
                    <a:lnTo>
                      <a:pt x="963" y="1721"/>
                    </a:lnTo>
                    <a:lnTo>
                      <a:pt x="967" y="1804"/>
                    </a:lnTo>
                    <a:lnTo>
                      <a:pt x="977" y="1885"/>
                    </a:lnTo>
                    <a:lnTo>
                      <a:pt x="995" y="1962"/>
                    </a:lnTo>
                    <a:lnTo>
                      <a:pt x="1017" y="2039"/>
                    </a:lnTo>
                    <a:lnTo>
                      <a:pt x="1047" y="2112"/>
                    </a:lnTo>
                    <a:lnTo>
                      <a:pt x="1082" y="2181"/>
                    </a:lnTo>
                    <a:lnTo>
                      <a:pt x="1122" y="2247"/>
                    </a:lnTo>
                    <a:lnTo>
                      <a:pt x="1167" y="2311"/>
                    </a:lnTo>
                    <a:lnTo>
                      <a:pt x="1219" y="2369"/>
                    </a:lnTo>
                    <a:lnTo>
                      <a:pt x="1273" y="2424"/>
                    </a:lnTo>
                    <a:lnTo>
                      <a:pt x="1332" y="2475"/>
                    </a:lnTo>
                    <a:lnTo>
                      <a:pt x="1396" y="2520"/>
                    </a:lnTo>
                    <a:lnTo>
                      <a:pt x="1463" y="2559"/>
                    </a:lnTo>
                    <a:lnTo>
                      <a:pt x="1533" y="2594"/>
                    </a:lnTo>
                    <a:lnTo>
                      <a:pt x="1606" y="2624"/>
                    </a:lnTo>
                    <a:lnTo>
                      <a:pt x="1683" y="2646"/>
                    </a:lnTo>
                    <a:lnTo>
                      <a:pt x="1761" y="2664"/>
                    </a:lnTo>
                    <a:lnTo>
                      <a:pt x="1843" y="2674"/>
                    </a:lnTo>
                    <a:lnTo>
                      <a:pt x="1926" y="2678"/>
                    </a:lnTo>
                    <a:lnTo>
                      <a:pt x="2009" y="2674"/>
                    </a:lnTo>
                    <a:lnTo>
                      <a:pt x="2091" y="2664"/>
                    </a:lnTo>
                    <a:lnTo>
                      <a:pt x="2169" y="2646"/>
                    </a:lnTo>
                    <a:lnTo>
                      <a:pt x="2246" y="2624"/>
                    </a:lnTo>
                    <a:lnTo>
                      <a:pt x="2319" y="2594"/>
                    </a:lnTo>
                    <a:lnTo>
                      <a:pt x="2389" y="2559"/>
                    </a:lnTo>
                    <a:lnTo>
                      <a:pt x="2456" y="2520"/>
                    </a:lnTo>
                    <a:lnTo>
                      <a:pt x="2519" y="2475"/>
                    </a:lnTo>
                    <a:lnTo>
                      <a:pt x="2579" y="2424"/>
                    </a:lnTo>
                    <a:lnTo>
                      <a:pt x="2633" y="2369"/>
                    </a:lnTo>
                    <a:lnTo>
                      <a:pt x="2685" y="2311"/>
                    </a:lnTo>
                    <a:lnTo>
                      <a:pt x="2730" y="2247"/>
                    </a:lnTo>
                    <a:lnTo>
                      <a:pt x="2770" y="2181"/>
                    </a:lnTo>
                    <a:lnTo>
                      <a:pt x="2805" y="2112"/>
                    </a:lnTo>
                    <a:lnTo>
                      <a:pt x="2835" y="2039"/>
                    </a:lnTo>
                    <a:lnTo>
                      <a:pt x="2857" y="1962"/>
                    </a:lnTo>
                    <a:lnTo>
                      <a:pt x="2875" y="1885"/>
                    </a:lnTo>
                    <a:lnTo>
                      <a:pt x="2885" y="1804"/>
                    </a:lnTo>
                    <a:lnTo>
                      <a:pt x="2889" y="1721"/>
                    </a:lnTo>
                    <a:lnTo>
                      <a:pt x="2885" y="1639"/>
                    </a:lnTo>
                    <a:lnTo>
                      <a:pt x="2875" y="1558"/>
                    </a:lnTo>
                    <a:lnTo>
                      <a:pt x="2857" y="1480"/>
                    </a:lnTo>
                    <a:lnTo>
                      <a:pt x="2835" y="1404"/>
                    </a:lnTo>
                    <a:lnTo>
                      <a:pt x="2805" y="1331"/>
                    </a:lnTo>
                    <a:lnTo>
                      <a:pt x="2770" y="1261"/>
                    </a:lnTo>
                    <a:lnTo>
                      <a:pt x="2730" y="1195"/>
                    </a:lnTo>
                    <a:lnTo>
                      <a:pt x="2685" y="1132"/>
                    </a:lnTo>
                    <a:lnTo>
                      <a:pt x="2633" y="1073"/>
                    </a:lnTo>
                    <a:lnTo>
                      <a:pt x="2579" y="1019"/>
                    </a:lnTo>
                    <a:lnTo>
                      <a:pt x="2519" y="968"/>
                    </a:lnTo>
                    <a:lnTo>
                      <a:pt x="2456" y="923"/>
                    </a:lnTo>
                    <a:lnTo>
                      <a:pt x="2389" y="883"/>
                    </a:lnTo>
                    <a:lnTo>
                      <a:pt x="2319" y="848"/>
                    </a:lnTo>
                    <a:lnTo>
                      <a:pt x="2246" y="818"/>
                    </a:lnTo>
                    <a:lnTo>
                      <a:pt x="2169" y="796"/>
                    </a:lnTo>
                    <a:lnTo>
                      <a:pt x="2091" y="779"/>
                    </a:lnTo>
                    <a:lnTo>
                      <a:pt x="2009" y="768"/>
                    </a:lnTo>
                    <a:lnTo>
                      <a:pt x="1926" y="765"/>
                    </a:lnTo>
                    <a:close/>
                    <a:moveTo>
                      <a:pt x="1271" y="0"/>
                    </a:moveTo>
                    <a:lnTo>
                      <a:pt x="2581" y="0"/>
                    </a:lnTo>
                    <a:lnTo>
                      <a:pt x="2609" y="2"/>
                    </a:lnTo>
                    <a:lnTo>
                      <a:pt x="2636" y="12"/>
                    </a:lnTo>
                    <a:lnTo>
                      <a:pt x="2661" y="24"/>
                    </a:lnTo>
                    <a:lnTo>
                      <a:pt x="2685" y="41"/>
                    </a:lnTo>
                    <a:lnTo>
                      <a:pt x="2705" y="61"/>
                    </a:lnTo>
                    <a:lnTo>
                      <a:pt x="2721" y="83"/>
                    </a:lnTo>
                    <a:lnTo>
                      <a:pt x="2733" y="109"/>
                    </a:lnTo>
                    <a:lnTo>
                      <a:pt x="2853" y="465"/>
                    </a:lnTo>
                    <a:lnTo>
                      <a:pt x="2863" y="490"/>
                    </a:lnTo>
                    <a:lnTo>
                      <a:pt x="2880" y="512"/>
                    </a:lnTo>
                    <a:lnTo>
                      <a:pt x="2901" y="533"/>
                    </a:lnTo>
                    <a:lnTo>
                      <a:pt x="2924" y="549"/>
                    </a:lnTo>
                    <a:lnTo>
                      <a:pt x="2950" y="562"/>
                    </a:lnTo>
                    <a:lnTo>
                      <a:pt x="2977" y="571"/>
                    </a:lnTo>
                    <a:lnTo>
                      <a:pt x="3005" y="574"/>
                    </a:lnTo>
                    <a:lnTo>
                      <a:pt x="3467" y="574"/>
                    </a:lnTo>
                    <a:lnTo>
                      <a:pt x="3519" y="577"/>
                    </a:lnTo>
                    <a:lnTo>
                      <a:pt x="3568" y="588"/>
                    </a:lnTo>
                    <a:lnTo>
                      <a:pt x="3616" y="604"/>
                    </a:lnTo>
                    <a:lnTo>
                      <a:pt x="3661" y="626"/>
                    </a:lnTo>
                    <a:lnTo>
                      <a:pt x="3701" y="654"/>
                    </a:lnTo>
                    <a:lnTo>
                      <a:pt x="3739" y="686"/>
                    </a:lnTo>
                    <a:lnTo>
                      <a:pt x="3771" y="723"/>
                    </a:lnTo>
                    <a:lnTo>
                      <a:pt x="3799" y="764"/>
                    </a:lnTo>
                    <a:lnTo>
                      <a:pt x="3822" y="808"/>
                    </a:lnTo>
                    <a:lnTo>
                      <a:pt x="3838" y="855"/>
                    </a:lnTo>
                    <a:lnTo>
                      <a:pt x="3848" y="904"/>
                    </a:lnTo>
                    <a:lnTo>
                      <a:pt x="3852" y="956"/>
                    </a:lnTo>
                    <a:lnTo>
                      <a:pt x="3852" y="2678"/>
                    </a:lnTo>
                    <a:lnTo>
                      <a:pt x="3848" y="2730"/>
                    </a:lnTo>
                    <a:lnTo>
                      <a:pt x="3838" y="2778"/>
                    </a:lnTo>
                    <a:lnTo>
                      <a:pt x="3822" y="2826"/>
                    </a:lnTo>
                    <a:lnTo>
                      <a:pt x="3799" y="2870"/>
                    </a:lnTo>
                    <a:lnTo>
                      <a:pt x="3771" y="2910"/>
                    </a:lnTo>
                    <a:lnTo>
                      <a:pt x="3739" y="2948"/>
                    </a:lnTo>
                    <a:lnTo>
                      <a:pt x="3701" y="2980"/>
                    </a:lnTo>
                    <a:lnTo>
                      <a:pt x="3661" y="3008"/>
                    </a:lnTo>
                    <a:lnTo>
                      <a:pt x="3616" y="3030"/>
                    </a:lnTo>
                    <a:lnTo>
                      <a:pt x="3568" y="3046"/>
                    </a:lnTo>
                    <a:lnTo>
                      <a:pt x="3519" y="3057"/>
                    </a:lnTo>
                    <a:lnTo>
                      <a:pt x="3467" y="3060"/>
                    </a:lnTo>
                    <a:lnTo>
                      <a:pt x="385" y="3060"/>
                    </a:lnTo>
                    <a:lnTo>
                      <a:pt x="333" y="3057"/>
                    </a:lnTo>
                    <a:lnTo>
                      <a:pt x="284" y="3046"/>
                    </a:lnTo>
                    <a:lnTo>
                      <a:pt x="236" y="3030"/>
                    </a:lnTo>
                    <a:lnTo>
                      <a:pt x="191" y="3008"/>
                    </a:lnTo>
                    <a:lnTo>
                      <a:pt x="151" y="2980"/>
                    </a:lnTo>
                    <a:lnTo>
                      <a:pt x="113" y="2948"/>
                    </a:lnTo>
                    <a:lnTo>
                      <a:pt x="81" y="2910"/>
                    </a:lnTo>
                    <a:lnTo>
                      <a:pt x="53" y="2870"/>
                    </a:lnTo>
                    <a:lnTo>
                      <a:pt x="30" y="2826"/>
                    </a:lnTo>
                    <a:lnTo>
                      <a:pt x="14" y="2778"/>
                    </a:lnTo>
                    <a:lnTo>
                      <a:pt x="4" y="2730"/>
                    </a:lnTo>
                    <a:lnTo>
                      <a:pt x="0" y="2678"/>
                    </a:lnTo>
                    <a:lnTo>
                      <a:pt x="0" y="956"/>
                    </a:lnTo>
                    <a:lnTo>
                      <a:pt x="4" y="904"/>
                    </a:lnTo>
                    <a:lnTo>
                      <a:pt x="14" y="855"/>
                    </a:lnTo>
                    <a:lnTo>
                      <a:pt x="30" y="808"/>
                    </a:lnTo>
                    <a:lnTo>
                      <a:pt x="53" y="764"/>
                    </a:lnTo>
                    <a:lnTo>
                      <a:pt x="81" y="723"/>
                    </a:lnTo>
                    <a:lnTo>
                      <a:pt x="113" y="686"/>
                    </a:lnTo>
                    <a:lnTo>
                      <a:pt x="151" y="654"/>
                    </a:lnTo>
                    <a:lnTo>
                      <a:pt x="191" y="626"/>
                    </a:lnTo>
                    <a:lnTo>
                      <a:pt x="236" y="604"/>
                    </a:lnTo>
                    <a:lnTo>
                      <a:pt x="284" y="588"/>
                    </a:lnTo>
                    <a:lnTo>
                      <a:pt x="333" y="577"/>
                    </a:lnTo>
                    <a:lnTo>
                      <a:pt x="385" y="574"/>
                    </a:lnTo>
                    <a:lnTo>
                      <a:pt x="847" y="574"/>
                    </a:lnTo>
                    <a:lnTo>
                      <a:pt x="875" y="571"/>
                    </a:lnTo>
                    <a:lnTo>
                      <a:pt x="902" y="562"/>
                    </a:lnTo>
                    <a:lnTo>
                      <a:pt x="928" y="549"/>
                    </a:lnTo>
                    <a:lnTo>
                      <a:pt x="951" y="533"/>
                    </a:lnTo>
                    <a:lnTo>
                      <a:pt x="971" y="512"/>
                    </a:lnTo>
                    <a:lnTo>
                      <a:pt x="988" y="490"/>
                    </a:lnTo>
                    <a:lnTo>
                      <a:pt x="999" y="465"/>
                    </a:lnTo>
                    <a:lnTo>
                      <a:pt x="1119" y="109"/>
                    </a:lnTo>
                    <a:lnTo>
                      <a:pt x="1130" y="83"/>
                    </a:lnTo>
                    <a:lnTo>
                      <a:pt x="1146" y="61"/>
                    </a:lnTo>
                    <a:lnTo>
                      <a:pt x="1167" y="41"/>
                    </a:lnTo>
                    <a:lnTo>
                      <a:pt x="1191" y="24"/>
                    </a:lnTo>
                    <a:lnTo>
                      <a:pt x="1216" y="12"/>
                    </a:lnTo>
                    <a:lnTo>
                      <a:pt x="1243" y="2"/>
                    </a:lnTo>
                    <a:lnTo>
                      <a:pt x="12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7" name="Freeform 46">
                <a:extLst>
                  <a:ext uri="{FF2B5EF4-FFF2-40B4-BE49-F238E27FC236}">
                    <a16:creationId xmlns:a16="http://schemas.microsoft.com/office/drawing/2014/main" id="{2D961315-10CE-7102-A80D-D95E9AEB22CE}"/>
                  </a:ext>
                </a:extLst>
              </p:cNvPr>
              <p:cNvSpPr>
                <a:spLocks noEditPoints="1"/>
              </p:cNvSpPr>
              <p:nvPr/>
            </p:nvSpPr>
            <p:spPr bwMode="auto">
              <a:xfrm>
                <a:off x="1644479" y="2732300"/>
                <a:ext cx="360426" cy="286052"/>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nvGrpSpPr>
              <p:cNvPr id="158" name="Group 157">
                <a:extLst>
                  <a:ext uri="{FF2B5EF4-FFF2-40B4-BE49-F238E27FC236}">
                    <a16:creationId xmlns:a16="http://schemas.microsoft.com/office/drawing/2014/main" id="{FE364D44-FC32-9E19-0B60-74A2A6D8489E}"/>
                  </a:ext>
                </a:extLst>
              </p:cNvPr>
              <p:cNvGrpSpPr/>
              <p:nvPr/>
            </p:nvGrpSpPr>
            <p:grpSpPr>
              <a:xfrm>
                <a:off x="3137899" y="3534390"/>
                <a:ext cx="281104" cy="231007"/>
                <a:chOff x="3960813" y="4044951"/>
                <a:chExt cx="481013" cy="395288"/>
              </a:xfrm>
              <a:solidFill>
                <a:schemeClr val="bg1"/>
              </a:solidFill>
            </p:grpSpPr>
            <p:sp>
              <p:nvSpPr>
                <p:cNvPr id="233" name="Freeform 51">
                  <a:extLst>
                    <a:ext uri="{FF2B5EF4-FFF2-40B4-BE49-F238E27FC236}">
                      <a16:creationId xmlns:a16="http://schemas.microsoft.com/office/drawing/2014/main" id="{7CAD3BBE-3564-489D-81DC-81C70FDC2394}"/>
                    </a:ext>
                  </a:extLst>
                </p:cNvPr>
                <p:cNvSpPr>
                  <a:spLocks/>
                </p:cNvSpPr>
                <p:nvPr/>
              </p:nvSpPr>
              <p:spPr bwMode="auto">
                <a:xfrm>
                  <a:off x="3960813" y="4073526"/>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34" name="Freeform 52">
                  <a:extLst>
                    <a:ext uri="{FF2B5EF4-FFF2-40B4-BE49-F238E27FC236}">
                      <a16:creationId xmlns:a16="http://schemas.microsoft.com/office/drawing/2014/main" id="{30C9F262-C6AF-EF04-8CB9-B5C3D6969071}"/>
                    </a:ext>
                  </a:extLst>
                </p:cNvPr>
                <p:cNvSpPr>
                  <a:spLocks noEditPoints="1"/>
                </p:cNvSpPr>
                <p:nvPr/>
              </p:nvSpPr>
              <p:spPr bwMode="auto">
                <a:xfrm>
                  <a:off x="4292601" y="4044951"/>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59" name="Group 158">
                <a:extLst>
                  <a:ext uri="{FF2B5EF4-FFF2-40B4-BE49-F238E27FC236}">
                    <a16:creationId xmlns:a16="http://schemas.microsoft.com/office/drawing/2014/main" id="{9541D181-433E-FB68-3FB6-E3E16740EC6C}"/>
                  </a:ext>
                </a:extLst>
              </p:cNvPr>
              <p:cNvGrpSpPr/>
              <p:nvPr/>
            </p:nvGrpSpPr>
            <p:grpSpPr>
              <a:xfrm>
                <a:off x="3370493" y="4082839"/>
                <a:ext cx="151816" cy="151312"/>
                <a:chOff x="3427413" y="3665538"/>
                <a:chExt cx="479425" cy="477838"/>
              </a:xfrm>
              <a:solidFill>
                <a:schemeClr val="bg1"/>
              </a:solidFill>
            </p:grpSpPr>
            <p:sp>
              <p:nvSpPr>
                <p:cNvPr id="227" name="Freeform 57">
                  <a:extLst>
                    <a:ext uri="{FF2B5EF4-FFF2-40B4-BE49-F238E27FC236}">
                      <a16:creationId xmlns:a16="http://schemas.microsoft.com/office/drawing/2014/main" id="{A43244F5-72A8-64CA-63DE-AC86FFCBEAAE}"/>
                    </a:ext>
                  </a:extLst>
                </p:cNvPr>
                <p:cNvSpPr>
                  <a:spLocks/>
                </p:cNvSpPr>
                <p:nvPr/>
              </p:nvSpPr>
              <p:spPr bwMode="auto">
                <a:xfrm>
                  <a:off x="3509963" y="3751263"/>
                  <a:ext cx="206375" cy="42863"/>
                </a:xfrm>
                <a:custGeom>
                  <a:avLst/>
                  <a:gdLst>
                    <a:gd name="T0" fmla="*/ 151 w 1438"/>
                    <a:gd name="T1" fmla="*/ 0 h 302"/>
                    <a:gd name="T2" fmla="*/ 1287 w 1438"/>
                    <a:gd name="T3" fmla="*/ 0 h 302"/>
                    <a:gd name="T4" fmla="*/ 1318 w 1438"/>
                    <a:gd name="T5" fmla="*/ 3 h 302"/>
                    <a:gd name="T6" fmla="*/ 1346 w 1438"/>
                    <a:gd name="T7" fmla="*/ 12 h 302"/>
                    <a:gd name="T8" fmla="*/ 1372 w 1438"/>
                    <a:gd name="T9" fmla="*/ 26 h 302"/>
                    <a:gd name="T10" fmla="*/ 1394 w 1438"/>
                    <a:gd name="T11" fmla="*/ 45 h 302"/>
                    <a:gd name="T12" fmla="*/ 1413 w 1438"/>
                    <a:gd name="T13" fmla="*/ 67 h 302"/>
                    <a:gd name="T14" fmla="*/ 1426 w 1438"/>
                    <a:gd name="T15" fmla="*/ 93 h 302"/>
                    <a:gd name="T16" fmla="*/ 1435 w 1438"/>
                    <a:gd name="T17" fmla="*/ 121 h 302"/>
                    <a:gd name="T18" fmla="*/ 1438 w 1438"/>
                    <a:gd name="T19" fmla="*/ 151 h 302"/>
                    <a:gd name="T20" fmla="*/ 1435 w 1438"/>
                    <a:gd name="T21" fmla="*/ 181 h 302"/>
                    <a:gd name="T22" fmla="*/ 1426 w 1438"/>
                    <a:gd name="T23" fmla="*/ 209 h 302"/>
                    <a:gd name="T24" fmla="*/ 1413 w 1438"/>
                    <a:gd name="T25" fmla="*/ 235 h 302"/>
                    <a:gd name="T26" fmla="*/ 1394 w 1438"/>
                    <a:gd name="T27" fmla="*/ 257 h 302"/>
                    <a:gd name="T28" fmla="*/ 1372 w 1438"/>
                    <a:gd name="T29" fmla="*/ 276 h 302"/>
                    <a:gd name="T30" fmla="*/ 1346 w 1438"/>
                    <a:gd name="T31" fmla="*/ 289 h 302"/>
                    <a:gd name="T32" fmla="*/ 1318 w 1438"/>
                    <a:gd name="T33" fmla="*/ 298 h 302"/>
                    <a:gd name="T34" fmla="*/ 1287 w 1438"/>
                    <a:gd name="T35" fmla="*/ 302 h 302"/>
                    <a:gd name="T36" fmla="*/ 151 w 1438"/>
                    <a:gd name="T37" fmla="*/ 302 h 302"/>
                    <a:gd name="T38" fmla="*/ 121 w 1438"/>
                    <a:gd name="T39" fmla="*/ 298 h 302"/>
                    <a:gd name="T40" fmla="*/ 93 w 1438"/>
                    <a:gd name="T41" fmla="*/ 289 h 302"/>
                    <a:gd name="T42" fmla="*/ 66 w 1438"/>
                    <a:gd name="T43" fmla="*/ 276 h 302"/>
                    <a:gd name="T44" fmla="*/ 44 w 1438"/>
                    <a:gd name="T45" fmla="*/ 257 h 302"/>
                    <a:gd name="T46" fmla="*/ 26 w 1438"/>
                    <a:gd name="T47" fmla="*/ 235 h 302"/>
                    <a:gd name="T48" fmla="*/ 12 w 1438"/>
                    <a:gd name="T49" fmla="*/ 209 h 302"/>
                    <a:gd name="T50" fmla="*/ 4 w 1438"/>
                    <a:gd name="T51" fmla="*/ 181 h 302"/>
                    <a:gd name="T52" fmla="*/ 0 w 1438"/>
                    <a:gd name="T53" fmla="*/ 151 h 302"/>
                    <a:gd name="T54" fmla="*/ 4 w 1438"/>
                    <a:gd name="T55" fmla="*/ 121 h 302"/>
                    <a:gd name="T56" fmla="*/ 12 w 1438"/>
                    <a:gd name="T57" fmla="*/ 93 h 302"/>
                    <a:gd name="T58" fmla="*/ 26 w 1438"/>
                    <a:gd name="T59" fmla="*/ 67 h 302"/>
                    <a:gd name="T60" fmla="*/ 44 w 1438"/>
                    <a:gd name="T61" fmla="*/ 45 h 302"/>
                    <a:gd name="T62" fmla="*/ 66 w 1438"/>
                    <a:gd name="T63" fmla="*/ 26 h 302"/>
                    <a:gd name="T64" fmla="*/ 93 w 1438"/>
                    <a:gd name="T65" fmla="*/ 12 h 302"/>
                    <a:gd name="T66" fmla="*/ 121 w 1438"/>
                    <a:gd name="T67" fmla="*/ 3 h 302"/>
                    <a:gd name="T68" fmla="*/ 151 w 1438"/>
                    <a:gd name="T6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2">
                      <a:moveTo>
                        <a:pt x="151" y="0"/>
                      </a:moveTo>
                      <a:lnTo>
                        <a:pt x="1287" y="0"/>
                      </a:lnTo>
                      <a:lnTo>
                        <a:pt x="1318" y="3"/>
                      </a:lnTo>
                      <a:lnTo>
                        <a:pt x="1346" y="12"/>
                      </a:lnTo>
                      <a:lnTo>
                        <a:pt x="1372" y="26"/>
                      </a:lnTo>
                      <a:lnTo>
                        <a:pt x="1394" y="45"/>
                      </a:lnTo>
                      <a:lnTo>
                        <a:pt x="1413" y="67"/>
                      </a:lnTo>
                      <a:lnTo>
                        <a:pt x="1426" y="93"/>
                      </a:lnTo>
                      <a:lnTo>
                        <a:pt x="1435" y="121"/>
                      </a:lnTo>
                      <a:lnTo>
                        <a:pt x="1438" y="151"/>
                      </a:lnTo>
                      <a:lnTo>
                        <a:pt x="1435" y="181"/>
                      </a:lnTo>
                      <a:lnTo>
                        <a:pt x="1426" y="209"/>
                      </a:lnTo>
                      <a:lnTo>
                        <a:pt x="1413" y="235"/>
                      </a:lnTo>
                      <a:lnTo>
                        <a:pt x="1394" y="257"/>
                      </a:lnTo>
                      <a:lnTo>
                        <a:pt x="1372" y="276"/>
                      </a:lnTo>
                      <a:lnTo>
                        <a:pt x="1346" y="289"/>
                      </a:lnTo>
                      <a:lnTo>
                        <a:pt x="1318" y="298"/>
                      </a:lnTo>
                      <a:lnTo>
                        <a:pt x="1287" y="302"/>
                      </a:lnTo>
                      <a:lnTo>
                        <a:pt x="151" y="302"/>
                      </a:lnTo>
                      <a:lnTo>
                        <a:pt x="121" y="298"/>
                      </a:lnTo>
                      <a:lnTo>
                        <a:pt x="93" y="289"/>
                      </a:lnTo>
                      <a:lnTo>
                        <a:pt x="66" y="276"/>
                      </a:lnTo>
                      <a:lnTo>
                        <a:pt x="44" y="257"/>
                      </a:lnTo>
                      <a:lnTo>
                        <a:pt x="26" y="235"/>
                      </a:lnTo>
                      <a:lnTo>
                        <a:pt x="12" y="209"/>
                      </a:lnTo>
                      <a:lnTo>
                        <a:pt x="4" y="181"/>
                      </a:lnTo>
                      <a:lnTo>
                        <a:pt x="0" y="151"/>
                      </a:lnTo>
                      <a:lnTo>
                        <a:pt x="4" y="121"/>
                      </a:lnTo>
                      <a:lnTo>
                        <a:pt x="12" y="93"/>
                      </a:lnTo>
                      <a:lnTo>
                        <a:pt x="26" y="67"/>
                      </a:lnTo>
                      <a:lnTo>
                        <a:pt x="44" y="45"/>
                      </a:lnTo>
                      <a:lnTo>
                        <a:pt x="66" y="26"/>
                      </a:lnTo>
                      <a:lnTo>
                        <a:pt x="93"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8" name="Freeform 58">
                  <a:extLst>
                    <a:ext uri="{FF2B5EF4-FFF2-40B4-BE49-F238E27FC236}">
                      <a16:creationId xmlns:a16="http://schemas.microsoft.com/office/drawing/2014/main" id="{6D30683B-7A07-6685-D24A-918206AB73FF}"/>
                    </a:ext>
                  </a:extLst>
                </p:cNvPr>
                <p:cNvSpPr>
                  <a:spLocks/>
                </p:cNvSpPr>
                <p:nvPr/>
              </p:nvSpPr>
              <p:spPr bwMode="auto">
                <a:xfrm>
                  <a:off x="3509963" y="3832225"/>
                  <a:ext cx="206375" cy="42863"/>
                </a:xfrm>
                <a:custGeom>
                  <a:avLst/>
                  <a:gdLst>
                    <a:gd name="T0" fmla="*/ 151 w 1438"/>
                    <a:gd name="T1" fmla="*/ 0 h 301"/>
                    <a:gd name="T2" fmla="*/ 1287 w 1438"/>
                    <a:gd name="T3" fmla="*/ 0 h 301"/>
                    <a:gd name="T4" fmla="*/ 1318 w 1438"/>
                    <a:gd name="T5" fmla="*/ 3 h 301"/>
                    <a:gd name="T6" fmla="*/ 1346 w 1438"/>
                    <a:gd name="T7" fmla="*/ 12 h 301"/>
                    <a:gd name="T8" fmla="*/ 1372 w 1438"/>
                    <a:gd name="T9" fmla="*/ 26 h 301"/>
                    <a:gd name="T10" fmla="*/ 1394 w 1438"/>
                    <a:gd name="T11" fmla="*/ 44 h 301"/>
                    <a:gd name="T12" fmla="*/ 1413 w 1438"/>
                    <a:gd name="T13" fmla="*/ 66 h 301"/>
                    <a:gd name="T14" fmla="*/ 1426 w 1438"/>
                    <a:gd name="T15" fmla="*/ 92 h 301"/>
                    <a:gd name="T16" fmla="*/ 1435 w 1438"/>
                    <a:gd name="T17" fmla="*/ 120 h 301"/>
                    <a:gd name="T18" fmla="*/ 1438 w 1438"/>
                    <a:gd name="T19" fmla="*/ 150 h 301"/>
                    <a:gd name="T20" fmla="*/ 1435 w 1438"/>
                    <a:gd name="T21" fmla="*/ 181 h 301"/>
                    <a:gd name="T22" fmla="*/ 1426 w 1438"/>
                    <a:gd name="T23" fmla="*/ 210 h 301"/>
                    <a:gd name="T24" fmla="*/ 1413 w 1438"/>
                    <a:gd name="T25" fmla="*/ 235 h 301"/>
                    <a:gd name="T26" fmla="*/ 1394 w 1438"/>
                    <a:gd name="T27" fmla="*/ 258 h 301"/>
                    <a:gd name="T28" fmla="*/ 1372 w 1438"/>
                    <a:gd name="T29" fmla="*/ 275 h 301"/>
                    <a:gd name="T30" fmla="*/ 1346 w 1438"/>
                    <a:gd name="T31" fmla="*/ 290 h 301"/>
                    <a:gd name="T32" fmla="*/ 1318 w 1438"/>
                    <a:gd name="T33" fmla="*/ 298 h 301"/>
                    <a:gd name="T34" fmla="*/ 1287 w 1438"/>
                    <a:gd name="T35" fmla="*/ 301 h 301"/>
                    <a:gd name="T36" fmla="*/ 151 w 1438"/>
                    <a:gd name="T37" fmla="*/ 301 h 301"/>
                    <a:gd name="T38" fmla="*/ 121 w 1438"/>
                    <a:gd name="T39" fmla="*/ 298 h 301"/>
                    <a:gd name="T40" fmla="*/ 93 w 1438"/>
                    <a:gd name="T41" fmla="*/ 290 h 301"/>
                    <a:gd name="T42" fmla="*/ 66 w 1438"/>
                    <a:gd name="T43" fmla="*/ 275 h 301"/>
                    <a:gd name="T44" fmla="*/ 44 w 1438"/>
                    <a:gd name="T45" fmla="*/ 258 h 301"/>
                    <a:gd name="T46" fmla="*/ 26 w 1438"/>
                    <a:gd name="T47" fmla="*/ 235 h 301"/>
                    <a:gd name="T48" fmla="*/ 12 w 1438"/>
                    <a:gd name="T49" fmla="*/ 210 h 301"/>
                    <a:gd name="T50" fmla="*/ 4 w 1438"/>
                    <a:gd name="T51" fmla="*/ 181 h 301"/>
                    <a:gd name="T52" fmla="*/ 0 w 1438"/>
                    <a:gd name="T53" fmla="*/ 150 h 301"/>
                    <a:gd name="T54" fmla="*/ 4 w 1438"/>
                    <a:gd name="T55" fmla="*/ 120 h 301"/>
                    <a:gd name="T56" fmla="*/ 12 w 1438"/>
                    <a:gd name="T57" fmla="*/ 92 h 301"/>
                    <a:gd name="T58" fmla="*/ 26 w 1438"/>
                    <a:gd name="T59" fmla="*/ 66 h 301"/>
                    <a:gd name="T60" fmla="*/ 44 w 1438"/>
                    <a:gd name="T61" fmla="*/ 44 h 301"/>
                    <a:gd name="T62" fmla="*/ 66 w 1438"/>
                    <a:gd name="T63" fmla="*/ 26 h 301"/>
                    <a:gd name="T64" fmla="*/ 93 w 1438"/>
                    <a:gd name="T65" fmla="*/ 12 h 301"/>
                    <a:gd name="T66" fmla="*/ 121 w 1438"/>
                    <a:gd name="T67" fmla="*/ 3 h 301"/>
                    <a:gd name="T68" fmla="*/ 151 w 1438"/>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1">
                      <a:moveTo>
                        <a:pt x="151" y="0"/>
                      </a:moveTo>
                      <a:lnTo>
                        <a:pt x="1287" y="0"/>
                      </a:lnTo>
                      <a:lnTo>
                        <a:pt x="1318" y="3"/>
                      </a:lnTo>
                      <a:lnTo>
                        <a:pt x="1346" y="12"/>
                      </a:lnTo>
                      <a:lnTo>
                        <a:pt x="1372" y="26"/>
                      </a:lnTo>
                      <a:lnTo>
                        <a:pt x="1394" y="44"/>
                      </a:lnTo>
                      <a:lnTo>
                        <a:pt x="1413" y="66"/>
                      </a:lnTo>
                      <a:lnTo>
                        <a:pt x="1426" y="92"/>
                      </a:lnTo>
                      <a:lnTo>
                        <a:pt x="1435" y="120"/>
                      </a:lnTo>
                      <a:lnTo>
                        <a:pt x="1438" y="150"/>
                      </a:lnTo>
                      <a:lnTo>
                        <a:pt x="1435" y="181"/>
                      </a:lnTo>
                      <a:lnTo>
                        <a:pt x="1426" y="210"/>
                      </a:lnTo>
                      <a:lnTo>
                        <a:pt x="1413" y="235"/>
                      </a:lnTo>
                      <a:lnTo>
                        <a:pt x="1394" y="258"/>
                      </a:lnTo>
                      <a:lnTo>
                        <a:pt x="1372" y="275"/>
                      </a:lnTo>
                      <a:lnTo>
                        <a:pt x="1346" y="290"/>
                      </a:lnTo>
                      <a:lnTo>
                        <a:pt x="1318" y="298"/>
                      </a:lnTo>
                      <a:lnTo>
                        <a:pt x="1287" y="301"/>
                      </a:lnTo>
                      <a:lnTo>
                        <a:pt x="151" y="301"/>
                      </a:lnTo>
                      <a:lnTo>
                        <a:pt x="121" y="298"/>
                      </a:lnTo>
                      <a:lnTo>
                        <a:pt x="93" y="290"/>
                      </a:lnTo>
                      <a:lnTo>
                        <a:pt x="66" y="275"/>
                      </a:lnTo>
                      <a:lnTo>
                        <a:pt x="44" y="258"/>
                      </a:lnTo>
                      <a:lnTo>
                        <a:pt x="26" y="235"/>
                      </a:lnTo>
                      <a:lnTo>
                        <a:pt x="12" y="210"/>
                      </a:lnTo>
                      <a:lnTo>
                        <a:pt x="4" y="181"/>
                      </a:lnTo>
                      <a:lnTo>
                        <a:pt x="0" y="150"/>
                      </a:lnTo>
                      <a:lnTo>
                        <a:pt x="4" y="120"/>
                      </a:lnTo>
                      <a:lnTo>
                        <a:pt x="12" y="92"/>
                      </a:lnTo>
                      <a:lnTo>
                        <a:pt x="26" y="66"/>
                      </a:lnTo>
                      <a:lnTo>
                        <a:pt x="44" y="44"/>
                      </a:lnTo>
                      <a:lnTo>
                        <a:pt x="66" y="26"/>
                      </a:lnTo>
                      <a:lnTo>
                        <a:pt x="93"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9" name="Freeform 59">
                  <a:extLst>
                    <a:ext uri="{FF2B5EF4-FFF2-40B4-BE49-F238E27FC236}">
                      <a16:creationId xmlns:a16="http://schemas.microsoft.com/office/drawing/2014/main" id="{BAD85C34-241F-B93F-BA37-DB8AD6F5462E}"/>
                    </a:ext>
                  </a:extLst>
                </p:cNvPr>
                <p:cNvSpPr>
                  <a:spLocks/>
                </p:cNvSpPr>
                <p:nvPr/>
              </p:nvSpPr>
              <p:spPr bwMode="auto">
                <a:xfrm>
                  <a:off x="3509963" y="3913188"/>
                  <a:ext cx="125413" cy="44450"/>
                </a:xfrm>
                <a:custGeom>
                  <a:avLst/>
                  <a:gdLst>
                    <a:gd name="T0" fmla="*/ 151 w 870"/>
                    <a:gd name="T1" fmla="*/ 0 h 301"/>
                    <a:gd name="T2" fmla="*/ 720 w 870"/>
                    <a:gd name="T3" fmla="*/ 0 h 301"/>
                    <a:gd name="T4" fmla="*/ 750 w 870"/>
                    <a:gd name="T5" fmla="*/ 4 h 301"/>
                    <a:gd name="T6" fmla="*/ 778 w 870"/>
                    <a:gd name="T7" fmla="*/ 12 h 301"/>
                    <a:gd name="T8" fmla="*/ 805 w 870"/>
                    <a:gd name="T9" fmla="*/ 26 h 301"/>
                    <a:gd name="T10" fmla="*/ 827 w 870"/>
                    <a:gd name="T11" fmla="*/ 44 h 301"/>
                    <a:gd name="T12" fmla="*/ 845 w 870"/>
                    <a:gd name="T13" fmla="*/ 67 h 301"/>
                    <a:gd name="T14" fmla="*/ 859 w 870"/>
                    <a:gd name="T15" fmla="*/ 92 h 301"/>
                    <a:gd name="T16" fmla="*/ 867 w 870"/>
                    <a:gd name="T17" fmla="*/ 120 h 301"/>
                    <a:gd name="T18" fmla="*/ 870 w 870"/>
                    <a:gd name="T19" fmla="*/ 151 h 301"/>
                    <a:gd name="T20" fmla="*/ 867 w 870"/>
                    <a:gd name="T21" fmla="*/ 181 h 301"/>
                    <a:gd name="T22" fmla="*/ 859 w 870"/>
                    <a:gd name="T23" fmla="*/ 209 h 301"/>
                    <a:gd name="T24" fmla="*/ 845 w 870"/>
                    <a:gd name="T25" fmla="*/ 234 h 301"/>
                    <a:gd name="T26" fmla="*/ 827 w 870"/>
                    <a:gd name="T27" fmla="*/ 257 h 301"/>
                    <a:gd name="T28" fmla="*/ 805 w 870"/>
                    <a:gd name="T29" fmla="*/ 275 h 301"/>
                    <a:gd name="T30" fmla="*/ 778 w 870"/>
                    <a:gd name="T31" fmla="*/ 290 h 301"/>
                    <a:gd name="T32" fmla="*/ 750 w 870"/>
                    <a:gd name="T33" fmla="*/ 298 h 301"/>
                    <a:gd name="T34" fmla="*/ 720 w 870"/>
                    <a:gd name="T35" fmla="*/ 301 h 301"/>
                    <a:gd name="T36" fmla="*/ 151 w 870"/>
                    <a:gd name="T37" fmla="*/ 301 h 301"/>
                    <a:gd name="T38" fmla="*/ 121 w 870"/>
                    <a:gd name="T39" fmla="*/ 298 h 301"/>
                    <a:gd name="T40" fmla="*/ 93 w 870"/>
                    <a:gd name="T41" fmla="*/ 290 h 301"/>
                    <a:gd name="T42" fmla="*/ 66 w 870"/>
                    <a:gd name="T43" fmla="*/ 275 h 301"/>
                    <a:gd name="T44" fmla="*/ 44 w 870"/>
                    <a:gd name="T45" fmla="*/ 257 h 301"/>
                    <a:gd name="T46" fmla="*/ 26 w 870"/>
                    <a:gd name="T47" fmla="*/ 234 h 301"/>
                    <a:gd name="T48" fmla="*/ 12 w 870"/>
                    <a:gd name="T49" fmla="*/ 209 h 301"/>
                    <a:gd name="T50" fmla="*/ 4 w 870"/>
                    <a:gd name="T51" fmla="*/ 181 h 301"/>
                    <a:gd name="T52" fmla="*/ 0 w 870"/>
                    <a:gd name="T53" fmla="*/ 151 h 301"/>
                    <a:gd name="T54" fmla="*/ 4 w 870"/>
                    <a:gd name="T55" fmla="*/ 120 h 301"/>
                    <a:gd name="T56" fmla="*/ 12 w 870"/>
                    <a:gd name="T57" fmla="*/ 92 h 301"/>
                    <a:gd name="T58" fmla="*/ 26 w 870"/>
                    <a:gd name="T59" fmla="*/ 67 h 301"/>
                    <a:gd name="T60" fmla="*/ 44 w 870"/>
                    <a:gd name="T61" fmla="*/ 44 h 301"/>
                    <a:gd name="T62" fmla="*/ 66 w 870"/>
                    <a:gd name="T63" fmla="*/ 26 h 301"/>
                    <a:gd name="T64" fmla="*/ 93 w 870"/>
                    <a:gd name="T65" fmla="*/ 12 h 301"/>
                    <a:gd name="T66" fmla="*/ 121 w 870"/>
                    <a:gd name="T67" fmla="*/ 4 h 301"/>
                    <a:gd name="T68" fmla="*/ 151 w 870"/>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0" h="301">
                      <a:moveTo>
                        <a:pt x="151" y="0"/>
                      </a:moveTo>
                      <a:lnTo>
                        <a:pt x="720" y="0"/>
                      </a:lnTo>
                      <a:lnTo>
                        <a:pt x="750" y="4"/>
                      </a:lnTo>
                      <a:lnTo>
                        <a:pt x="778" y="12"/>
                      </a:lnTo>
                      <a:lnTo>
                        <a:pt x="805" y="26"/>
                      </a:lnTo>
                      <a:lnTo>
                        <a:pt x="827" y="44"/>
                      </a:lnTo>
                      <a:lnTo>
                        <a:pt x="845" y="67"/>
                      </a:lnTo>
                      <a:lnTo>
                        <a:pt x="859" y="92"/>
                      </a:lnTo>
                      <a:lnTo>
                        <a:pt x="867" y="120"/>
                      </a:lnTo>
                      <a:lnTo>
                        <a:pt x="870" y="151"/>
                      </a:lnTo>
                      <a:lnTo>
                        <a:pt x="867" y="181"/>
                      </a:lnTo>
                      <a:lnTo>
                        <a:pt x="859" y="209"/>
                      </a:lnTo>
                      <a:lnTo>
                        <a:pt x="845" y="234"/>
                      </a:lnTo>
                      <a:lnTo>
                        <a:pt x="827" y="257"/>
                      </a:lnTo>
                      <a:lnTo>
                        <a:pt x="805" y="275"/>
                      </a:lnTo>
                      <a:lnTo>
                        <a:pt x="778" y="290"/>
                      </a:lnTo>
                      <a:lnTo>
                        <a:pt x="750" y="298"/>
                      </a:lnTo>
                      <a:lnTo>
                        <a:pt x="720" y="301"/>
                      </a:lnTo>
                      <a:lnTo>
                        <a:pt x="151" y="301"/>
                      </a:lnTo>
                      <a:lnTo>
                        <a:pt x="121" y="298"/>
                      </a:lnTo>
                      <a:lnTo>
                        <a:pt x="93" y="290"/>
                      </a:lnTo>
                      <a:lnTo>
                        <a:pt x="66" y="275"/>
                      </a:lnTo>
                      <a:lnTo>
                        <a:pt x="44" y="257"/>
                      </a:lnTo>
                      <a:lnTo>
                        <a:pt x="26" y="234"/>
                      </a:lnTo>
                      <a:lnTo>
                        <a:pt x="12" y="209"/>
                      </a:lnTo>
                      <a:lnTo>
                        <a:pt x="4" y="181"/>
                      </a:lnTo>
                      <a:lnTo>
                        <a:pt x="0" y="151"/>
                      </a:lnTo>
                      <a:lnTo>
                        <a:pt x="4" y="120"/>
                      </a:lnTo>
                      <a:lnTo>
                        <a:pt x="12" y="92"/>
                      </a:lnTo>
                      <a:lnTo>
                        <a:pt x="26" y="67"/>
                      </a:lnTo>
                      <a:lnTo>
                        <a:pt x="44" y="44"/>
                      </a:lnTo>
                      <a:lnTo>
                        <a:pt x="66" y="26"/>
                      </a:lnTo>
                      <a:lnTo>
                        <a:pt x="93" y="12"/>
                      </a:lnTo>
                      <a:lnTo>
                        <a:pt x="121" y="4"/>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30" name="Freeform 60">
                  <a:extLst>
                    <a:ext uri="{FF2B5EF4-FFF2-40B4-BE49-F238E27FC236}">
                      <a16:creationId xmlns:a16="http://schemas.microsoft.com/office/drawing/2014/main" id="{DD870342-4FF8-5F94-D3D1-56E4C07CCA1E}"/>
                    </a:ext>
                  </a:extLst>
                </p:cNvPr>
                <p:cNvSpPr>
                  <a:spLocks/>
                </p:cNvSpPr>
                <p:nvPr/>
              </p:nvSpPr>
              <p:spPr bwMode="auto">
                <a:xfrm>
                  <a:off x="3427413" y="3665538"/>
                  <a:ext cx="371475" cy="477838"/>
                </a:xfrm>
                <a:custGeom>
                  <a:avLst/>
                  <a:gdLst>
                    <a:gd name="T0" fmla="*/ 152 w 2574"/>
                    <a:gd name="T1" fmla="*/ 0 h 3310"/>
                    <a:gd name="T2" fmla="*/ 2423 w 2574"/>
                    <a:gd name="T3" fmla="*/ 0 h 3310"/>
                    <a:gd name="T4" fmla="*/ 2453 w 2574"/>
                    <a:gd name="T5" fmla="*/ 3 h 3310"/>
                    <a:gd name="T6" fmla="*/ 2481 w 2574"/>
                    <a:gd name="T7" fmla="*/ 12 h 3310"/>
                    <a:gd name="T8" fmla="*/ 2507 w 2574"/>
                    <a:gd name="T9" fmla="*/ 26 h 3310"/>
                    <a:gd name="T10" fmla="*/ 2529 w 2574"/>
                    <a:gd name="T11" fmla="*/ 44 h 3310"/>
                    <a:gd name="T12" fmla="*/ 2548 w 2574"/>
                    <a:gd name="T13" fmla="*/ 67 h 3310"/>
                    <a:gd name="T14" fmla="*/ 2562 w 2574"/>
                    <a:gd name="T15" fmla="*/ 92 h 3310"/>
                    <a:gd name="T16" fmla="*/ 2571 w 2574"/>
                    <a:gd name="T17" fmla="*/ 120 h 3310"/>
                    <a:gd name="T18" fmla="*/ 2574 w 2574"/>
                    <a:gd name="T19" fmla="*/ 150 h 3310"/>
                    <a:gd name="T20" fmla="*/ 2574 w 2574"/>
                    <a:gd name="T21" fmla="*/ 374 h 3310"/>
                    <a:gd name="T22" fmla="*/ 2272 w 2574"/>
                    <a:gd name="T23" fmla="*/ 896 h 3310"/>
                    <a:gd name="T24" fmla="*/ 2272 w 2574"/>
                    <a:gd name="T25" fmla="*/ 301 h 3310"/>
                    <a:gd name="T26" fmla="*/ 304 w 2574"/>
                    <a:gd name="T27" fmla="*/ 301 h 3310"/>
                    <a:gd name="T28" fmla="*/ 304 w 2574"/>
                    <a:gd name="T29" fmla="*/ 3008 h 3310"/>
                    <a:gd name="T30" fmla="*/ 2272 w 2574"/>
                    <a:gd name="T31" fmla="*/ 3008 h 3310"/>
                    <a:gd name="T32" fmla="*/ 2272 w 2574"/>
                    <a:gd name="T33" fmla="*/ 2634 h 3310"/>
                    <a:gd name="T34" fmla="*/ 2430 w 2574"/>
                    <a:gd name="T35" fmla="*/ 2530 h 3310"/>
                    <a:gd name="T36" fmla="*/ 2458 w 2574"/>
                    <a:gd name="T37" fmla="*/ 2508 h 3310"/>
                    <a:gd name="T38" fmla="*/ 2482 w 2574"/>
                    <a:gd name="T39" fmla="*/ 2483 h 3310"/>
                    <a:gd name="T40" fmla="*/ 2502 w 2574"/>
                    <a:gd name="T41" fmla="*/ 2454 h 3310"/>
                    <a:gd name="T42" fmla="*/ 2574 w 2574"/>
                    <a:gd name="T43" fmla="*/ 2330 h 3310"/>
                    <a:gd name="T44" fmla="*/ 2574 w 2574"/>
                    <a:gd name="T45" fmla="*/ 3159 h 3310"/>
                    <a:gd name="T46" fmla="*/ 2571 w 2574"/>
                    <a:gd name="T47" fmla="*/ 3189 h 3310"/>
                    <a:gd name="T48" fmla="*/ 2562 w 2574"/>
                    <a:gd name="T49" fmla="*/ 3217 h 3310"/>
                    <a:gd name="T50" fmla="*/ 2548 w 2574"/>
                    <a:gd name="T51" fmla="*/ 3243 h 3310"/>
                    <a:gd name="T52" fmla="*/ 2529 w 2574"/>
                    <a:gd name="T53" fmla="*/ 3265 h 3310"/>
                    <a:gd name="T54" fmla="*/ 2507 w 2574"/>
                    <a:gd name="T55" fmla="*/ 3284 h 3310"/>
                    <a:gd name="T56" fmla="*/ 2481 w 2574"/>
                    <a:gd name="T57" fmla="*/ 3297 h 3310"/>
                    <a:gd name="T58" fmla="*/ 2453 w 2574"/>
                    <a:gd name="T59" fmla="*/ 3307 h 3310"/>
                    <a:gd name="T60" fmla="*/ 2423 w 2574"/>
                    <a:gd name="T61" fmla="*/ 3310 h 3310"/>
                    <a:gd name="T62" fmla="*/ 152 w 2574"/>
                    <a:gd name="T63" fmla="*/ 3310 h 3310"/>
                    <a:gd name="T64" fmla="*/ 121 w 2574"/>
                    <a:gd name="T65" fmla="*/ 3307 h 3310"/>
                    <a:gd name="T66" fmla="*/ 93 w 2574"/>
                    <a:gd name="T67" fmla="*/ 3297 h 3310"/>
                    <a:gd name="T68" fmla="*/ 67 w 2574"/>
                    <a:gd name="T69" fmla="*/ 3284 h 3310"/>
                    <a:gd name="T70" fmla="*/ 45 w 2574"/>
                    <a:gd name="T71" fmla="*/ 3265 h 3310"/>
                    <a:gd name="T72" fmla="*/ 26 w 2574"/>
                    <a:gd name="T73" fmla="*/ 3243 h 3310"/>
                    <a:gd name="T74" fmla="*/ 13 w 2574"/>
                    <a:gd name="T75" fmla="*/ 3217 h 3310"/>
                    <a:gd name="T76" fmla="*/ 3 w 2574"/>
                    <a:gd name="T77" fmla="*/ 3189 h 3310"/>
                    <a:gd name="T78" fmla="*/ 0 w 2574"/>
                    <a:gd name="T79" fmla="*/ 3159 h 3310"/>
                    <a:gd name="T80" fmla="*/ 0 w 2574"/>
                    <a:gd name="T81" fmla="*/ 150 h 3310"/>
                    <a:gd name="T82" fmla="*/ 3 w 2574"/>
                    <a:gd name="T83" fmla="*/ 120 h 3310"/>
                    <a:gd name="T84" fmla="*/ 13 w 2574"/>
                    <a:gd name="T85" fmla="*/ 92 h 3310"/>
                    <a:gd name="T86" fmla="*/ 26 w 2574"/>
                    <a:gd name="T87" fmla="*/ 67 h 3310"/>
                    <a:gd name="T88" fmla="*/ 45 w 2574"/>
                    <a:gd name="T89" fmla="*/ 44 h 3310"/>
                    <a:gd name="T90" fmla="*/ 67 w 2574"/>
                    <a:gd name="T91" fmla="*/ 26 h 3310"/>
                    <a:gd name="T92" fmla="*/ 93 w 2574"/>
                    <a:gd name="T93" fmla="*/ 12 h 3310"/>
                    <a:gd name="T94" fmla="*/ 121 w 2574"/>
                    <a:gd name="T95" fmla="*/ 3 h 3310"/>
                    <a:gd name="T96" fmla="*/ 152 w 2574"/>
                    <a:gd name="T97"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4" h="3310">
                      <a:moveTo>
                        <a:pt x="152" y="0"/>
                      </a:moveTo>
                      <a:lnTo>
                        <a:pt x="2423" y="0"/>
                      </a:lnTo>
                      <a:lnTo>
                        <a:pt x="2453" y="3"/>
                      </a:lnTo>
                      <a:lnTo>
                        <a:pt x="2481" y="12"/>
                      </a:lnTo>
                      <a:lnTo>
                        <a:pt x="2507" y="26"/>
                      </a:lnTo>
                      <a:lnTo>
                        <a:pt x="2529" y="44"/>
                      </a:lnTo>
                      <a:lnTo>
                        <a:pt x="2548" y="67"/>
                      </a:lnTo>
                      <a:lnTo>
                        <a:pt x="2562" y="92"/>
                      </a:lnTo>
                      <a:lnTo>
                        <a:pt x="2571" y="120"/>
                      </a:lnTo>
                      <a:lnTo>
                        <a:pt x="2574" y="150"/>
                      </a:lnTo>
                      <a:lnTo>
                        <a:pt x="2574" y="374"/>
                      </a:lnTo>
                      <a:lnTo>
                        <a:pt x="2272" y="896"/>
                      </a:lnTo>
                      <a:lnTo>
                        <a:pt x="2272" y="301"/>
                      </a:lnTo>
                      <a:lnTo>
                        <a:pt x="304" y="301"/>
                      </a:lnTo>
                      <a:lnTo>
                        <a:pt x="304" y="3008"/>
                      </a:lnTo>
                      <a:lnTo>
                        <a:pt x="2272" y="3008"/>
                      </a:lnTo>
                      <a:lnTo>
                        <a:pt x="2272" y="2634"/>
                      </a:lnTo>
                      <a:lnTo>
                        <a:pt x="2430" y="2530"/>
                      </a:lnTo>
                      <a:lnTo>
                        <a:pt x="2458" y="2508"/>
                      </a:lnTo>
                      <a:lnTo>
                        <a:pt x="2482" y="2483"/>
                      </a:lnTo>
                      <a:lnTo>
                        <a:pt x="2502" y="2454"/>
                      </a:lnTo>
                      <a:lnTo>
                        <a:pt x="2574" y="2330"/>
                      </a:lnTo>
                      <a:lnTo>
                        <a:pt x="2574" y="3159"/>
                      </a:lnTo>
                      <a:lnTo>
                        <a:pt x="2571" y="3189"/>
                      </a:lnTo>
                      <a:lnTo>
                        <a:pt x="2562" y="3217"/>
                      </a:lnTo>
                      <a:lnTo>
                        <a:pt x="2548" y="3243"/>
                      </a:lnTo>
                      <a:lnTo>
                        <a:pt x="2529" y="3265"/>
                      </a:lnTo>
                      <a:lnTo>
                        <a:pt x="2507" y="3284"/>
                      </a:lnTo>
                      <a:lnTo>
                        <a:pt x="2481" y="3297"/>
                      </a:lnTo>
                      <a:lnTo>
                        <a:pt x="2453" y="3307"/>
                      </a:lnTo>
                      <a:lnTo>
                        <a:pt x="2423" y="3310"/>
                      </a:lnTo>
                      <a:lnTo>
                        <a:pt x="152" y="3310"/>
                      </a:lnTo>
                      <a:lnTo>
                        <a:pt x="121" y="3307"/>
                      </a:lnTo>
                      <a:lnTo>
                        <a:pt x="93" y="3297"/>
                      </a:lnTo>
                      <a:lnTo>
                        <a:pt x="67" y="3284"/>
                      </a:lnTo>
                      <a:lnTo>
                        <a:pt x="45" y="3265"/>
                      </a:lnTo>
                      <a:lnTo>
                        <a:pt x="26" y="3243"/>
                      </a:lnTo>
                      <a:lnTo>
                        <a:pt x="13" y="3217"/>
                      </a:lnTo>
                      <a:lnTo>
                        <a:pt x="3" y="3189"/>
                      </a:lnTo>
                      <a:lnTo>
                        <a:pt x="0" y="3159"/>
                      </a:lnTo>
                      <a:lnTo>
                        <a:pt x="0" y="150"/>
                      </a:lnTo>
                      <a:lnTo>
                        <a:pt x="3" y="120"/>
                      </a:lnTo>
                      <a:lnTo>
                        <a:pt x="13" y="92"/>
                      </a:lnTo>
                      <a:lnTo>
                        <a:pt x="26" y="67"/>
                      </a:lnTo>
                      <a:lnTo>
                        <a:pt x="45" y="44"/>
                      </a:lnTo>
                      <a:lnTo>
                        <a:pt x="67" y="26"/>
                      </a:lnTo>
                      <a:lnTo>
                        <a:pt x="93" y="12"/>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31" name="Freeform 61">
                  <a:extLst>
                    <a:ext uri="{FF2B5EF4-FFF2-40B4-BE49-F238E27FC236}">
                      <a16:creationId xmlns:a16="http://schemas.microsoft.com/office/drawing/2014/main" id="{FA3B742C-EAC2-55F2-F997-9352586420D6}"/>
                    </a:ext>
                  </a:extLst>
                </p:cNvPr>
                <p:cNvSpPr>
                  <a:spLocks noEditPoints="1"/>
                </p:cNvSpPr>
                <p:nvPr/>
              </p:nvSpPr>
              <p:spPr bwMode="auto">
                <a:xfrm>
                  <a:off x="3678238" y="3719513"/>
                  <a:ext cx="228600" cy="341313"/>
                </a:xfrm>
                <a:custGeom>
                  <a:avLst/>
                  <a:gdLst>
                    <a:gd name="T0" fmla="*/ 131 w 1591"/>
                    <a:gd name="T1" fmla="*/ 1996 h 2370"/>
                    <a:gd name="T2" fmla="*/ 223 w 1591"/>
                    <a:gd name="T3" fmla="*/ 2040 h 2370"/>
                    <a:gd name="T4" fmla="*/ 308 w 1591"/>
                    <a:gd name="T5" fmla="*/ 2097 h 2370"/>
                    <a:gd name="T6" fmla="*/ 439 w 1591"/>
                    <a:gd name="T7" fmla="*/ 1980 h 2370"/>
                    <a:gd name="T8" fmla="*/ 389 w 1591"/>
                    <a:gd name="T9" fmla="*/ 1934 h 2370"/>
                    <a:gd name="T10" fmla="*/ 314 w 1591"/>
                    <a:gd name="T11" fmla="*/ 1883 h 2370"/>
                    <a:gd name="T12" fmla="*/ 245 w 1591"/>
                    <a:gd name="T13" fmla="*/ 1849 h 2370"/>
                    <a:gd name="T14" fmla="*/ 187 w 1591"/>
                    <a:gd name="T15" fmla="*/ 1829 h 2370"/>
                    <a:gd name="T16" fmla="*/ 141 w 1591"/>
                    <a:gd name="T17" fmla="*/ 1820 h 2370"/>
                    <a:gd name="T18" fmla="*/ 1118 w 1591"/>
                    <a:gd name="T19" fmla="*/ 0 h 2370"/>
                    <a:gd name="T20" fmla="*/ 1173 w 1591"/>
                    <a:gd name="T21" fmla="*/ 7 h 2370"/>
                    <a:gd name="T22" fmla="*/ 1240 w 1591"/>
                    <a:gd name="T23" fmla="*/ 25 h 2370"/>
                    <a:gd name="T24" fmla="*/ 1319 w 1591"/>
                    <a:gd name="T25" fmla="*/ 57 h 2370"/>
                    <a:gd name="T26" fmla="*/ 1407 w 1591"/>
                    <a:gd name="T27" fmla="*/ 108 h 2370"/>
                    <a:gd name="T28" fmla="*/ 1478 w 1591"/>
                    <a:gd name="T29" fmla="*/ 163 h 2370"/>
                    <a:gd name="T30" fmla="*/ 1528 w 1591"/>
                    <a:gd name="T31" fmla="*/ 215 h 2370"/>
                    <a:gd name="T32" fmla="*/ 1561 w 1591"/>
                    <a:gd name="T33" fmla="*/ 261 h 2370"/>
                    <a:gd name="T34" fmla="*/ 1580 w 1591"/>
                    <a:gd name="T35" fmla="*/ 297 h 2370"/>
                    <a:gd name="T36" fmla="*/ 1588 w 1591"/>
                    <a:gd name="T37" fmla="*/ 320 h 2370"/>
                    <a:gd name="T38" fmla="*/ 1591 w 1591"/>
                    <a:gd name="T39" fmla="*/ 344 h 2370"/>
                    <a:gd name="T40" fmla="*/ 1581 w 1591"/>
                    <a:gd name="T41" fmla="*/ 379 h 2370"/>
                    <a:gd name="T42" fmla="*/ 625 w 1591"/>
                    <a:gd name="T43" fmla="*/ 2021 h 2370"/>
                    <a:gd name="T44" fmla="*/ 116 w 1591"/>
                    <a:gd name="T45" fmla="*/ 2357 h 2370"/>
                    <a:gd name="T46" fmla="*/ 77 w 1591"/>
                    <a:gd name="T47" fmla="*/ 2370 h 2370"/>
                    <a:gd name="T48" fmla="*/ 36 w 1591"/>
                    <a:gd name="T49" fmla="*/ 2359 h 2370"/>
                    <a:gd name="T50" fmla="*/ 12 w 1591"/>
                    <a:gd name="T51" fmla="*/ 2338 h 2370"/>
                    <a:gd name="T52" fmla="*/ 0 w 1591"/>
                    <a:gd name="T53" fmla="*/ 2306 h 2370"/>
                    <a:gd name="T54" fmla="*/ 34 w 1591"/>
                    <a:gd name="T55" fmla="*/ 1702 h 2370"/>
                    <a:gd name="T56" fmla="*/ 45 w 1591"/>
                    <a:gd name="T57" fmla="*/ 1670 h 2370"/>
                    <a:gd name="T58" fmla="*/ 1002 w 1591"/>
                    <a:gd name="T59" fmla="*/ 27 h 2370"/>
                    <a:gd name="T60" fmla="*/ 1034 w 1591"/>
                    <a:gd name="T61" fmla="*/ 7 h 2370"/>
                    <a:gd name="T62" fmla="*/ 1048 w 1591"/>
                    <a:gd name="T63" fmla="*/ 4 h 2370"/>
                    <a:gd name="T64" fmla="*/ 1076 w 1591"/>
                    <a:gd name="T65"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1" h="2370">
                      <a:moveTo>
                        <a:pt x="141" y="1820"/>
                      </a:moveTo>
                      <a:lnTo>
                        <a:pt x="131" y="1996"/>
                      </a:lnTo>
                      <a:lnTo>
                        <a:pt x="177" y="2016"/>
                      </a:lnTo>
                      <a:lnTo>
                        <a:pt x="223" y="2040"/>
                      </a:lnTo>
                      <a:lnTo>
                        <a:pt x="267" y="2067"/>
                      </a:lnTo>
                      <a:lnTo>
                        <a:pt x="308" y="2097"/>
                      </a:lnTo>
                      <a:lnTo>
                        <a:pt x="455" y="2000"/>
                      </a:lnTo>
                      <a:lnTo>
                        <a:pt x="439" y="1980"/>
                      </a:lnTo>
                      <a:lnTo>
                        <a:pt x="417" y="1958"/>
                      </a:lnTo>
                      <a:lnTo>
                        <a:pt x="389" y="1934"/>
                      </a:lnTo>
                      <a:lnTo>
                        <a:pt x="355" y="1909"/>
                      </a:lnTo>
                      <a:lnTo>
                        <a:pt x="314" y="1883"/>
                      </a:lnTo>
                      <a:lnTo>
                        <a:pt x="278" y="1864"/>
                      </a:lnTo>
                      <a:lnTo>
                        <a:pt x="245" y="1849"/>
                      </a:lnTo>
                      <a:lnTo>
                        <a:pt x="214" y="1837"/>
                      </a:lnTo>
                      <a:lnTo>
                        <a:pt x="187" y="1829"/>
                      </a:lnTo>
                      <a:lnTo>
                        <a:pt x="163" y="1824"/>
                      </a:lnTo>
                      <a:lnTo>
                        <a:pt x="141" y="1820"/>
                      </a:lnTo>
                      <a:close/>
                      <a:moveTo>
                        <a:pt x="1095" y="0"/>
                      </a:moveTo>
                      <a:lnTo>
                        <a:pt x="1118" y="0"/>
                      </a:lnTo>
                      <a:lnTo>
                        <a:pt x="1144" y="2"/>
                      </a:lnTo>
                      <a:lnTo>
                        <a:pt x="1173" y="7"/>
                      </a:lnTo>
                      <a:lnTo>
                        <a:pt x="1205" y="14"/>
                      </a:lnTo>
                      <a:lnTo>
                        <a:pt x="1240" y="25"/>
                      </a:lnTo>
                      <a:lnTo>
                        <a:pt x="1278" y="39"/>
                      </a:lnTo>
                      <a:lnTo>
                        <a:pt x="1319" y="57"/>
                      </a:lnTo>
                      <a:lnTo>
                        <a:pt x="1362" y="81"/>
                      </a:lnTo>
                      <a:lnTo>
                        <a:pt x="1407" y="108"/>
                      </a:lnTo>
                      <a:lnTo>
                        <a:pt x="1446" y="136"/>
                      </a:lnTo>
                      <a:lnTo>
                        <a:pt x="1478" y="163"/>
                      </a:lnTo>
                      <a:lnTo>
                        <a:pt x="1505" y="190"/>
                      </a:lnTo>
                      <a:lnTo>
                        <a:pt x="1528" y="215"/>
                      </a:lnTo>
                      <a:lnTo>
                        <a:pt x="1546" y="239"/>
                      </a:lnTo>
                      <a:lnTo>
                        <a:pt x="1561" y="261"/>
                      </a:lnTo>
                      <a:lnTo>
                        <a:pt x="1571" y="280"/>
                      </a:lnTo>
                      <a:lnTo>
                        <a:pt x="1580" y="297"/>
                      </a:lnTo>
                      <a:lnTo>
                        <a:pt x="1585" y="311"/>
                      </a:lnTo>
                      <a:lnTo>
                        <a:pt x="1588" y="320"/>
                      </a:lnTo>
                      <a:lnTo>
                        <a:pt x="1589" y="325"/>
                      </a:lnTo>
                      <a:lnTo>
                        <a:pt x="1591" y="344"/>
                      </a:lnTo>
                      <a:lnTo>
                        <a:pt x="1588" y="363"/>
                      </a:lnTo>
                      <a:lnTo>
                        <a:pt x="1581" y="379"/>
                      </a:lnTo>
                      <a:lnTo>
                        <a:pt x="634" y="2008"/>
                      </a:lnTo>
                      <a:lnTo>
                        <a:pt x="625" y="2021"/>
                      </a:lnTo>
                      <a:lnTo>
                        <a:pt x="611" y="2033"/>
                      </a:lnTo>
                      <a:lnTo>
                        <a:pt x="116" y="2357"/>
                      </a:lnTo>
                      <a:lnTo>
                        <a:pt x="97" y="2367"/>
                      </a:lnTo>
                      <a:lnTo>
                        <a:pt x="77" y="2370"/>
                      </a:lnTo>
                      <a:lnTo>
                        <a:pt x="56" y="2368"/>
                      </a:lnTo>
                      <a:lnTo>
                        <a:pt x="36" y="2359"/>
                      </a:lnTo>
                      <a:lnTo>
                        <a:pt x="23" y="2350"/>
                      </a:lnTo>
                      <a:lnTo>
                        <a:pt x="12" y="2338"/>
                      </a:lnTo>
                      <a:lnTo>
                        <a:pt x="5" y="2323"/>
                      </a:lnTo>
                      <a:lnTo>
                        <a:pt x="0" y="2306"/>
                      </a:lnTo>
                      <a:lnTo>
                        <a:pt x="0" y="2290"/>
                      </a:lnTo>
                      <a:lnTo>
                        <a:pt x="34" y="1702"/>
                      </a:lnTo>
                      <a:lnTo>
                        <a:pt x="38" y="1685"/>
                      </a:lnTo>
                      <a:lnTo>
                        <a:pt x="45" y="1670"/>
                      </a:lnTo>
                      <a:lnTo>
                        <a:pt x="991" y="41"/>
                      </a:lnTo>
                      <a:lnTo>
                        <a:pt x="1002" y="27"/>
                      </a:lnTo>
                      <a:lnTo>
                        <a:pt x="1016" y="15"/>
                      </a:lnTo>
                      <a:lnTo>
                        <a:pt x="1034" y="7"/>
                      </a:lnTo>
                      <a:lnTo>
                        <a:pt x="1038" y="6"/>
                      </a:lnTo>
                      <a:lnTo>
                        <a:pt x="1048" y="4"/>
                      </a:lnTo>
                      <a:lnTo>
                        <a:pt x="1060" y="2"/>
                      </a:lnTo>
                      <a:lnTo>
                        <a:pt x="1076" y="0"/>
                      </a:lnTo>
                      <a:lnTo>
                        <a:pt x="10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32" name="Freeform 62">
                  <a:extLst>
                    <a:ext uri="{FF2B5EF4-FFF2-40B4-BE49-F238E27FC236}">
                      <a16:creationId xmlns:a16="http://schemas.microsoft.com/office/drawing/2014/main" id="{729D43F1-7B1B-1B22-9FD0-E43108FD7B87}"/>
                    </a:ext>
                  </a:extLst>
                </p:cNvPr>
                <p:cNvSpPr>
                  <a:spLocks/>
                </p:cNvSpPr>
                <p:nvPr/>
              </p:nvSpPr>
              <p:spPr bwMode="auto">
                <a:xfrm>
                  <a:off x="3497263" y="3994150"/>
                  <a:ext cx="166688" cy="84138"/>
                </a:xfrm>
                <a:custGeom>
                  <a:avLst/>
                  <a:gdLst>
                    <a:gd name="T0" fmla="*/ 557 w 1155"/>
                    <a:gd name="T1" fmla="*/ 5 h 591"/>
                    <a:gd name="T2" fmla="*/ 583 w 1155"/>
                    <a:gd name="T3" fmla="*/ 28 h 591"/>
                    <a:gd name="T4" fmla="*/ 591 w 1155"/>
                    <a:gd name="T5" fmla="*/ 111 h 591"/>
                    <a:gd name="T6" fmla="*/ 560 w 1155"/>
                    <a:gd name="T7" fmla="*/ 199 h 591"/>
                    <a:gd name="T8" fmla="*/ 569 w 1155"/>
                    <a:gd name="T9" fmla="*/ 242 h 591"/>
                    <a:gd name="T10" fmla="*/ 587 w 1155"/>
                    <a:gd name="T11" fmla="*/ 270 h 591"/>
                    <a:gd name="T12" fmla="*/ 637 w 1155"/>
                    <a:gd name="T13" fmla="*/ 278 h 591"/>
                    <a:gd name="T14" fmla="*/ 681 w 1155"/>
                    <a:gd name="T15" fmla="*/ 323 h 591"/>
                    <a:gd name="T16" fmla="*/ 693 w 1155"/>
                    <a:gd name="T17" fmla="*/ 357 h 591"/>
                    <a:gd name="T18" fmla="*/ 847 w 1155"/>
                    <a:gd name="T19" fmla="*/ 351 h 591"/>
                    <a:gd name="T20" fmla="*/ 996 w 1155"/>
                    <a:gd name="T21" fmla="*/ 366 h 591"/>
                    <a:gd name="T22" fmla="*/ 1118 w 1155"/>
                    <a:gd name="T23" fmla="*/ 373 h 591"/>
                    <a:gd name="T24" fmla="*/ 1149 w 1155"/>
                    <a:gd name="T25" fmla="*/ 400 h 591"/>
                    <a:gd name="T26" fmla="*/ 1154 w 1155"/>
                    <a:gd name="T27" fmla="*/ 441 h 591"/>
                    <a:gd name="T28" fmla="*/ 1131 w 1155"/>
                    <a:gd name="T29" fmla="*/ 475 h 591"/>
                    <a:gd name="T30" fmla="*/ 1066 w 1155"/>
                    <a:gd name="T31" fmla="*/ 482 h 591"/>
                    <a:gd name="T32" fmla="*/ 957 w 1155"/>
                    <a:gd name="T33" fmla="*/ 467 h 591"/>
                    <a:gd name="T34" fmla="*/ 843 w 1155"/>
                    <a:gd name="T35" fmla="*/ 452 h 591"/>
                    <a:gd name="T36" fmla="*/ 738 w 1155"/>
                    <a:gd name="T37" fmla="*/ 461 h 591"/>
                    <a:gd name="T38" fmla="*/ 679 w 1155"/>
                    <a:gd name="T39" fmla="*/ 486 h 591"/>
                    <a:gd name="T40" fmla="*/ 636 w 1155"/>
                    <a:gd name="T41" fmla="*/ 492 h 591"/>
                    <a:gd name="T42" fmla="*/ 603 w 1155"/>
                    <a:gd name="T43" fmla="*/ 477 h 591"/>
                    <a:gd name="T44" fmla="*/ 576 w 1155"/>
                    <a:gd name="T45" fmla="*/ 454 h 591"/>
                    <a:gd name="T46" fmla="*/ 571 w 1155"/>
                    <a:gd name="T47" fmla="*/ 407 h 591"/>
                    <a:gd name="T48" fmla="*/ 537 w 1155"/>
                    <a:gd name="T49" fmla="*/ 457 h 591"/>
                    <a:gd name="T50" fmla="*/ 495 w 1155"/>
                    <a:gd name="T51" fmla="*/ 471 h 591"/>
                    <a:gd name="T52" fmla="*/ 455 w 1155"/>
                    <a:gd name="T53" fmla="*/ 456 h 591"/>
                    <a:gd name="T54" fmla="*/ 439 w 1155"/>
                    <a:gd name="T55" fmla="*/ 419 h 591"/>
                    <a:gd name="T56" fmla="*/ 450 w 1155"/>
                    <a:gd name="T57" fmla="*/ 390 h 591"/>
                    <a:gd name="T58" fmla="*/ 458 w 1155"/>
                    <a:gd name="T59" fmla="*/ 369 h 591"/>
                    <a:gd name="T60" fmla="*/ 422 w 1155"/>
                    <a:gd name="T61" fmla="*/ 404 h 591"/>
                    <a:gd name="T62" fmla="*/ 379 w 1155"/>
                    <a:gd name="T63" fmla="*/ 428 h 591"/>
                    <a:gd name="T64" fmla="*/ 335 w 1155"/>
                    <a:gd name="T65" fmla="*/ 417 h 591"/>
                    <a:gd name="T66" fmla="*/ 314 w 1155"/>
                    <a:gd name="T67" fmla="*/ 379 h 591"/>
                    <a:gd name="T68" fmla="*/ 364 w 1155"/>
                    <a:gd name="T69" fmla="*/ 288 h 591"/>
                    <a:gd name="T70" fmla="*/ 252 w 1155"/>
                    <a:gd name="T71" fmla="*/ 393 h 591"/>
                    <a:gd name="T72" fmla="*/ 96 w 1155"/>
                    <a:gd name="T73" fmla="*/ 581 h 591"/>
                    <a:gd name="T74" fmla="*/ 49 w 1155"/>
                    <a:gd name="T75" fmla="*/ 590 h 591"/>
                    <a:gd name="T76" fmla="*/ 9 w 1155"/>
                    <a:gd name="T77" fmla="*/ 569 h 591"/>
                    <a:gd name="T78" fmla="*/ 2 w 1155"/>
                    <a:gd name="T79" fmla="*/ 527 h 591"/>
                    <a:gd name="T80" fmla="*/ 138 w 1155"/>
                    <a:gd name="T81" fmla="*/ 351 h 591"/>
                    <a:gd name="T82" fmla="*/ 344 w 1155"/>
                    <a:gd name="T83" fmla="*/ 123 h 591"/>
                    <a:gd name="T84" fmla="*/ 398 w 1155"/>
                    <a:gd name="T85" fmla="*/ 70 h 591"/>
                    <a:gd name="T86" fmla="*/ 462 w 1155"/>
                    <a:gd name="T87" fmla="*/ 20 h 591"/>
                    <a:gd name="T88" fmla="*/ 534 w 1155"/>
                    <a:gd name="T89"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5" h="591">
                      <a:moveTo>
                        <a:pt x="534" y="0"/>
                      </a:moveTo>
                      <a:lnTo>
                        <a:pt x="545" y="2"/>
                      </a:lnTo>
                      <a:lnTo>
                        <a:pt x="557" y="5"/>
                      </a:lnTo>
                      <a:lnTo>
                        <a:pt x="567" y="10"/>
                      </a:lnTo>
                      <a:lnTo>
                        <a:pt x="576" y="18"/>
                      </a:lnTo>
                      <a:lnTo>
                        <a:pt x="583" y="28"/>
                      </a:lnTo>
                      <a:lnTo>
                        <a:pt x="591" y="54"/>
                      </a:lnTo>
                      <a:lnTo>
                        <a:pt x="593" y="82"/>
                      </a:lnTo>
                      <a:lnTo>
                        <a:pt x="591" y="111"/>
                      </a:lnTo>
                      <a:lnTo>
                        <a:pt x="584" y="140"/>
                      </a:lnTo>
                      <a:lnTo>
                        <a:pt x="573" y="170"/>
                      </a:lnTo>
                      <a:lnTo>
                        <a:pt x="560" y="199"/>
                      </a:lnTo>
                      <a:lnTo>
                        <a:pt x="543" y="230"/>
                      </a:lnTo>
                      <a:lnTo>
                        <a:pt x="557" y="235"/>
                      </a:lnTo>
                      <a:lnTo>
                        <a:pt x="569" y="242"/>
                      </a:lnTo>
                      <a:lnTo>
                        <a:pt x="579" y="254"/>
                      </a:lnTo>
                      <a:lnTo>
                        <a:pt x="583" y="263"/>
                      </a:lnTo>
                      <a:lnTo>
                        <a:pt x="587" y="270"/>
                      </a:lnTo>
                      <a:lnTo>
                        <a:pt x="604" y="269"/>
                      </a:lnTo>
                      <a:lnTo>
                        <a:pt x="620" y="272"/>
                      </a:lnTo>
                      <a:lnTo>
                        <a:pt x="637" y="278"/>
                      </a:lnTo>
                      <a:lnTo>
                        <a:pt x="653" y="289"/>
                      </a:lnTo>
                      <a:lnTo>
                        <a:pt x="668" y="303"/>
                      </a:lnTo>
                      <a:lnTo>
                        <a:pt x="681" y="323"/>
                      </a:lnTo>
                      <a:lnTo>
                        <a:pt x="689" y="338"/>
                      </a:lnTo>
                      <a:lnTo>
                        <a:pt x="692" y="349"/>
                      </a:lnTo>
                      <a:lnTo>
                        <a:pt x="693" y="357"/>
                      </a:lnTo>
                      <a:lnTo>
                        <a:pt x="746" y="351"/>
                      </a:lnTo>
                      <a:lnTo>
                        <a:pt x="797" y="350"/>
                      </a:lnTo>
                      <a:lnTo>
                        <a:pt x="847" y="351"/>
                      </a:lnTo>
                      <a:lnTo>
                        <a:pt x="897" y="355"/>
                      </a:lnTo>
                      <a:lnTo>
                        <a:pt x="946" y="361"/>
                      </a:lnTo>
                      <a:lnTo>
                        <a:pt x="996" y="366"/>
                      </a:lnTo>
                      <a:lnTo>
                        <a:pt x="1048" y="369"/>
                      </a:lnTo>
                      <a:lnTo>
                        <a:pt x="1101" y="371"/>
                      </a:lnTo>
                      <a:lnTo>
                        <a:pt x="1118" y="373"/>
                      </a:lnTo>
                      <a:lnTo>
                        <a:pt x="1131" y="379"/>
                      </a:lnTo>
                      <a:lnTo>
                        <a:pt x="1142" y="389"/>
                      </a:lnTo>
                      <a:lnTo>
                        <a:pt x="1149" y="400"/>
                      </a:lnTo>
                      <a:lnTo>
                        <a:pt x="1154" y="413"/>
                      </a:lnTo>
                      <a:lnTo>
                        <a:pt x="1155" y="427"/>
                      </a:lnTo>
                      <a:lnTo>
                        <a:pt x="1154" y="441"/>
                      </a:lnTo>
                      <a:lnTo>
                        <a:pt x="1149" y="454"/>
                      </a:lnTo>
                      <a:lnTo>
                        <a:pt x="1142" y="466"/>
                      </a:lnTo>
                      <a:lnTo>
                        <a:pt x="1131" y="475"/>
                      </a:lnTo>
                      <a:lnTo>
                        <a:pt x="1118" y="481"/>
                      </a:lnTo>
                      <a:lnTo>
                        <a:pt x="1101" y="483"/>
                      </a:lnTo>
                      <a:lnTo>
                        <a:pt x="1066" y="482"/>
                      </a:lnTo>
                      <a:lnTo>
                        <a:pt x="1031" y="478"/>
                      </a:lnTo>
                      <a:lnTo>
                        <a:pt x="993" y="473"/>
                      </a:lnTo>
                      <a:lnTo>
                        <a:pt x="957" y="467"/>
                      </a:lnTo>
                      <a:lnTo>
                        <a:pt x="919" y="460"/>
                      </a:lnTo>
                      <a:lnTo>
                        <a:pt x="881" y="455"/>
                      </a:lnTo>
                      <a:lnTo>
                        <a:pt x="843" y="452"/>
                      </a:lnTo>
                      <a:lnTo>
                        <a:pt x="807" y="451"/>
                      </a:lnTo>
                      <a:lnTo>
                        <a:pt x="771" y="454"/>
                      </a:lnTo>
                      <a:lnTo>
                        <a:pt x="738" y="461"/>
                      </a:lnTo>
                      <a:lnTo>
                        <a:pt x="705" y="474"/>
                      </a:lnTo>
                      <a:lnTo>
                        <a:pt x="693" y="480"/>
                      </a:lnTo>
                      <a:lnTo>
                        <a:pt x="679" y="486"/>
                      </a:lnTo>
                      <a:lnTo>
                        <a:pt x="664" y="492"/>
                      </a:lnTo>
                      <a:lnTo>
                        <a:pt x="651" y="494"/>
                      </a:lnTo>
                      <a:lnTo>
                        <a:pt x="636" y="492"/>
                      </a:lnTo>
                      <a:lnTo>
                        <a:pt x="626" y="487"/>
                      </a:lnTo>
                      <a:lnTo>
                        <a:pt x="614" y="482"/>
                      </a:lnTo>
                      <a:lnTo>
                        <a:pt x="603" y="477"/>
                      </a:lnTo>
                      <a:lnTo>
                        <a:pt x="592" y="471"/>
                      </a:lnTo>
                      <a:lnTo>
                        <a:pt x="584" y="464"/>
                      </a:lnTo>
                      <a:lnTo>
                        <a:pt x="576" y="454"/>
                      </a:lnTo>
                      <a:lnTo>
                        <a:pt x="572" y="442"/>
                      </a:lnTo>
                      <a:lnTo>
                        <a:pt x="571" y="423"/>
                      </a:lnTo>
                      <a:lnTo>
                        <a:pt x="571" y="407"/>
                      </a:lnTo>
                      <a:lnTo>
                        <a:pt x="560" y="427"/>
                      </a:lnTo>
                      <a:lnTo>
                        <a:pt x="547" y="446"/>
                      </a:lnTo>
                      <a:lnTo>
                        <a:pt x="537" y="457"/>
                      </a:lnTo>
                      <a:lnTo>
                        <a:pt x="524" y="466"/>
                      </a:lnTo>
                      <a:lnTo>
                        <a:pt x="509" y="470"/>
                      </a:lnTo>
                      <a:lnTo>
                        <a:pt x="495" y="471"/>
                      </a:lnTo>
                      <a:lnTo>
                        <a:pt x="480" y="469"/>
                      </a:lnTo>
                      <a:lnTo>
                        <a:pt x="467" y="464"/>
                      </a:lnTo>
                      <a:lnTo>
                        <a:pt x="455" y="456"/>
                      </a:lnTo>
                      <a:lnTo>
                        <a:pt x="446" y="446"/>
                      </a:lnTo>
                      <a:lnTo>
                        <a:pt x="440" y="433"/>
                      </a:lnTo>
                      <a:lnTo>
                        <a:pt x="439" y="419"/>
                      </a:lnTo>
                      <a:lnTo>
                        <a:pt x="444" y="402"/>
                      </a:lnTo>
                      <a:lnTo>
                        <a:pt x="447" y="396"/>
                      </a:lnTo>
                      <a:lnTo>
                        <a:pt x="450" y="390"/>
                      </a:lnTo>
                      <a:lnTo>
                        <a:pt x="450" y="390"/>
                      </a:lnTo>
                      <a:lnTo>
                        <a:pt x="449" y="390"/>
                      </a:lnTo>
                      <a:lnTo>
                        <a:pt x="458" y="369"/>
                      </a:lnTo>
                      <a:lnTo>
                        <a:pt x="445" y="378"/>
                      </a:lnTo>
                      <a:lnTo>
                        <a:pt x="432" y="390"/>
                      </a:lnTo>
                      <a:lnTo>
                        <a:pt x="422" y="404"/>
                      </a:lnTo>
                      <a:lnTo>
                        <a:pt x="409" y="417"/>
                      </a:lnTo>
                      <a:lnTo>
                        <a:pt x="394" y="425"/>
                      </a:lnTo>
                      <a:lnTo>
                        <a:pt x="379" y="428"/>
                      </a:lnTo>
                      <a:lnTo>
                        <a:pt x="363" y="428"/>
                      </a:lnTo>
                      <a:lnTo>
                        <a:pt x="348" y="424"/>
                      </a:lnTo>
                      <a:lnTo>
                        <a:pt x="335" y="417"/>
                      </a:lnTo>
                      <a:lnTo>
                        <a:pt x="324" y="406"/>
                      </a:lnTo>
                      <a:lnTo>
                        <a:pt x="317" y="394"/>
                      </a:lnTo>
                      <a:lnTo>
                        <a:pt x="314" y="379"/>
                      </a:lnTo>
                      <a:lnTo>
                        <a:pt x="316" y="364"/>
                      </a:lnTo>
                      <a:lnTo>
                        <a:pt x="323" y="347"/>
                      </a:lnTo>
                      <a:lnTo>
                        <a:pt x="364" y="288"/>
                      </a:lnTo>
                      <a:lnTo>
                        <a:pt x="404" y="226"/>
                      </a:lnTo>
                      <a:lnTo>
                        <a:pt x="326" y="309"/>
                      </a:lnTo>
                      <a:lnTo>
                        <a:pt x="252" y="393"/>
                      </a:lnTo>
                      <a:lnTo>
                        <a:pt x="179" y="480"/>
                      </a:lnTo>
                      <a:lnTo>
                        <a:pt x="108" y="569"/>
                      </a:lnTo>
                      <a:lnTo>
                        <a:pt x="96" y="581"/>
                      </a:lnTo>
                      <a:lnTo>
                        <a:pt x="80" y="588"/>
                      </a:lnTo>
                      <a:lnTo>
                        <a:pt x="65" y="591"/>
                      </a:lnTo>
                      <a:lnTo>
                        <a:pt x="49" y="590"/>
                      </a:lnTo>
                      <a:lnTo>
                        <a:pt x="33" y="586"/>
                      </a:lnTo>
                      <a:lnTo>
                        <a:pt x="21" y="579"/>
                      </a:lnTo>
                      <a:lnTo>
                        <a:pt x="9" y="569"/>
                      </a:lnTo>
                      <a:lnTo>
                        <a:pt x="2" y="556"/>
                      </a:lnTo>
                      <a:lnTo>
                        <a:pt x="0" y="542"/>
                      </a:lnTo>
                      <a:lnTo>
                        <a:pt x="2" y="527"/>
                      </a:lnTo>
                      <a:lnTo>
                        <a:pt x="11" y="511"/>
                      </a:lnTo>
                      <a:lnTo>
                        <a:pt x="74" y="431"/>
                      </a:lnTo>
                      <a:lnTo>
                        <a:pt x="138" y="351"/>
                      </a:lnTo>
                      <a:lnTo>
                        <a:pt x="204" y="273"/>
                      </a:lnTo>
                      <a:lnTo>
                        <a:pt x="273" y="196"/>
                      </a:lnTo>
                      <a:lnTo>
                        <a:pt x="344" y="123"/>
                      </a:lnTo>
                      <a:lnTo>
                        <a:pt x="361" y="107"/>
                      </a:lnTo>
                      <a:lnTo>
                        <a:pt x="380" y="89"/>
                      </a:lnTo>
                      <a:lnTo>
                        <a:pt x="398" y="70"/>
                      </a:lnTo>
                      <a:lnTo>
                        <a:pt x="418" y="52"/>
                      </a:lnTo>
                      <a:lnTo>
                        <a:pt x="439" y="35"/>
                      </a:lnTo>
                      <a:lnTo>
                        <a:pt x="462" y="20"/>
                      </a:lnTo>
                      <a:lnTo>
                        <a:pt x="485" y="9"/>
                      </a:lnTo>
                      <a:lnTo>
                        <a:pt x="509" y="2"/>
                      </a:lnTo>
                      <a:lnTo>
                        <a:pt x="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60" name="Group 159">
                <a:extLst>
                  <a:ext uri="{FF2B5EF4-FFF2-40B4-BE49-F238E27FC236}">
                    <a16:creationId xmlns:a16="http://schemas.microsoft.com/office/drawing/2014/main" id="{41F9EC49-53C9-ECE5-A95A-1C3842156A1B}"/>
                  </a:ext>
                </a:extLst>
              </p:cNvPr>
              <p:cNvGrpSpPr/>
              <p:nvPr/>
            </p:nvGrpSpPr>
            <p:grpSpPr>
              <a:xfrm>
                <a:off x="2855783" y="4153848"/>
                <a:ext cx="178993" cy="177812"/>
                <a:chOff x="3656013" y="4011613"/>
                <a:chExt cx="481013" cy="477838"/>
              </a:xfrm>
              <a:solidFill>
                <a:schemeClr val="bg1"/>
              </a:solidFill>
            </p:grpSpPr>
            <p:sp>
              <p:nvSpPr>
                <p:cNvPr id="211" name="Freeform 67">
                  <a:extLst>
                    <a:ext uri="{FF2B5EF4-FFF2-40B4-BE49-F238E27FC236}">
                      <a16:creationId xmlns:a16="http://schemas.microsoft.com/office/drawing/2014/main" id="{4C268A84-6482-3F9D-A265-07EF64A6FF0D}"/>
                    </a:ext>
                  </a:extLst>
                </p:cNvPr>
                <p:cNvSpPr>
                  <a:spLocks/>
                </p:cNvSpPr>
                <p:nvPr/>
              </p:nvSpPr>
              <p:spPr bwMode="auto">
                <a:xfrm>
                  <a:off x="4013201" y="4121150"/>
                  <a:ext cx="123825" cy="42863"/>
                </a:xfrm>
                <a:custGeom>
                  <a:avLst/>
                  <a:gdLst>
                    <a:gd name="T0" fmla="*/ 0 w 860"/>
                    <a:gd name="T1" fmla="*/ 0 h 300"/>
                    <a:gd name="T2" fmla="*/ 709 w 860"/>
                    <a:gd name="T3" fmla="*/ 0 h 300"/>
                    <a:gd name="T4" fmla="*/ 739 w 860"/>
                    <a:gd name="T5" fmla="*/ 3 h 300"/>
                    <a:gd name="T6" fmla="*/ 768 w 860"/>
                    <a:gd name="T7" fmla="*/ 11 h 300"/>
                    <a:gd name="T8" fmla="*/ 793 w 860"/>
                    <a:gd name="T9" fmla="*/ 26 h 300"/>
                    <a:gd name="T10" fmla="*/ 816 w 860"/>
                    <a:gd name="T11" fmla="*/ 43 h 300"/>
                    <a:gd name="T12" fmla="*/ 834 w 860"/>
                    <a:gd name="T13" fmla="*/ 66 h 300"/>
                    <a:gd name="T14" fmla="*/ 849 w 860"/>
                    <a:gd name="T15" fmla="*/ 91 h 300"/>
                    <a:gd name="T16" fmla="*/ 857 w 860"/>
                    <a:gd name="T17" fmla="*/ 119 h 300"/>
                    <a:gd name="T18" fmla="*/ 860 w 860"/>
                    <a:gd name="T19" fmla="*/ 149 h 300"/>
                    <a:gd name="T20" fmla="*/ 857 w 860"/>
                    <a:gd name="T21" fmla="*/ 180 h 300"/>
                    <a:gd name="T22" fmla="*/ 849 w 860"/>
                    <a:gd name="T23" fmla="*/ 209 h 300"/>
                    <a:gd name="T24" fmla="*/ 834 w 860"/>
                    <a:gd name="T25" fmla="*/ 234 h 300"/>
                    <a:gd name="T26" fmla="*/ 816 w 860"/>
                    <a:gd name="T27" fmla="*/ 256 h 300"/>
                    <a:gd name="T28" fmla="*/ 793 w 860"/>
                    <a:gd name="T29" fmla="*/ 274 h 300"/>
                    <a:gd name="T30" fmla="*/ 768 w 860"/>
                    <a:gd name="T31" fmla="*/ 289 h 300"/>
                    <a:gd name="T32" fmla="*/ 739 w 860"/>
                    <a:gd name="T33" fmla="*/ 297 h 300"/>
                    <a:gd name="T34" fmla="*/ 709 w 860"/>
                    <a:gd name="T35" fmla="*/ 300 h 300"/>
                    <a:gd name="T36" fmla="*/ 246 w 860"/>
                    <a:gd name="T37" fmla="*/ 300 h 300"/>
                    <a:gd name="T38" fmla="*/ 205 w 860"/>
                    <a:gd name="T39" fmla="*/ 234 h 300"/>
                    <a:gd name="T40" fmla="*/ 159 w 860"/>
                    <a:gd name="T41" fmla="*/ 170 h 300"/>
                    <a:gd name="T42" fmla="*/ 110 w 860"/>
                    <a:gd name="T43" fmla="*/ 110 h 300"/>
                    <a:gd name="T44" fmla="*/ 57 w 860"/>
                    <a:gd name="T45" fmla="*/ 53 h 300"/>
                    <a:gd name="T46" fmla="*/ 0 w 860"/>
                    <a:gd name="T4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0" h="300">
                      <a:moveTo>
                        <a:pt x="0" y="0"/>
                      </a:moveTo>
                      <a:lnTo>
                        <a:pt x="709" y="0"/>
                      </a:lnTo>
                      <a:lnTo>
                        <a:pt x="739" y="3"/>
                      </a:lnTo>
                      <a:lnTo>
                        <a:pt x="768" y="11"/>
                      </a:lnTo>
                      <a:lnTo>
                        <a:pt x="793" y="26"/>
                      </a:lnTo>
                      <a:lnTo>
                        <a:pt x="816" y="43"/>
                      </a:lnTo>
                      <a:lnTo>
                        <a:pt x="834" y="66"/>
                      </a:lnTo>
                      <a:lnTo>
                        <a:pt x="849" y="91"/>
                      </a:lnTo>
                      <a:lnTo>
                        <a:pt x="857" y="119"/>
                      </a:lnTo>
                      <a:lnTo>
                        <a:pt x="860" y="149"/>
                      </a:lnTo>
                      <a:lnTo>
                        <a:pt x="857" y="180"/>
                      </a:lnTo>
                      <a:lnTo>
                        <a:pt x="849" y="209"/>
                      </a:lnTo>
                      <a:lnTo>
                        <a:pt x="834" y="234"/>
                      </a:lnTo>
                      <a:lnTo>
                        <a:pt x="816" y="256"/>
                      </a:lnTo>
                      <a:lnTo>
                        <a:pt x="793" y="274"/>
                      </a:lnTo>
                      <a:lnTo>
                        <a:pt x="768" y="289"/>
                      </a:lnTo>
                      <a:lnTo>
                        <a:pt x="739" y="297"/>
                      </a:lnTo>
                      <a:lnTo>
                        <a:pt x="709" y="300"/>
                      </a:lnTo>
                      <a:lnTo>
                        <a:pt x="246" y="300"/>
                      </a:lnTo>
                      <a:lnTo>
                        <a:pt x="205" y="234"/>
                      </a:lnTo>
                      <a:lnTo>
                        <a:pt x="159" y="170"/>
                      </a:lnTo>
                      <a:lnTo>
                        <a:pt x="110" y="110"/>
                      </a:lnTo>
                      <a:lnTo>
                        <a:pt x="57" y="5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2" name="Freeform 68">
                  <a:extLst>
                    <a:ext uri="{FF2B5EF4-FFF2-40B4-BE49-F238E27FC236}">
                      <a16:creationId xmlns:a16="http://schemas.microsoft.com/office/drawing/2014/main" id="{36C3ED53-2744-2291-60AD-D6DA3A420914}"/>
                    </a:ext>
                  </a:extLst>
                </p:cNvPr>
                <p:cNvSpPr>
                  <a:spLocks/>
                </p:cNvSpPr>
                <p:nvPr/>
              </p:nvSpPr>
              <p:spPr bwMode="auto">
                <a:xfrm>
                  <a:off x="4054476" y="4176713"/>
                  <a:ext cx="82550" cy="42863"/>
                </a:xfrm>
                <a:custGeom>
                  <a:avLst/>
                  <a:gdLst>
                    <a:gd name="T0" fmla="*/ 0 w 573"/>
                    <a:gd name="T1" fmla="*/ 0 h 301"/>
                    <a:gd name="T2" fmla="*/ 422 w 573"/>
                    <a:gd name="T3" fmla="*/ 0 h 301"/>
                    <a:gd name="T4" fmla="*/ 452 w 573"/>
                    <a:gd name="T5" fmla="*/ 3 h 301"/>
                    <a:gd name="T6" fmla="*/ 481 w 573"/>
                    <a:gd name="T7" fmla="*/ 12 h 301"/>
                    <a:gd name="T8" fmla="*/ 506 w 573"/>
                    <a:gd name="T9" fmla="*/ 25 h 301"/>
                    <a:gd name="T10" fmla="*/ 529 w 573"/>
                    <a:gd name="T11" fmla="*/ 44 h 301"/>
                    <a:gd name="T12" fmla="*/ 547 w 573"/>
                    <a:gd name="T13" fmla="*/ 66 h 301"/>
                    <a:gd name="T14" fmla="*/ 562 w 573"/>
                    <a:gd name="T15" fmla="*/ 92 h 301"/>
                    <a:gd name="T16" fmla="*/ 570 w 573"/>
                    <a:gd name="T17" fmla="*/ 120 h 301"/>
                    <a:gd name="T18" fmla="*/ 573 w 573"/>
                    <a:gd name="T19" fmla="*/ 150 h 301"/>
                    <a:gd name="T20" fmla="*/ 570 w 573"/>
                    <a:gd name="T21" fmla="*/ 180 h 301"/>
                    <a:gd name="T22" fmla="*/ 562 w 573"/>
                    <a:gd name="T23" fmla="*/ 208 h 301"/>
                    <a:gd name="T24" fmla="*/ 547 w 573"/>
                    <a:gd name="T25" fmla="*/ 234 h 301"/>
                    <a:gd name="T26" fmla="*/ 529 w 573"/>
                    <a:gd name="T27" fmla="*/ 256 h 301"/>
                    <a:gd name="T28" fmla="*/ 506 w 573"/>
                    <a:gd name="T29" fmla="*/ 275 h 301"/>
                    <a:gd name="T30" fmla="*/ 481 w 573"/>
                    <a:gd name="T31" fmla="*/ 288 h 301"/>
                    <a:gd name="T32" fmla="*/ 452 w 573"/>
                    <a:gd name="T33" fmla="*/ 298 h 301"/>
                    <a:gd name="T34" fmla="*/ 422 w 573"/>
                    <a:gd name="T35" fmla="*/ 301 h 301"/>
                    <a:gd name="T36" fmla="*/ 98 w 573"/>
                    <a:gd name="T37" fmla="*/ 301 h 301"/>
                    <a:gd name="T38" fmla="*/ 81 w 573"/>
                    <a:gd name="T39" fmla="*/ 222 h 301"/>
                    <a:gd name="T40" fmla="*/ 59 w 573"/>
                    <a:gd name="T41" fmla="*/ 146 h 301"/>
                    <a:gd name="T42" fmla="*/ 32 w 573"/>
                    <a:gd name="T43" fmla="*/ 72 h 301"/>
                    <a:gd name="T44" fmla="*/ 0 w 573"/>
                    <a:gd name="T4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3" h="301">
                      <a:moveTo>
                        <a:pt x="0" y="0"/>
                      </a:moveTo>
                      <a:lnTo>
                        <a:pt x="422" y="0"/>
                      </a:lnTo>
                      <a:lnTo>
                        <a:pt x="452" y="3"/>
                      </a:lnTo>
                      <a:lnTo>
                        <a:pt x="481" y="12"/>
                      </a:lnTo>
                      <a:lnTo>
                        <a:pt x="506" y="25"/>
                      </a:lnTo>
                      <a:lnTo>
                        <a:pt x="529" y="44"/>
                      </a:lnTo>
                      <a:lnTo>
                        <a:pt x="547" y="66"/>
                      </a:lnTo>
                      <a:lnTo>
                        <a:pt x="562" y="92"/>
                      </a:lnTo>
                      <a:lnTo>
                        <a:pt x="570" y="120"/>
                      </a:lnTo>
                      <a:lnTo>
                        <a:pt x="573" y="150"/>
                      </a:lnTo>
                      <a:lnTo>
                        <a:pt x="570" y="180"/>
                      </a:lnTo>
                      <a:lnTo>
                        <a:pt x="562" y="208"/>
                      </a:lnTo>
                      <a:lnTo>
                        <a:pt x="547" y="234"/>
                      </a:lnTo>
                      <a:lnTo>
                        <a:pt x="529" y="256"/>
                      </a:lnTo>
                      <a:lnTo>
                        <a:pt x="506" y="275"/>
                      </a:lnTo>
                      <a:lnTo>
                        <a:pt x="481" y="288"/>
                      </a:lnTo>
                      <a:lnTo>
                        <a:pt x="452" y="298"/>
                      </a:lnTo>
                      <a:lnTo>
                        <a:pt x="422" y="301"/>
                      </a:lnTo>
                      <a:lnTo>
                        <a:pt x="98" y="301"/>
                      </a:lnTo>
                      <a:lnTo>
                        <a:pt x="81" y="222"/>
                      </a:lnTo>
                      <a:lnTo>
                        <a:pt x="59" y="146"/>
                      </a:lnTo>
                      <a:lnTo>
                        <a:pt x="32" y="7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3" name="Freeform 69">
                  <a:extLst>
                    <a:ext uri="{FF2B5EF4-FFF2-40B4-BE49-F238E27FC236}">
                      <a16:creationId xmlns:a16="http://schemas.microsoft.com/office/drawing/2014/main" id="{595A338B-A3D4-EEDF-C26F-14BD3673CDCA}"/>
                    </a:ext>
                  </a:extLst>
                </p:cNvPr>
                <p:cNvSpPr>
                  <a:spLocks/>
                </p:cNvSpPr>
                <p:nvPr/>
              </p:nvSpPr>
              <p:spPr bwMode="auto">
                <a:xfrm>
                  <a:off x="3932238" y="4067175"/>
                  <a:ext cx="204788" cy="42863"/>
                </a:xfrm>
                <a:custGeom>
                  <a:avLst/>
                  <a:gdLst>
                    <a:gd name="T0" fmla="*/ 142 w 1414"/>
                    <a:gd name="T1" fmla="*/ 0 h 302"/>
                    <a:gd name="T2" fmla="*/ 1263 w 1414"/>
                    <a:gd name="T3" fmla="*/ 0 h 302"/>
                    <a:gd name="T4" fmla="*/ 1293 w 1414"/>
                    <a:gd name="T5" fmla="*/ 3 h 302"/>
                    <a:gd name="T6" fmla="*/ 1322 w 1414"/>
                    <a:gd name="T7" fmla="*/ 12 h 302"/>
                    <a:gd name="T8" fmla="*/ 1347 w 1414"/>
                    <a:gd name="T9" fmla="*/ 26 h 302"/>
                    <a:gd name="T10" fmla="*/ 1370 w 1414"/>
                    <a:gd name="T11" fmla="*/ 45 h 302"/>
                    <a:gd name="T12" fmla="*/ 1388 w 1414"/>
                    <a:gd name="T13" fmla="*/ 66 h 302"/>
                    <a:gd name="T14" fmla="*/ 1403 w 1414"/>
                    <a:gd name="T15" fmla="*/ 92 h 302"/>
                    <a:gd name="T16" fmla="*/ 1411 w 1414"/>
                    <a:gd name="T17" fmla="*/ 121 h 302"/>
                    <a:gd name="T18" fmla="*/ 1414 w 1414"/>
                    <a:gd name="T19" fmla="*/ 151 h 302"/>
                    <a:gd name="T20" fmla="*/ 1411 w 1414"/>
                    <a:gd name="T21" fmla="*/ 181 h 302"/>
                    <a:gd name="T22" fmla="*/ 1403 w 1414"/>
                    <a:gd name="T23" fmla="*/ 209 h 302"/>
                    <a:gd name="T24" fmla="*/ 1388 w 1414"/>
                    <a:gd name="T25" fmla="*/ 235 h 302"/>
                    <a:gd name="T26" fmla="*/ 1370 w 1414"/>
                    <a:gd name="T27" fmla="*/ 257 h 302"/>
                    <a:gd name="T28" fmla="*/ 1347 w 1414"/>
                    <a:gd name="T29" fmla="*/ 276 h 302"/>
                    <a:gd name="T30" fmla="*/ 1322 w 1414"/>
                    <a:gd name="T31" fmla="*/ 289 h 302"/>
                    <a:gd name="T32" fmla="*/ 1293 w 1414"/>
                    <a:gd name="T33" fmla="*/ 298 h 302"/>
                    <a:gd name="T34" fmla="*/ 1263 w 1414"/>
                    <a:gd name="T35" fmla="*/ 302 h 302"/>
                    <a:gd name="T36" fmla="*/ 456 w 1414"/>
                    <a:gd name="T37" fmla="*/ 302 h 302"/>
                    <a:gd name="T38" fmla="*/ 387 w 1414"/>
                    <a:gd name="T39" fmla="*/ 255 h 302"/>
                    <a:gd name="T40" fmla="*/ 316 w 1414"/>
                    <a:gd name="T41" fmla="*/ 213 h 302"/>
                    <a:gd name="T42" fmla="*/ 241 w 1414"/>
                    <a:gd name="T43" fmla="*/ 177 h 302"/>
                    <a:gd name="T44" fmla="*/ 163 w 1414"/>
                    <a:gd name="T45" fmla="*/ 146 h 302"/>
                    <a:gd name="T46" fmla="*/ 83 w 1414"/>
                    <a:gd name="T47" fmla="*/ 120 h 302"/>
                    <a:gd name="T48" fmla="*/ 0 w 1414"/>
                    <a:gd name="T49" fmla="*/ 99 h 302"/>
                    <a:gd name="T50" fmla="*/ 11 w 1414"/>
                    <a:gd name="T51" fmla="*/ 75 h 302"/>
                    <a:gd name="T52" fmla="*/ 26 w 1414"/>
                    <a:gd name="T53" fmla="*/ 54 h 302"/>
                    <a:gd name="T54" fmla="*/ 44 w 1414"/>
                    <a:gd name="T55" fmla="*/ 36 h 302"/>
                    <a:gd name="T56" fmla="*/ 66 w 1414"/>
                    <a:gd name="T57" fmla="*/ 21 h 302"/>
                    <a:gd name="T58" fmla="*/ 89 w 1414"/>
                    <a:gd name="T59" fmla="*/ 10 h 302"/>
                    <a:gd name="T60" fmla="*/ 115 w 1414"/>
                    <a:gd name="T61" fmla="*/ 3 h 302"/>
                    <a:gd name="T62" fmla="*/ 142 w 1414"/>
                    <a:gd name="T6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4" h="302">
                      <a:moveTo>
                        <a:pt x="142" y="0"/>
                      </a:moveTo>
                      <a:lnTo>
                        <a:pt x="1263" y="0"/>
                      </a:lnTo>
                      <a:lnTo>
                        <a:pt x="1293" y="3"/>
                      </a:lnTo>
                      <a:lnTo>
                        <a:pt x="1322" y="12"/>
                      </a:lnTo>
                      <a:lnTo>
                        <a:pt x="1347" y="26"/>
                      </a:lnTo>
                      <a:lnTo>
                        <a:pt x="1370" y="45"/>
                      </a:lnTo>
                      <a:lnTo>
                        <a:pt x="1388" y="66"/>
                      </a:lnTo>
                      <a:lnTo>
                        <a:pt x="1403" y="92"/>
                      </a:lnTo>
                      <a:lnTo>
                        <a:pt x="1411" y="121"/>
                      </a:lnTo>
                      <a:lnTo>
                        <a:pt x="1414" y="151"/>
                      </a:lnTo>
                      <a:lnTo>
                        <a:pt x="1411" y="181"/>
                      </a:lnTo>
                      <a:lnTo>
                        <a:pt x="1403" y="209"/>
                      </a:lnTo>
                      <a:lnTo>
                        <a:pt x="1388" y="235"/>
                      </a:lnTo>
                      <a:lnTo>
                        <a:pt x="1370" y="257"/>
                      </a:lnTo>
                      <a:lnTo>
                        <a:pt x="1347" y="276"/>
                      </a:lnTo>
                      <a:lnTo>
                        <a:pt x="1322" y="289"/>
                      </a:lnTo>
                      <a:lnTo>
                        <a:pt x="1293" y="298"/>
                      </a:lnTo>
                      <a:lnTo>
                        <a:pt x="1263" y="302"/>
                      </a:lnTo>
                      <a:lnTo>
                        <a:pt x="456" y="302"/>
                      </a:lnTo>
                      <a:lnTo>
                        <a:pt x="387" y="255"/>
                      </a:lnTo>
                      <a:lnTo>
                        <a:pt x="316" y="213"/>
                      </a:lnTo>
                      <a:lnTo>
                        <a:pt x="241" y="177"/>
                      </a:lnTo>
                      <a:lnTo>
                        <a:pt x="163" y="146"/>
                      </a:lnTo>
                      <a:lnTo>
                        <a:pt x="83" y="120"/>
                      </a:lnTo>
                      <a:lnTo>
                        <a:pt x="0" y="99"/>
                      </a:lnTo>
                      <a:lnTo>
                        <a:pt x="11" y="75"/>
                      </a:lnTo>
                      <a:lnTo>
                        <a:pt x="26" y="54"/>
                      </a:lnTo>
                      <a:lnTo>
                        <a:pt x="44" y="36"/>
                      </a:lnTo>
                      <a:lnTo>
                        <a:pt x="66" y="21"/>
                      </a:lnTo>
                      <a:lnTo>
                        <a:pt x="89" y="10"/>
                      </a:lnTo>
                      <a:lnTo>
                        <a:pt x="115" y="3"/>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4" name="Freeform 70">
                  <a:extLst>
                    <a:ext uri="{FF2B5EF4-FFF2-40B4-BE49-F238E27FC236}">
                      <a16:creationId xmlns:a16="http://schemas.microsoft.com/office/drawing/2014/main" id="{D5F53723-29A1-6A2A-1937-499389C57717}"/>
                    </a:ext>
                  </a:extLst>
                </p:cNvPr>
                <p:cNvSpPr>
                  <a:spLocks/>
                </p:cNvSpPr>
                <p:nvPr/>
              </p:nvSpPr>
              <p:spPr bwMode="auto">
                <a:xfrm>
                  <a:off x="3930651" y="4011613"/>
                  <a:ext cx="206375" cy="44450"/>
                </a:xfrm>
                <a:custGeom>
                  <a:avLst/>
                  <a:gdLst>
                    <a:gd name="T0" fmla="*/ 151 w 1423"/>
                    <a:gd name="T1" fmla="*/ 0 h 301"/>
                    <a:gd name="T2" fmla="*/ 1272 w 1423"/>
                    <a:gd name="T3" fmla="*/ 0 h 301"/>
                    <a:gd name="T4" fmla="*/ 1302 w 1423"/>
                    <a:gd name="T5" fmla="*/ 3 h 301"/>
                    <a:gd name="T6" fmla="*/ 1331 w 1423"/>
                    <a:gd name="T7" fmla="*/ 12 h 301"/>
                    <a:gd name="T8" fmla="*/ 1356 w 1423"/>
                    <a:gd name="T9" fmla="*/ 26 h 301"/>
                    <a:gd name="T10" fmla="*/ 1379 w 1423"/>
                    <a:gd name="T11" fmla="*/ 44 h 301"/>
                    <a:gd name="T12" fmla="*/ 1397 w 1423"/>
                    <a:gd name="T13" fmla="*/ 67 h 301"/>
                    <a:gd name="T14" fmla="*/ 1412 w 1423"/>
                    <a:gd name="T15" fmla="*/ 92 h 301"/>
                    <a:gd name="T16" fmla="*/ 1420 w 1423"/>
                    <a:gd name="T17" fmla="*/ 120 h 301"/>
                    <a:gd name="T18" fmla="*/ 1423 w 1423"/>
                    <a:gd name="T19" fmla="*/ 150 h 301"/>
                    <a:gd name="T20" fmla="*/ 1420 w 1423"/>
                    <a:gd name="T21" fmla="*/ 180 h 301"/>
                    <a:gd name="T22" fmla="*/ 1412 w 1423"/>
                    <a:gd name="T23" fmla="*/ 209 h 301"/>
                    <a:gd name="T24" fmla="*/ 1397 w 1423"/>
                    <a:gd name="T25" fmla="*/ 234 h 301"/>
                    <a:gd name="T26" fmla="*/ 1379 w 1423"/>
                    <a:gd name="T27" fmla="*/ 257 h 301"/>
                    <a:gd name="T28" fmla="*/ 1356 w 1423"/>
                    <a:gd name="T29" fmla="*/ 275 h 301"/>
                    <a:gd name="T30" fmla="*/ 1331 w 1423"/>
                    <a:gd name="T31" fmla="*/ 289 h 301"/>
                    <a:gd name="T32" fmla="*/ 1302 w 1423"/>
                    <a:gd name="T33" fmla="*/ 298 h 301"/>
                    <a:gd name="T34" fmla="*/ 1272 w 1423"/>
                    <a:gd name="T35" fmla="*/ 301 h 301"/>
                    <a:gd name="T36" fmla="*/ 151 w 1423"/>
                    <a:gd name="T37" fmla="*/ 301 h 301"/>
                    <a:gd name="T38" fmla="*/ 120 w 1423"/>
                    <a:gd name="T39" fmla="*/ 298 h 301"/>
                    <a:gd name="T40" fmla="*/ 92 w 1423"/>
                    <a:gd name="T41" fmla="*/ 289 h 301"/>
                    <a:gd name="T42" fmla="*/ 67 w 1423"/>
                    <a:gd name="T43" fmla="*/ 275 h 301"/>
                    <a:gd name="T44" fmla="*/ 44 w 1423"/>
                    <a:gd name="T45" fmla="*/ 257 h 301"/>
                    <a:gd name="T46" fmla="*/ 26 w 1423"/>
                    <a:gd name="T47" fmla="*/ 234 h 301"/>
                    <a:gd name="T48" fmla="*/ 11 w 1423"/>
                    <a:gd name="T49" fmla="*/ 209 h 301"/>
                    <a:gd name="T50" fmla="*/ 3 w 1423"/>
                    <a:gd name="T51" fmla="*/ 181 h 301"/>
                    <a:gd name="T52" fmla="*/ 0 w 1423"/>
                    <a:gd name="T53" fmla="*/ 151 h 301"/>
                    <a:gd name="T54" fmla="*/ 3 w 1423"/>
                    <a:gd name="T55" fmla="*/ 120 h 301"/>
                    <a:gd name="T56" fmla="*/ 11 w 1423"/>
                    <a:gd name="T57" fmla="*/ 92 h 301"/>
                    <a:gd name="T58" fmla="*/ 26 w 1423"/>
                    <a:gd name="T59" fmla="*/ 67 h 301"/>
                    <a:gd name="T60" fmla="*/ 44 w 1423"/>
                    <a:gd name="T61" fmla="*/ 44 h 301"/>
                    <a:gd name="T62" fmla="*/ 67 w 1423"/>
                    <a:gd name="T63" fmla="*/ 26 h 301"/>
                    <a:gd name="T64" fmla="*/ 92 w 1423"/>
                    <a:gd name="T65" fmla="*/ 12 h 301"/>
                    <a:gd name="T66" fmla="*/ 120 w 1423"/>
                    <a:gd name="T67" fmla="*/ 3 h 301"/>
                    <a:gd name="T68" fmla="*/ 151 w 1423"/>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3" h="301">
                      <a:moveTo>
                        <a:pt x="151" y="0"/>
                      </a:moveTo>
                      <a:lnTo>
                        <a:pt x="1272" y="0"/>
                      </a:lnTo>
                      <a:lnTo>
                        <a:pt x="1302" y="3"/>
                      </a:lnTo>
                      <a:lnTo>
                        <a:pt x="1331" y="12"/>
                      </a:lnTo>
                      <a:lnTo>
                        <a:pt x="1356" y="26"/>
                      </a:lnTo>
                      <a:lnTo>
                        <a:pt x="1379" y="44"/>
                      </a:lnTo>
                      <a:lnTo>
                        <a:pt x="1397" y="67"/>
                      </a:lnTo>
                      <a:lnTo>
                        <a:pt x="1412" y="92"/>
                      </a:lnTo>
                      <a:lnTo>
                        <a:pt x="1420" y="120"/>
                      </a:lnTo>
                      <a:lnTo>
                        <a:pt x="1423" y="150"/>
                      </a:lnTo>
                      <a:lnTo>
                        <a:pt x="1420" y="180"/>
                      </a:lnTo>
                      <a:lnTo>
                        <a:pt x="1412" y="209"/>
                      </a:lnTo>
                      <a:lnTo>
                        <a:pt x="1397" y="234"/>
                      </a:lnTo>
                      <a:lnTo>
                        <a:pt x="1379" y="257"/>
                      </a:lnTo>
                      <a:lnTo>
                        <a:pt x="1356" y="275"/>
                      </a:lnTo>
                      <a:lnTo>
                        <a:pt x="1331" y="289"/>
                      </a:lnTo>
                      <a:lnTo>
                        <a:pt x="1302" y="298"/>
                      </a:lnTo>
                      <a:lnTo>
                        <a:pt x="1272" y="301"/>
                      </a:lnTo>
                      <a:lnTo>
                        <a:pt x="151" y="301"/>
                      </a:lnTo>
                      <a:lnTo>
                        <a:pt x="120" y="298"/>
                      </a:lnTo>
                      <a:lnTo>
                        <a:pt x="92" y="289"/>
                      </a:lnTo>
                      <a:lnTo>
                        <a:pt x="67" y="275"/>
                      </a:lnTo>
                      <a:lnTo>
                        <a:pt x="44" y="257"/>
                      </a:lnTo>
                      <a:lnTo>
                        <a:pt x="26" y="234"/>
                      </a:lnTo>
                      <a:lnTo>
                        <a:pt x="11" y="209"/>
                      </a:lnTo>
                      <a:lnTo>
                        <a:pt x="3" y="181"/>
                      </a:lnTo>
                      <a:lnTo>
                        <a:pt x="0" y="151"/>
                      </a:lnTo>
                      <a:lnTo>
                        <a:pt x="3" y="120"/>
                      </a:lnTo>
                      <a:lnTo>
                        <a:pt x="11" y="92"/>
                      </a:lnTo>
                      <a:lnTo>
                        <a:pt x="26" y="67"/>
                      </a:lnTo>
                      <a:lnTo>
                        <a:pt x="44" y="44"/>
                      </a:lnTo>
                      <a:lnTo>
                        <a:pt x="67" y="26"/>
                      </a:lnTo>
                      <a:lnTo>
                        <a:pt x="92" y="12"/>
                      </a:lnTo>
                      <a:lnTo>
                        <a:pt x="120"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5" name="Freeform 71">
                  <a:extLst>
                    <a:ext uri="{FF2B5EF4-FFF2-40B4-BE49-F238E27FC236}">
                      <a16:creationId xmlns:a16="http://schemas.microsoft.com/office/drawing/2014/main" id="{CF9C3319-E36C-5E2B-5AD0-EA3C67CE40AE}"/>
                    </a:ext>
                  </a:extLst>
                </p:cNvPr>
                <p:cNvSpPr>
                  <a:spLocks/>
                </p:cNvSpPr>
                <p:nvPr/>
              </p:nvSpPr>
              <p:spPr bwMode="auto">
                <a:xfrm>
                  <a:off x="4068763" y="4230688"/>
                  <a:ext cx="68263" cy="42863"/>
                </a:xfrm>
                <a:custGeom>
                  <a:avLst/>
                  <a:gdLst>
                    <a:gd name="T0" fmla="*/ 5 w 467"/>
                    <a:gd name="T1" fmla="*/ 0 h 300"/>
                    <a:gd name="T2" fmla="*/ 316 w 467"/>
                    <a:gd name="T3" fmla="*/ 0 h 300"/>
                    <a:gd name="T4" fmla="*/ 346 w 467"/>
                    <a:gd name="T5" fmla="*/ 3 h 300"/>
                    <a:gd name="T6" fmla="*/ 375 w 467"/>
                    <a:gd name="T7" fmla="*/ 11 h 300"/>
                    <a:gd name="T8" fmla="*/ 400 w 467"/>
                    <a:gd name="T9" fmla="*/ 26 h 300"/>
                    <a:gd name="T10" fmla="*/ 423 w 467"/>
                    <a:gd name="T11" fmla="*/ 43 h 300"/>
                    <a:gd name="T12" fmla="*/ 441 w 467"/>
                    <a:gd name="T13" fmla="*/ 66 h 300"/>
                    <a:gd name="T14" fmla="*/ 456 w 467"/>
                    <a:gd name="T15" fmla="*/ 91 h 300"/>
                    <a:gd name="T16" fmla="*/ 464 w 467"/>
                    <a:gd name="T17" fmla="*/ 119 h 300"/>
                    <a:gd name="T18" fmla="*/ 467 w 467"/>
                    <a:gd name="T19" fmla="*/ 150 h 300"/>
                    <a:gd name="T20" fmla="*/ 464 w 467"/>
                    <a:gd name="T21" fmla="*/ 181 h 300"/>
                    <a:gd name="T22" fmla="*/ 456 w 467"/>
                    <a:gd name="T23" fmla="*/ 209 h 300"/>
                    <a:gd name="T24" fmla="*/ 441 w 467"/>
                    <a:gd name="T25" fmla="*/ 235 h 300"/>
                    <a:gd name="T26" fmla="*/ 423 w 467"/>
                    <a:gd name="T27" fmla="*/ 257 h 300"/>
                    <a:gd name="T28" fmla="*/ 400 w 467"/>
                    <a:gd name="T29" fmla="*/ 275 h 300"/>
                    <a:gd name="T30" fmla="*/ 375 w 467"/>
                    <a:gd name="T31" fmla="*/ 289 h 300"/>
                    <a:gd name="T32" fmla="*/ 346 w 467"/>
                    <a:gd name="T33" fmla="*/ 297 h 300"/>
                    <a:gd name="T34" fmla="*/ 316 w 467"/>
                    <a:gd name="T35" fmla="*/ 300 h 300"/>
                    <a:gd name="T36" fmla="*/ 0 w 467"/>
                    <a:gd name="T37" fmla="*/ 300 h 300"/>
                    <a:gd name="T38" fmla="*/ 7 w 467"/>
                    <a:gd name="T39" fmla="*/ 247 h 300"/>
                    <a:gd name="T40" fmla="*/ 11 w 467"/>
                    <a:gd name="T41" fmla="*/ 193 h 300"/>
                    <a:gd name="T42" fmla="*/ 13 w 467"/>
                    <a:gd name="T43" fmla="*/ 138 h 300"/>
                    <a:gd name="T44" fmla="*/ 11 w 467"/>
                    <a:gd name="T45" fmla="*/ 68 h 300"/>
                    <a:gd name="T46" fmla="*/ 5 w 467"/>
                    <a:gd name="T4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7" h="300">
                      <a:moveTo>
                        <a:pt x="5" y="0"/>
                      </a:moveTo>
                      <a:lnTo>
                        <a:pt x="316" y="0"/>
                      </a:lnTo>
                      <a:lnTo>
                        <a:pt x="346" y="3"/>
                      </a:lnTo>
                      <a:lnTo>
                        <a:pt x="375" y="11"/>
                      </a:lnTo>
                      <a:lnTo>
                        <a:pt x="400" y="26"/>
                      </a:lnTo>
                      <a:lnTo>
                        <a:pt x="423" y="43"/>
                      </a:lnTo>
                      <a:lnTo>
                        <a:pt x="441" y="66"/>
                      </a:lnTo>
                      <a:lnTo>
                        <a:pt x="456" y="91"/>
                      </a:lnTo>
                      <a:lnTo>
                        <a:pt x="464" y="119"/>
                      </a:lnTo>
                      <a:lnTo>
                        <a:pt x="467" y="150"/>
                      </a:lnTo>
                      <a:lnTo>
                        <a:pt x="464" y="181"/>
                      </a:lnTo>
                      <a:lnTo>
                        <a:pt x="456" y="209"/>
                      </a:lnTo>
                      <a:lnTo>
                        <a:pt x="441" y="235"/>
                      </a:lnTo>
                      <a:lnTo>
                        <a:pt x="423" y="257"/>
                      </a:lnTo>
                      <a:lnTo>
                        <a:pt x="400" y="275"/>
                      </a:lnTo>
                      <a:lnTo>
                        <a:pt x="375" y="289"/>
                      </a:lnTo>
                      <a:lnTo>
                        <a:pt x="346" y="297"/>
                      </a:lnTo>
                      <a:lnTo>
                        <a:pt x="316" y="300"/>
                      </a:lnTo>
                      <a:lnTo>
                        <a:pt x="0" y="300"/>
                      </a:lnTo>
                      <a:lnTo>
                        <a:pt x="7" y="247"/>
                      </a:lnTo>
                      <a:lnTo>
                        <a:pt x="11" y="193"/>
                      </a:lnTo>
                      <a:lnTo>
                        <a:pt x="13" y="138"/>
                      </a:lnTo>
                      <a:lnTo>
                        <a:pt x="11" y="68"/>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6" name="Freeform 72">
                  <a:extLst>
                    <a:ext uri="{FF2B5EF4-FFF2-40B4-BE49-F238E27FC236}">
                      <a16:creationId xmlns:a16="http://schemas.microsoft.com/office/drawing/2014/main" id="{10E64C1B-6249-2AC4-2797-43A0C1EA64E6}"/>
                    </a:ext>
                  </a:extLst>
                </p:cNvPr>
                <p:cNvSpPr>
                  <a:spLocks/>
                </p:cNvSpPr>
                <p:nvPr/>
              </p:nvSpPr>
              <p:spPr bwMode="auto">
                <a:xfrm>
                  <a:off x="4051301" y="4286250"/>
                  <a:ext cx="85725" cy="42863"/>
                </a:xfrm>
                <a:custGeom>
                  <a:avLst/>
                  <a:gdLst>
                    <a:gd name="T0" fmla="*/ 108 w 586"/>
                    <a:gd name="T1" fmla="*/ 0 h 301"/>
                    <a:gd name="T2" fmla="*/ 435 w 586"/>
                    <a:gd name="T3" fmla="*/ 0 h 301"/>
                    <a:gd name="T4" fmla="*/ 465 w 586"/>
                    <a:gd name="T5" fmla="*/ 3 h 301"/>
                    <a:gd name="T6" fmla="*/ 494 w 586"/>
                    <a:gd name="T7" fmla="*/ 12 h 301"/>
                    <a:gd name="T8" fmla="*/ 519 w 586"/>
                    <a:gd name="T9" fmla="*/ 25 h 301"/>
                    <a:gd name="T10" fmla="*/ 542 w 586"/>
                    <a:gd name="T11" fmla="*/ 44 h 301"/>
                    <a:gd name="T12" fmla="*/ 560 w 586"/>
                    <a:gd name="T13" fmla="*/ 66 h 301"/>
                    <a:gd name="T14" fmla="*/ 575 w 586"/>
                    <a:gd name="T15" fmla="*/ 92 h 301"/>
                    <a:gd name="T16" fmla="*/ 583 w 586"/>
                    <a:gd name="T17" fmla="*/ 120 h 301"/>
                    <a:gd name="T18" fmla="*/ 586 w 586"/>
                    <a:gd name="T19" fmla="*/ 150 h 301"/>
                    <a:gd name="T20" fmla="*/ 583 w 586"/>
                    <a:gd name="T21" fmla="*/ 180 h 301"/>
                    <a:gd name="T22" fmla="*/ 575 w 586"/>
                    <a:gd name="T23" fmla="*/ 209 h 301"/>
                    <a:gd name="T24" fmla="*/ 560 w 586"/>
                    <a:gd name="T25" fmla="*/ 234 h 301"/>
                    <a:gd name="T26" fmla="*/ 542 w 586"/>
                    <a:gd name="T27" fmla="*/ 257 h 301"/>
                    <a:gd name="T28" fmla="*/ 519 w 586"/>
                    <a:gd name="T29" fmla="*/ 275 h 301"/>
                    <a:gd name="T30" fmla="*/ 494 w 586"/>
                    <a:gd name="T31" fmla="*/ 289 h 301"/>
                    <a:gd name="T32" fmla="*/ 465 w 586"/>
                    <a:gd name="T33" fmla="*/ 298 h 301"/>
                    <a:gd name="T34" fmla="*/ 435 w 586"/>
                    <a:gd name="T35" fmla="*/ 301 h 301"/>
                    <a:gd name="T36" fmla="*/ 0 w 586"/>
                    <a:gd name="T37" fmla="*/ 301 h 301"/>
                    <a:gd name="T38" fmla="*/ 35 w 586"/>
                    <a:gd name="T39" fmla="*/ 229 h 301"/>
                    <a:gd name="T40" fmla="*/ 64 w 586"/>
                    <a:gd name="T41" fmla="*/ 155 h 301"/>
                    <a:gd name="T42" fmla="*/ 88 w 586"/>
                    <a:gd name="T43" fmla="*/ 78 h 301"/>
                    <a:gd name="T44" fmla="*/ 108 w 586"/>
                    <a:gd name="T4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6" h="301">
                      <a:moveTo>
                        <a:pt x="108" y="0"/>
                      </a:moveTo>
                      <a:lnTo>
                        <a:pt x="435" y="0"/>
                      </a:lnTo>
                      <a:lnTo>
                        <a:pt x="465" y="3"/>
                      </a:lnTo>
                      <a:lnTo>
                        <a:pt x="494" y="12"/>
                      </a:lnTo>
                      <a:lnTo>
                        <a:pt x="519" y="25"/>
                      </a:lnTo>
                      <a:lnTo>
                        <a:pt x="542" y="44"/>
                      </a:lnTo>
                      <a:lnTo>
                        <a:pt x="560" y="66"/>
                      </a:lnTo>
                      <a:lnTo>
                        <a:pt x="575" y="92"/>
                      </a:lnTo>
                      <a:lnTo>
                        <a:pt x="583" y="120"/>
                      </a:lnTo>
                      <a:lnTo>
                        <a:pt x="586" y="150"/>
                      </a:lnTo>
                      <a:lnTo>
                        <a:pt x="583" y="180"/>
                      </a:lnTo>
                      <a:lnTo>
                        <a:pt x="575" y="209"/>
                      </a:lnTo>
                      <a:lnTo>
                        <a:pt x="560" y="234"/>
                      </a:lnTo>
                      <a:lnTo>
                        <a:pt x="542" y="257"/>
                      </a:lnTo>
                      <a:lnTo>
                        <a:pt x="519" y="275"/>
                      </a:lnTo>
                      <a:lnTo>
                        <a:pt x="494" y="289"/>
                      </a:lnTo>
                      <a:lnTo>
                        <a:pt x="465" y="298"/>
                      </a:lnTo>
                      <a:lnTo>
                        <a:pt x="435" y="301"/>
                      </a:lnTo>
                      <a:lnTo>
                        <a:pt x="0" y="301"/>
                      </a:lnTo>
                      <a:lnTo>
                        <a:pt x="35" y="229"/>
                      </a:lnTo>
                      <a:lnTo>
                        <a:pt x="64" y="155"/>
                      </a:lnTo>
                      <a:lnTo>
                        <a:pt x="88" y="78"/>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7" name="Freeform 73">
                  <a:extLst>
                    <a:ext uri="{FF2B5EF4-FFF2-40B4-BE49-F238E27FC236}">
                      <a16:creationId xmlns:a16="http://schemas.microsoft.com/office/drawing/2014/main" id="{A6517101-E1DE-8C1F-BE4D-48804CA04855}"/>
                    </a:ext>
                  </a:extLst>
                </p:cNvPr>
                <p:cNvSpPr>
                  <a:spLocks/>
                </p:cNvSpPr>
                <p:nvPr/>
              </p:nvSpPr>
              <p:spPr bwMode="auto">
                <a:xfrm>
                  <a:off x="4008438" y="4340225"/>
                  <a:ext cx="128588" cy="42863"/>
                </a:xfrm>
                <a:custGeom>
                  <a:avLst/>
                  <a:gdLst>
                    <a:gd name="T0" fmla="*/ 257 w 887"/>
                    <a:gd name="T1" fmla="*/ 0 h 301"/>
                    <a:gd name="T2" fmla="*/ 736 w 887"/>
                    <a:gd name="T3" fmla="*/ 0 h 301"/>
                    <a:gd name="T4" fmla="*/ 766 w 887"/>
                    <a:gd name="T5" fmla="*/ 3 h 301"/>
                    <a:gd name="T6" fmla="*/ 795 w 887"/>
                    <a:gd name="T7" fmla="*/ 12 h 301"/>
                    <a:gd name="T8" fmla="*/ 820 w 887"/>
                    <a:gd name="T9" fmla="*/ 26 h 301"/>
                    <a:gd name="T10" fmla="*/ 843 w 887"/>
                    <a:gd name="T11" fmla="*/ 45 h 301"/>
                    <a:gd name="T12" fmla="*/ 861 w 887"/>
                    <a:gd name="T13" fmla="*/ 66 h 301"/>
                    <a:gd name="T14" fmla="*/ 876 w 887"/>
                    <a:gd name="T15" fmla="*/ 91 h 301"/>
                    <a:gd name="T16" fmla="*/ 884 w 887"/>
                    <a:gd name="T17" fmla="*/ 120 h 301"/>
                    <a:gd name="T18" fmla="*/ 887 w 887"/>
                    <a:gd name="T19" fmla="*/ 151 h 301"/>
                    <a:gd name="T20" fmla="*/ 884 w 887"/>
                    <a:gd name="T21" fmla="*/ 181 h 301"/>
                    <a:gd name="T22" fmla="*/ 876 w 887"/>
                    <a:gd name="T23" fmla="*/ 209 h 301"/>
                    <a:gd name="T24" fmla="*/ 861 w 887"/>
                    <a:gd name="T25" fmla="*/ 235 h 301"/>
                    <a:gd name="T26" fmla="*/ 843 w 887"/>
                    <a:gd name="T27" fmla="*/ 257 h 301"/>
                    <a:gd name="T28" fmla="*/ 820 w 887"/>
                    <a:gd name="T29" fmla="*/ 275 h 301"/>
                    <a:gd name="T30" fmla="*/ 795 w 887"/>
                    <a:gd name="T31" fmla="*/ 289 h 301"/>
                    <a:gd name="T32" fmla="*/ 766 w 887"/>
                    <a:gd name="T33" fmla="*/ 298 h 301"/>
                    <a:gd name="T34" fmla="*/ 736 w 887"/>
                    <a:gd name="T35" fmla="*/ 301 h 301"/>
                    <a:gd name="T36" fmla="*/ 0 w 887"/>
                    <a:gd name="T37" fmla="*/ 301 h 301"/>
                    <a:gd name="T38" fmla="*/ 59 w 887"/>
                    <a:gd name="T39" fmla="*/ 247 h 301"/>
                    <a:gd name="T40" fmla="*/ 115 w 887"/>
                    <a:gd name="T41" fmla="*/ 191 h 301"/>
                    <a:gd name="T42" fmla="*/ 166 w 887"/>
                    <a:gd name="T43" fmla="*/ 131 h 301"/>
                    <a:gd name="T44" fmla="*/ 214 w 887"/>
                    <a:gd name="T45" fmla="*/ 67 h 301"/>
                    <a:gd name="T46" fmla="*/ 257 w 887"/>
                    <a:gd name="T4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7" h="301">
                      <a:moveTo>
                        <a:pt x="257" y="0"/>
                      </a:moveTo>
                      <a:lnTo>
                        <a:pt x="736" y="0"/>
                      </a:lnTo>
                      <a:lnTo>
                        <a:pt x="766" y="3"/>
                      </a:lnTo>
                      <a:lnTo>
                        <a:pt x="795" y="12"/>
                      </a:lnTo>
                      <a:lnTo>
                        <a:pt x="820" y="26"/>
                      </a:lnTo>
                      <a:lnTo>
                        <a:pt x="843" y="45"/>
                      </a:lnTo>
                      <a:lnTo>
                        <a:pt x="861" y="66"/>
                      </a:lnTo>
                      <a:lnTo>
                        <a:pt x="876" y="91"/>
                      </a:lnTo>
                      <a:lnTo>
                        <a:pt x="884" y="120"/>
                      </a:lnTo>
                      <a:lnTo>
                        <a:pt x="887" y="151"/>
                      </a:lnTo>
                      <a:lnTo>
                        <a:pt x="884" y="181"/>
                      </a:lnTo>
                      <a:lnTo>
                        <a:pt x="876" y="209"/>
                      </a:lnTo>
                      <a:lnTo>
                        <a:pt x="861" y="235"/>
                      </a:lnTo>
                      <a:lnTo>
                        <a:pt x="843" y="257"/>
                      </a:lnTo>
                      <a:lnTo>
                        <a:pt x="820" y="275"/>
                      </a:lnTo>
                      <a:lnTo>
                        <a:pt x="795" y="289"/>
                      </a:lnTo>
                      <a:lnTo>
                        <a:pt x="766" y="298"/>
                      </a:lnTo>
                      <a:lnTo>
                        <a:pt x="736" y="301"/>
                      </a:lnTo>
                      <a:lnTo>
                        <a:pt x="0" y="301"/>
                      </a:lnTo>
                      <a:lnTo>
                        <a:pt x="59" y="247"/>
                      </a:lnTo>
                      <a:lnTo>
                        <a:pt x="115" y="191"/>
                      </a:lnTo>
                      <a:lnTo>
                        <a:pt x="166" y="131"/>
                      </a:lnTo>
                      <a:lnTo>
                        <a:pt x="214" y="67"/>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8" name="Freeform 74">
                  <a:extLst>
                    <a:ext uri="{FF2B5EF4-FFF2-40B4-BE49-F238E27FC236}">
                      <a16:creationId xmlns:a16="http://schemas.microsoft.com/office/drawing/2014/main" id="{67E2983A-971F-B1C0-06E7-B54947F691F4}"/>
                    </a:ext>
                  </a:extLst>
                </p:cNvPr>
                <p:cNvSpPr>
                  <a:spLocks/>
                </p:cNvSpPr>
                <p:nvPr/>
              </p:nvSpPr>
              <p:spPr bwMode="auto">
                <a:xfrm>
                  <a:off x="3656013" y="4227513"/>
                  <a:ext cx="66675" cy="42863"/>
                </a:xfrm>
                <a:custGeom>
                  <a:avLst/>
                  <a:gdLst>
                    <a:gd name="T0" fmla="*/ 152 w 467"/>
                    <a:gd name="T1" fmla="*/ 0 h 300"/>
                    <a:gd name="T2" fmla="*/ 467 w 467"/>
                    <a:gd name="T3" fmla="*/ 0 h 300"/>
                    <a:gd name="T4" fmla="*/ 461 w 467"/>
                    <a:gd name="T5" fmla="*/ 54 h 300"/>
                    <a:gd name="T6" fmla="*/ 456 w 467"/>
                    <a:gd name="T7" fmla="*/ 108 h 300"/>
                    <a:gd name="T8" fmla="*/ 454 w 467"/>
                    <a:gd name="T9" fmla="*/ 163 h 300"/>
                    <a:gd name="T10" fmla="*/ 456 w 467"/>
                    <a:gd name="T11" fmla="*/ 232 h 300"/>
                    <a:gd name="T12" fmla="*/ 463 w 467"/>
                    <a:gd name="T13" fmla="*/ 300 h 300"/>
                    <a:gd name="T14" fmla="*/ 152 w 467"/>
                    <a:gd name="T15" fmla="*/ 300 h 300"/>
                    <a:gd name="T16" fmla="*/ 121 w 467"/>
                    <a:gd name="T17" fmla="*/ 297 h 300"/>
                    <a:gd name="T18" fmla="*/ 93 w 467"/>
                    <a:gd name="T19" fmla="*/ 289 h 300"/>
                    <a:gd name="T20" fmla="*/ 67 w 467"/>
                    <a:gd name="T21" fmla="*/ 275 h 300"/>
                    <a:gd name="T22" fmla="*/ 45 w 467"/>
                    <a:gd name="T23" fmla="*/ 257 h 300"/>
                    <a:gd name="T24" fmla="*/ 26 w 467"/>
                    <a:gd name="T25" fmla="*/ 234 h 300"/>
                    <a:gd name="T26" fmla="*/ 13 w 467"/>
                    <a:gd name="T27" fmla="*/ 209 h 300"/>
                    <a:gd name="T28" fmla="*/ 3 w 467"/>
                    <a:gd name="T29" fmla="*/ 181 h 300"/>
                    <a:gd name="T30" fmla="*/ 0 w 467"/>
                    <a:gd name="T31" fmla="*/ 149 h 300"/>
                    <a:gd name="T32" fmla="*/ 3 w 467"/>
                    <a:gd name="T33" fmla="*/ 119 h 300"/>
                    <a:gd name="T34" fmla="*/ 13 w 467"/>
                    <a:gd name="T35" fmla="*/ 91 h 300"/>
                    <a:gd name="T36" fmla="*/ 26 w 467"/>
                    <a:gd name="T37" fmla="*/ 66 h 300"/>
                    <a:gd name="T38" fmla="*/ 45 w 467"/>
                    <a:gd name="T39" fmla="*/ 43 h 300"/>
                    <a:gd name="T40" fmla="*/ 67 w 467"/>
                    <a:gd name="T41" fmla="*/ 26 h 300"/>
                    <a:gd name="T42" fmla="*/ 93 w 467"/>
                    <a:gd name="T43" fmla="*/ 11 h 300"/>
                    <a:gd name="T44" fmla="*/ 121 w 467"/>
                    <a:gd name="T45" fmla="*/ 3 h 300"/>
                    <a:gd name="T46" fmla="*/ 152 w 467"/>
                    <a:gd name="T4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7" h="300">
                      <a:moveTo>
                        <a:pt x="152" y="0"/>
                      </a:moveTo>
                      <a:lnTo>
                        <a:pt x="467" y="0"/>
                      </a:lnTo>
                      <a:lnTo>
                        <a:pt x="461" y="54"/>
                      </a:lnTo>
                      <a:lnTo>
                        <a:pt x="456" y="108"/>
                      </a:lnTo>
                      <a:lnTo>
                        <a:pt x="454" y="163"/>
                      </a:lnTo>
                      <a:lnTo>
                        <a:pt x="456" y="232"/>
                      </a:lnTo>
                      <a:lnTo>
                        <a:pt x="463" y="300"/>
                      </a:lnTo>
                      <a:lnTo>
                        <a:pt x="152" y="300"/>
                      </a:lnTo>
                      <a:lnTo>
                        <a:pt x="121" y="297"/>
                      </a:lnTo>
                      <a:lnTo>
                        <a:pt x="93" y="289"/>
                      </a:lnTo>
                      <a:lnTo>
                        <a:pt x="67" y="275"/>
                      </a:lnTo>
                      <a:lnTo>
                        <a:pt x="45" y="257"/>
                      </a:lnTo>
                      <a:lnTo>
                        <a:pt x="26" y="234"/>
                      </a:lnTo>
                      <a:lnTo>
                        <a:pt x="13" y="209"/>
                      </a:lnTo>
                      <a:lnTo>
                        <a:pt x="3" y="181"/>
                      </a:lnTo>
                      <a:lnTo>
                        <a:pt x="0" y="149"/>
                      </a:lnTo>
                      <a:lnTo>
                        <a:pt x="3" y="119"/>
                      </a:lnTo>
                      <a:lnTo>
                        <a:pt x="13" y="91"/>
                      </a:lnTo>
                      <a:lnTo>
                        <a:pt x="26" y="66"/>
                      </a:lnTo>
                      <a:lnTo>
                        <a:pt x="45" y="43"/>
                      </a:lnTo>
                      <a:lnTo>
                        <a:pt x="67" y="26"/>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9" name="Freeform 75">
                  <a:extLst>
                    <a:ext uri="{FF2B5EF4-FFF2-40B4-BE49-F238E27FC236}">
                      <a16:creationId xmlns:a16="http://schemas.microsoft.com/office/drawing/2014/main" id="{5EF398E9-3E1B-D93F-B7B1-19549766EFAE}"/>
                    </a:ext>
                  </a:extLst>
                </p:cNvPr>
                <p:cNvSpPr>
                  <a:spLocks/>
                </p:cNvSpPr>
                <p:nvPr/>
              </p:nvSpPr>
              <p:spPr bwMode="auto">
                <a:xfrm>
                  <a:off x="3656013" y="4281488"/>
                  <a:ext cx="82550" cy="44450"/>
                </a:xfrm>
                <a:custGeom>
                  <a:avLst/>
                  <a:gdLst>
                    <a:gd name="T0" fmla="*/ 152 w 574"/>
                    <a:gd name="T1" fmla="*/ 0 h 301"/>
                    <a:gd name="T2" fmla="*/ 475 w 574"/>
                    <a:gd name="T3" fmla="*/ 0 h 301"/>
                    <a:gd name="T4" fmla="*/ 492 w 574"/>
                    <a:gd name="T5" fmla="*/ 78 h 301"/>
                    <a:gd name="T6" fmla="*/ 515 w 574"/>
                    <a:gd name="T7" fmla="*/ 154 h 301"/>
                    <a:gd name="T8" fmla="*/ 542 w 574"/>
                    <a:gd name="T9" fmla="*/ 229 h 301"/>
                    <a:gd name="T10" fmla="*/ 574 w 574"/>
                    <a:gd name="T11" fmla="*/ 301 h 301"/>
                    <a:gd name="T12" fmla="*/ 152 w 574"/>
                    <a:gd name="T13" fmla="*/ 301 h 301"/>
                    <a:gd name="T14" fmla="*/ 121 w 574"/>
                    <a:gd name="T15" fmla="*/ 298 h 301"/>
                    <a:gd name="T16" fmla="*/ 93 w 574"/>
                    <a:gd name="T17" fmla="*/ 288 h 301"/>
                    <a:gd name="T18" fmla="*/ 67 w 574"/>
                    <a:gd name="T19" fmla="*/ 275 h 301"/>
                    <a:gd name="T20" fmla="*/ 45 w 574"/>
                    <a:gd name="T21" fmla="*/ 256 h 301"/>
                    <a:gd name="T22" fmla="*/ 26 w 574"/>
                    <a:gd name="T23" fmla="*/ 234 h 301"/>
                    <a:gd name="T24" fmla="*/ 13 w 574"/>
                    <a:gd name="T25" fmla="*/ 208 h 301"/>
                    <a:gd name="T26" fmla="*/ 3 w 574"/>
                    <a:gd name="T27" fmla="*/ 180 h 301"/>
                    <a:gd name="T28" fmla="*/ 0 w 574"/>
                    <a:gd name="T29" fmla="*/ 150 h 301"/>
                    <a:gd name="T30" fmla="*/ 3 w 574"/>
                    <a:gd name="T31" fmla="*/ 120 h 301"/>
                    <a:gd name="T32" fmla="*/ 13 w 574"/>
                    <a:gd name="T33" fmla="*/ 92 h 301"/>
                    <a:gd name="T34" fmla="*/ 26 w 574"/>
                    <a:gd name="T35" fmla="*/ 66 h 301"/>
                    <a:gd name="T36" fmla="*/ 45 w 574"/>
                    <a:gd name="T37" fmla="*/ 44 h 301"/>
                    <a:gd name="T38" fmla="*/ 67 w 574"/>
                    <a:gd name="T39" fmla="*/ 25 h 301"/>
                    <a:gd name="T40" fmla="*/ 93 w 574"/>
                    <a:gd name="T41" fmla="*/ 12 h 301"/>
                    <a:gd name="T42" fmla="*/ 121 w 574"/>
                    <a:gd name="T43" fmla="*/ 3 h 301"/>
                    <a:gd name="T44" fmla="*/ 152 w 574"/>
                    <a:gd name="T4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4" h="301">
                      <a:moveTo>
                        <a:pt x="152" y="0"/>
                      </a:moveTo>
                      <a:lnTo>
                        <a:pt x="475" y="0"/>
                      </a:lnTo>
                      <a:lnTo>
                        <a:pt x="492" y="78"/>
                      </a:lnTo>
                      <a:lnTo>
                        <a:pt x="515" y="154"/>
                      </a:lnTo>
                      <a:lnTo>
                        <a:pt x="542" y="229"/>
                      </a:lnTo>
                      <a:lnTo>
                        <a:pt x="574" y="301"/>
                      </a:lnTo>
                      <a:lnTo>
                        <a:pt x="152" y="301"/>
                      </a:lnTo>
                      <a:lnTo>
                        <a:pt x="121" y="298"/>
                      </a:lnTo>
                      <a:lnTo>
                        <a:pt x="93" y="288"/>
                      </a:lnTo>
                      <a:lnTo>
                        <a:pt x="67" y="275"/>
                      </a:lnTo>
                      <a:lnTo>
                        <a:pt x="45" y="256"/>
                      </a:lnTo>
                      <a:lnTo>
                        <a:pt x="26" y="234"/>
                      </a:lnTo>
                      <a:lnTo>
                        <a:pt x="13" y="208"/>
                      </a:lnTo>
                      <a:lnTo>
                        <a:pt x="3" y="180"/>
                      </a:lnTo>
                      <a:lnTo>
                        <a:pt x="0" y="150"/>
                      </a:lnTo>
                      <a:lnTo>
                        <a:pt x="3" y="120"/>
                      </a:lnTo>
                      <a:lnTo>
                        <a:pt x="13" y="92"/>
                      </a:lnTo>
                      <a:lnTo>
                        <a:pt x="26" y="66"/>
                      </a:lnTo>
                      <a:lnTo>
                        <a:pt x="45" y="44"/>
                      </a:lnTo>
                      <a:lnTo>
                        <a:pt x="67" y="25"/>
                      </a:lnTo>
                      <a:lnTo>
                        <a:pt x="93" y="12"/>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0" name="Freeform 76">
                  <a:extLst>
                    <a:ext uri="{FF2B5EF4-FFF2-40B4-BE49-F238E27FC236}">
                      <a16:creationId xmlns:a16="http://schemas.microsoft.com/office/drawing/2014/main" id="{740E7666-39A9-46BC-A8CA-3056546D60B4}"/>
                    </a:ext>
                  </a:extLst>
                </p:cNvPr>
                <p:cNvSpPr>
                  <a:spLocks/>
                </p:cNvSpPr>
                <p:nvPr/>
              </p:nvSpPr>
              <p:spPr bwMode="auto">
                <a:xfrm>
                  <a:off x="3656013" y="4171950"/>
                  <a:ext cx="84138" cy="44450"/>
                </a:xfrm>
                <a:custGeom>
                  <a:avLst/>
                  <a:gdLst>
                    <a:gd name="T0" fmla="*/ 152 w 586"/>
                    <a:gd name="T1" fmla="*/ 0 h 302"/>
                    <a:gd name="T2" fmla="*/ 586 w 586"/>
                    <a:gd name="T3" fmla="*/ 0 h 302"/>
                    <a:gd name="T4" fmla="*/ 552 w 586"/>
                    <a:gd name="T5" fmla="*/ 72 h 302"/>
                    <a:gd name="T6" fmla="*/ 522 w 586"/>
                    <a:gd name="T7" fmla="*/ 147 h 302"/>
                    <a:gd name="T8" fmla="*/ 498 w 586"/>
                    <a:gd name="T9" fmla="*/ 223 h 302"/>
                    <a:gd name="T10" fmla="*/ 479 w 586"/>
                    <a:gd name="T11" fmla="*/ 302 h 302"/>
                    <a:gd name="T12" fmla="*/ 152 w 586"/>
                    <a:gd name="T13" fmla="*/ 302 h 302"/>
                    <a:gd name="T14" fmla="*/ 121 w 586"/>
                    <a:gd name="T15" fmla="*/ 299 h 302"/>
                    <a:gd name="T16" fmla="*/ 93 w 586"/>
                    <a:gd name="T17" fmla="*/ 289 h 302"/>
                    <a:gd name="T18" fmla="*/ 67 w 586"/>
                    <a:gd name="T19" fmla="*/ 276 h 302"/>
                    <a:gd name="T20" fmla="*/ 45 w 586"/>
                    <a:gd name="T21" fmla="*/ 257 h 302"/>
                    <a:gd name="T22" fmla="*/ 26 w 586"/>
                    <a:gd name="T23" fmla="*/ 235 h 302"/>
                    <a:gd name="T24" fmla="*/ 13 w 586"/>
                    <a:gd name="T25" fmla="*/ 209 h 302"/>
                    <a:gd name="T26" fmla="*/ 3 w 586"/>
                    <a:gd name="T27" fmla="*/ 181 h 302"/>
                    <a:gd name="T28" fmla="*/ 0 w 586"/>
                    <a:gd name="T29" fmla="*/ 151 h 302"/>
                    <a:gd name="T30" fmla="*/ 3 w 586"/>
                    <a:gd name="T31" fmla="*/ 121 h 302"/>
                    <a:gd name="T32" fmla="*/ 13 w 586"/>
                    <a:gd name="T33" fmla="*/ 93 h 302"/>
                    <a:gd name="T34" fmla="*/ 26 w 586"/>
                    <a:gd name="T35" fmla="*/ 67 h 302"/>
                    <a:gd name="T36" fmla="*/ 45 w 586"/>
                    <a:gd name="T37" fmla="*/ 45 h 302"/>
                    <a:gd name="T38" fmla="*/ 67 w 586"/>
                    <a:gd name="T39" fmla="*/ 26 h 302"/>
                    <a:gd name="T40" fmla="*/ 93 w 586"/>
                    <a:gd name="T41" fmla="*/ 13 h 302"/>
                    <a:gd name="T42" fmla="*/ 121 w 586"/>
                    <a:gd name="T43" fmla="*/ 3 h 302"/>
                    <a:gd name="T44" fmla="*/ 152 w 586"/>
                    <a:gd name="T4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6" h="302">
                      <a:moveTo>
                        <a:pt x="152" y="0"/>
                      </a:moveTo>
                      <a:lnTo>
                        <a:pt x="586" y="0"/>
                      </a:lnTo>
                      <a:lnTo>
                        <a:pt x="552" y="72"/>
                      </a:lnTo>
                      <a:lnTo>
                        <a:pt x="522" y="147"/>
                      </a:lnTo>
                      <a:lnTo>
                        <a:pt x="498" y="223"/>
                      </a:lnTo>
                      <a:lnTo>
                        <a:pt x="479" y="302"/>
                      </a:lnTo>
                      <a:lnTo>
                        <a:pt x="152" y="302"/>
                      </a:lnTo>
                      <a:lnTo>
                        <a:pt x="121" y="299"/>
                      </a:lnTo>
                      <a:lnTo>
                        <a:pt x="93" y="289"/>
                      </a:lnTo>
                      <a:lnTo>
                        <a:pt x="67" y="276"/>
                      </a:lnTo>
                      <a:lnTo>
                        <a:pt x="45" y="257"/>
                      </a:lnTo>
                      <a:lnTo>
                        <a:pt x="26" y="235"/>
                      </a:lnTo>
                      <a:lnTo>
                        <a:pt x="13" y="209"/>
                      </a:lnTo>
                      <a:lnTo>
                        <a:pt x="3" y="181"/>
                      </a:lnTo>
                      <a:lnTo>
                        <a:pt x="0" y="151"/>
                      </a:lnTo>
                      <a:lnTo>
                        <a:pt x="3" y="121"/>
                      </a:lnTo>
                      <a:lnTo>
                        <a:pt x="13" y="93"/>
                      </a:lnTo>
                      <a:lnTo>
                        <a:pt x="26" y="67"/>
                      </a:lnTo>
                      <a:lnTo>
                        <a:pt x="45" y="45"/>
                      </a:lnTo>
                      <a:lnTo>
                        <a:pt x="67" y="26"/>
                      </a:lnTo>
                      <a:lnTo>
                        <a:pt x="93" y="13"/>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1" name="Freeform 77">
                  <a:extLst>
                    <a:ext uri="{FF2B5EF4-FFF2-40B4-BE49-F238E27FC236}">
                      <a16:creationId xmlns:a16="http://schemas.microsoft.com/office/drawing/2014/main" id="{E9FCB6C5-576A-4B75-2ABB-4E0A04798019}"/>
                    </a:ext>
                  </a:extLst>
                </p:cNvPr>
                <p:cNvSpPr>
                  <a:spLocks/>
                </p:cNvSpPr>
                <p:nvPr/>
              </p:nvSpPr>
              <p:spPr bwMode="auto">
                <a:xfrm>
                  <a:off x="3656013" y="4117975"/>
                  <a:ext cx="128588" cy="42863"/>
                </a:xfrm>
                <a:custGeom>
                  <a:avLst/>
                  <a:gdLst>
                    <a:gd name="T0" fmla="*/ 152 w 888"/>
                    <a:gd name="T1" fmla="*/ 0 h 300"/>
                    <a:gd name="T2" fmla="*/ 888 w 888"/>
                    <a:gd name="T3" fmla="*/ 0 h 300"/>
                    <a:gd name="T4" fmla="*/ 829 w 888"/>
                    <a:gd name="T5" fmla="*/ 53 h 300"/>
                    <a:gd name="T6" fmla="*/ 774 w 888"/>
                    <a:gd name="T7" fmla="*/ 110 h 300"/>
                    <a:gd name="T8" fmla="*/ 721 w 888"/>
                    <a:gd name="T9" fmla="*/ 170 h 300"/>
                    <a:gd name="T10" fmla="*/ 674 w 888"/>
                    <a:gd name="T11" fmla="*/ 234 h 300"/>
                    <a:gd name="T12" fmla="*/ 630 w 888"/>
                    <a:gd name="T13" fmla="*/ 300 h 300"/>
                    <a:gd name="T14" fmla="*/ 152 w 888"/>
                    <a:gd name="T15" fmla="*/ 300 h 300"/>
                    <a:gd name="T16" fmla="*/ 121 w 888"/>
                    <a:gd name="T17" fmla="*/ 297 h 300"/>
                    <a:gd name="T18" fmla="*/ 93 w 888"/>
                    <a:gd name="T19" fmla="*/ 289 h 300"/>
                    <a:gd name="T20" fmla="*/ 67 w 888"/>
                    <a:gd name="T21" fmla="*/ 274 h 300"/>
                    <a:gd name="T22" fmla="*/ 45 w 888"/>
                    <a:gd name="T23" fmla="*/ 256 h 300"/>
                    <a:gd name="T24" fmla="*/ 26 w 888"/>
                    <a:gd name="T25" fmla="*/ 234 h 300"/>
                    <a:gd name="T26" fmla="*/ 13 w 888"/>
                    <a:gd name="T27" fmla="*/ 209 h 300"/>
                    <a:gd name="T28" fmla="*/ 3 w 888"/>
                    <a:gd name="T29" fmla="*/ 179 h 300"/>
                    <a:gd name="T30" fmla="*/ 0 w 888"/>
                    <a:gd name="T31" fmla="*/ 149 h 300"/>
                    <a:gd name="T32" fmla="*/ 3 w 888"/>
                    <a:gd name="T33" fmla="*/ 119 h 300"/>
                    <a:gd name="T34" fmla="*/ 13 w 888"/>
                    <a:gd name="T35" fmla="*/ 91 h 300"/>
                    <a:gd name="T36" fmla="*/ 26 w 888"/>
                    <a:gd name="T37" fmla="*/ 66 h 300"/>
                    <a:gd name="T38" fmla="*/ 45 w 888"/>
                    <a:gd name="T39" fmla="*/ 43 h 300"/>
                    <a:gd name="T40" fmla="*/ 67 w 888"/>
                    <a:gd name="T41" fmla="*/ 26 h 300"/>
                    <a:gd name="T42" fmla="*/ 93 w 888"/>
                    <a:gd name="T43" fmla="*/ 11 h 300"/>
                    <a:gd name="T44" fmla="*/ 121 w 888"/>
                    <a:gd name="T45" fmla="*/ 3 h 300"/>
                    <a:gd name="T46" fmla="*/ 152 w 888"/>
                    <a:gd name="T4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 h="300">
                      <a:moveTo>
                        <a:pt x="152" y="0"/>
                      </a:moveTo>
                      <a:lnTo>
                        <a:pt x="888" y="0"/>
                      </a:lnTo>
                      <a:lnTo>
                        <a:pt x="829" y="53"/>
                      </a:lnTo>
                      <a:lnTo>
                        <a:pt x="774" y="110"/>
                      </a:lnTo>
                      <a:lnTo>
                        <a:pt x="721" y="170"/>
                      </a:lnTo>
                      <a:lnTo>
                        <a:pt x="674" y="234"/>
                      </a:lnTo>
                      <a:lnTo>
                        <a:pt x="630" y="300"/>
                      </a:lnTo>
                      <a:lnTo>
                        <a:pt x="152" y="300"/>
                      </a:lnTo>
                      <a:lnTo>
                        <a:pt x="121" y="297"/>
                      </a:lnTo>
                      <a:lnTo>
                        <a:pt x="93" y="289"/>
                      </a:lnTo>
                      <a:lnTo>
                        <a:pt x="67" y="274"/>
                      </a:lnTo>
                      <a:lnTo>
                        <a:pt x="45" y="256"/>
                      </a:lnTo>
                      <a:lnTo>
                        <a:pt x="26" y="234"/>
                      </a:lnTo>
                      <a:lnTo>
                        <a:pt x="13" y="209"/>
                      </a:lnTo>
                      <a:lnTo>
                        <a:pt x="3" y="179"/>
                      </a:lnTo>
                      <a:lnTo>
                        <a:pt x="0" y="149"/>
                      </a:lnTo>
                      <a:lnTo>
                        <a:pt x="3" y="119"/>
                      </a:lnTo>
                      <a:lnTo>
                        <a:pt x="13" y="91"/>
                      </a:lnTo>
                      <a:lnTo>
                        <a:pt x="26" y="66"/>
                      </a:lnTo>
                      <a:lnTo>
                        <a:pt x="45" y="43"/>
                      </a:lnTo>
                      <a:lnTo>
                        <a:pt x="67" y="26"/>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2" name="Freeform 78">
                  <a:extLst>
                    <a:ext uri="{FF2B5EF4-FFF2-40B4-BE49-F238E27FC236}">
                      <a16:creationId xmlns:a16="http://schemas.microsoft.com/office/drawing/2014/main" id="{9986B68B-0F91-DC1C-3929-845ADA31C653}"/>
                    </a:ext>
                  </a:extLst>
                </p:cNvPr>
                <p:cNvSpPr>
                  <a:spLocks/>
                </p:cNvSpPr>
                <p:nvPr/>
              </p:nvSpPr>
              <p:spPr bwMode="auto">
                <a:xfrm>
                  <a:off x="3656013" y="4337050"/>
                  <a:ext cx="123825" cy="42863"/>
                </a:xfrm>
                <a:custGeom>
                  <a:avLst/>
                  <a:gdLst>
                    <a:gd name="T0" fmla="*/ 152 w 861"/>
                    <a:gd name="T1" fmla="*/ 0 h 300"/>
                    <a:gd name="T2" fmla="*/ 615 w 861"/>
                    <a:gd name="T3" fmla="*/ 0 h 300"/>
                    <a:gd name="T4" fmla="*/ 655 w 861"/>
                    <a:gd name="T5" fmla="*/ 66 h 300"/>
                    <a:gd name="T6" fmla="*/ 701 w 861"/>
                    <a:gd name="T7" fmla="*/ 130 h 300"/>
                    <a:gd name="T8" fmla="*/ 751 w 861"/>
                    <a:gd name="T9" fmla="*/ 190 h 300"/>
                    <a:gd name="T10" fmla="*/ 804 w 861"/>
                    <a:gd name="T11" fmla="*/ 247 h 300"/>
                    <a:gd name="T12" fmla="*/ 861 w 861"/>
                    <a:gd name="T13" fmla="*/ 300 h 300"/>
                    <a:gd name="T14" fmla="*/ 152 w 861"/>
                    <a:gd name="T15" fmla="*/ 300 h 300"/>
                    <a:gd name="T16" fmla="*/ 121 w 861"/>
                    <a:gd name="T17" fmla="*/ 297 h 300"/>
                    <a:gd name="T18" fmla="*/ 93 w 861"/>
                    <a:gd name="T19" fmla="*/ 289 h 300"/>
                    <a:gd name="T20" fmla="*/ 67 w 861"/>
                    <a:gd name="T21" fmla="*/ 275 h 300"/>
                    <a:gd name="T22" fmla="*/ 45 w 861"/>
                    <a:gd name="T23" fmla="*/ 257 h 300"/>
                    <a:gd name="T24" fmla="*/ 26 w 861"/>
                    <a:gd name="T25" fmla="*/ 235 h 300"/>
                    <a:gd name="T26" fmla="*/ 13 w 861"/>
                    <a:gd name="T27" fmla="*/ 209 h 300"/>
                    <a:gd name="T28" fmla="*/ 3 w 861"/>
                    <a:gd name="T29" fmla="*/ 181 h 300"/>
                    <a:gd name="T30" fmla="*/ 0 w 861"/>
                    <a:gd name="T31" fmla="*/ 151 h 300"/>
                    <a:gd name="T32" fmla="*/ 3 w 861"/>
                    <a:gd name="T33" fmla="*/ 119 h 300"/>
                    <a:gd name="T34" fmla="*/ 13 w 861"/>
                    <a:gd name="T35" fmla="*/ 91 h 300"/>
                    <a:gd name="T36" fmla="*/ 26 w 861"/>
                    <a:gd name="T37" fmla="*/ 66 h 300"/>
                    <a:gd name="T38" fmla="*/ 45 w 861"/>
                    <a:gd name="T39" fmla="*/ 44 h 300"/>
                    <a:gd name="T40" fmla="*/ 67 w 861"/>
                    <a:gd name="T41" fmla="*/ 26 h 300"/>
                    <a:gd name="T42" fmla="*/ 93 w 861"/>
                    <a:gd name="T43" fmla="*/ 11 h 300"/>
                    <a:gd name="T44" fmla="*/ 121 w 861"/>
                    <a:gd name="T45" fmla="*/ 3 h 300"/>
                    <a:gd name="T46" fmla="*/ 152 w 861"/>
                    <a:gd name="T4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1" h="300">
                      <a:moveTo>
                        <a:pt x="152" y="0"/>
                      </a:moveTo>
                      <a:lnTo>
                        <a:pt x="615" y="0"/>
                      </a:lnTo>
                      <a:lnTo>
                        <a:pt x="655" y="66"/>
                      </a:lnTo>
                      <a:lnTo>
                        <a:pt x="701" y="130"/>
                      </a:lnTo>
                      <a:lnTo>
                        <a:pt x="751" y="190"/>
                      </a:lnTo>
                      <a:lnTo>
                        <a:pt x="804" y="247"/>
                      </a:lnTo>
                      <a:lnTo>
                        <a:pt x="861" y="300"/>
                      </a:lnTo>
                      <a:lnTo>
                        <a:pt x="152" y="300"/>
                      </a:lnTo>
                      <a:lnTo>
                        <a:pt x="121" y="297"/>
                      </a:lnTo>
                      <a:lnTo>
                        <a:pt x="93" y="289"/>
                      </a:lnTo>
                      <a:lnTo>
                        <a:pt x="67" y="275"/>
                      </a:lnTo>
                      <a:lnTo>
                        <a:pt x="45" y="257"/>
                      </a:lnTo>
                      <a:lnTo>
                        <a:pt x="26" y="235"/>
                      </a:lnTo>
                      <a:lnTo>
                        <a:pt x="13" y="209"/>
                      </a:lnTo>
                      <a:lnTo>
                        <a:pt x="3" y="181"/>
                      </a:lnTo>
                      <a:lnTo>
                        <a:pt x="0" y="151"/>
                      </a:lnTo>
                      <a:lnTo>
                        <a:pt x="3" y="119"/>
                      </a:lnTo>
                      <a:lnTo>
                        <a:pt x="13" y="91"/>
                      </a:lnTo>
                      <a:lnTo>
                        <a:pt x="26" y="66"/>
                      </a:lnTo>
                      <a:lnTo>
                        <a:pt x="45" y="44"/>
                      </a:lnTo>
                      <a:lnTo>
                        <a:pt x="67" y="26"/>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3" name="Freeform 79">
                  <a:extLst>
                    <a:ext uri="{FF2B5EF4-FFF2-40B4-BE49-F238E27FC236}">
                      <a16:creationId xmlns:a16="http://schemas.microsoft.com/office/drawing/2014/main" id="{952593B4-730D-4182-E9A9-673EA4CF32F3}"/>
                    </a:ext>
                  </a:extLst>
                </p:cNvPr>
                <p:cNvSpPr>
                  <a:spLocks/>
                </p:cNvSpPr>
                <p:nvPr/>
              </p:nvSpPr>
              <p:spPr bwMode="auto">
                <a:xfrm>
                  <a:off x="3656013" y="4391025"/>
                  <a:ext cx="203200" cy="44450"/>
                </a:xfrm>
                <a:custGeom>
                  <a:avLst/>
                  <a:gdLst>
                    <a:gd name="T0" fmla="*/ 152 w 1414"/>
                    <a:gd name="T1" fmla="*/ 0 h 301"/>
                    <a:gd name="T2" fmla="*/ 958 w 1414"/>
                    <a:gd name="T3" fmla="*/ 0 h 301"/>
                    <a:gd name="T4" fmla="*/ 1027 w 1414"/>
                    <a:gd name="T5" fmla="*/ 46 h 301"/>
                    <a:gd name="T6" fmla="*/ 1099 w 1414"/>
                    <a:gd name="T7" fmla="*/ 88 h 301"/>
                    <a:gd name="T8" fmla="*/ 1174 w 1414"/>
                    <a:gd name="T9" fmla="*/ 124 h 301"/>
                    <a:gd name="T10" fmla="*/ 1251 w 1414"/>
                    <a:gd name="T11" fmla="*/ 155 h 301"/>
                    <a:gd name="T12" fmla="*/ 1332 w 1414"/>
                    <a:gd name="T13" fmla="*/ 181 h 301"/>
                    <a:gd name="T14" fmla="*/ 1414 w 1414"/>
                    <a:gd name="T15" fmla="*/ 202 h 301"/>
                    <a:gd name="T16" fmla="*/ 1403 w 1414"/>
                    <a:gd name="T17" fmla="*/ 226 h 301"/>
                    <a:gd name="T18" fmla="*/ 1388 w 1414"/>
                    <a:gd name="T19" fmla="*/ 247 h 301"/>
                    <a:gd name="T20" fmla="*/ 1370 w 1414"/>
                    <a:gd name="T21" fmla="*/ 266 h 301"/>
                    <a:gd name="T22" fmla="*/ 1349 w 1414"/>
                    <a:gd name="T23" fmla="*/ 280 h 301"/>
                    <a:gd name="T24" fmla="*/ 1325 w 1414"/>
                    <a:gd name="T25" fmla="*/ 292 h 301"/>
                    <a:gd name="T26" fmla="*/ 1300 w 1414"/>
                    <a:gd name="T27" fmla="*/ 299 h 301"/>
                    <a:gd name="T28" fmla="*/ 1273 w 1414"/>
                    <a:gd name="T29" fmla="*/ 301 h 301"/>
                    <a:gd name="T30" fmla="*/ 152 w 1414"/>
                    <a:gd name="T31" fmla="*/ 301 h 301"/>
                    <a:gd name="T32" fmla="*/ 121 w 1414"/>
                    <a:gd name="T33" fmla="*/ 298 h 301"/>
                    <a:gd name="T34" fmla="*/ 93 w 1414"/>
                    <a:gd name="T35" fmla="*/ 290 h 301"/>
                    <a:gd name="T36" fmla="*/ 67 w 1414"/>
                    <a:gd name="T37" fmla="*/ 275 h 301"/>
                    <a:gd name="T38" fmla="*/ 45 w 1414"/>
                    <a:gd name="T39" fmla="*/ 257 h 301"/>
                    <a:gd name="T40" fmla="*/ 26 w 1414"/>
                    <a:gd name="T41" fmla="*/ 234 h 301"/>
                    <a:gd name="T42" fmla="*/ 13 w 1414"/>
                    <a:gd name="T43" fmla="*/ 210 h 301"/>
                    <a:gd name="T44" fmla="*/ 3 w 1414"/>
                    <a:gd name="T45" fmla="*/ 180 h 301"/>
                    <a:gd name="T46" fmla="*/ 0 w 1414"/>
                    <a:gd name="T47" fmla="*/ 150 h 301"/>
                    <a:gd name="T48" fmla="*/ 3 w 1414"/>
                    <a:gd name="T49" fmla="*/ 120 h 301"/>
                    <a:gd name="T50" fmla="*/ 13 w 1414"/>
                    <a:gd name="T51" fmla="*/ 92 h 301"/>
                    <a:gd name="T52" fmla="*/ 26 w 1414"/>
                    <a:gd name="T53" fmla="*/ 66 h 301"/>
                    <a:gd name="T54" fmla="*/ 45 w 1414"/>
                    <a:gd name="T55" fmla="*/ 44 h 301"/>
                    <a:gd name="T56" fmla="*/ 67 w 1414"/>
                    <a:gd name="T57" fmla="*/ 25 h 301"/>
                    <a:gd name="T58" fmla="*/ 93 w 1414"/>
                    <a:gd name="T59" fmla="*/ 12 h 301"/>
                    <a:gd name="T60" fmla="*/ 121 w 1414"/>
                    <a:gd name="T61" fmla="*/ 4 h 301"/>
                    <a:gd name="T62" fmla="*/ 152 w 1414"/>
                    <a:gd name="T6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4" h="301">
                      <a:moveTo>
                        <a:pt x="152" y="0"/>
                      </a:moveTo>
                      <a:lnTo>
                        <a:pt x="958" y="0"/>
                      </a:lnTo>
                      <a:lnTo>
                        <a:pt x="1027" y="46"/>
                      </a:lnTo>
                      <a:lnTo>
                        <a:pt x="1099" y="88"/>
                      </a:lnTo>
                      <a:lnTo>
                        <a:pt x="1174" y="124"/>
                      </a:lnTo>
                      <a:lnTo>
                        <a:pt x="1251" y="155"/>
                      </a:lnTo>
                      <a:lnTo>
                        <a:pt x="1332" y="181"/>
                      </a:lnTo>
                      <a:lnTo>
                        <a:pt x="1414" y="202"/>
                      </a:lnTo>
                      <a:lnTo>
                        <a:pt x="1403" y="226"/>
                      </a:lnTo>
                      <a:lnTo>
                        <a:pt x="1388" y="247"/>
                      </a:lnTo>
                      <a:lnTo>
                        <a:pt x="1370" y="266"/>
                      </a:lnTo>
                      <a:lnTo>
                        <a:pt x="1349" y="280"/>
                      </a:lnTo>
                      <a:lnTo>
                        <a:pt x="1325" y="292"/>
                      </a:lnTo>
                      <a:lnTo>
                        <a:pt x="1300" y="299"/>
                      </a:lnTo>
                      <a:lnTo>
                        <a:pt x="1273" y="301"/>
                      </a:lnTo>
                      <a:lnTo>
                        <a:pt x="152" y="301"/>
                      </a:lnTo>
                      <a:lnTo>
                        <a:pt x="121" y="298"/>
                      </a:lnTo>
                      <a:lnTo>
                        <a:pt x="93" y="290"/>
                      </a:lnTo>
                      <a:lnTo>
                        <a:pt x="67" y="275"/>
                      </a:lnTo>
                      <a:lnTo>
                        <a:pt x="45" y="257"/>
                      </a:lnTo>
                      <a:lnTo>
                        <a:pt x="26" y="234"/>
                      </a:lnTo>
                      <a:lnTo>
                        <a:pt x="13" y="210"/>
                      </a:lnTo>
                      <a:lnTo>
                        <a:pt x="3" y="180"/>
                      </a:lnTo>
                      <a:lnTo>
                        <a:pt x="0" y="150"/>
                      </a:lnTo>
                      <a:lnTo>
                        <a:pt x="3" y="120"/>
                      </a:lnTo>
                      <a:lnTo>
                        <a:pt x="13" y="92"/>
                      </a:lnTo>
                      <a:lnTo>
                        <a:pt x="26" y="66"/>
                      </a:lnTo>
                      <a:lnTo>
                        <a:pt x="45" y="44"/>
                      </a:lnTo>
                      <a:lnTo>
                        <a:pt x="67" y="25"/>
                      </a:lnTo>
                      <a:lnTo>
                        <a:pt x="93" y="12"/>
                      </a:lnTo>
                      <a:lnTo>
                        <a:pt x="121" y="4"/>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4" name="Freeform 80">
                  <a:extLst>
                    <a:ext uri="{FF2B5EF4-FFF2-40B4-BE49-F238E27FC236}">
                      <a16:creationId xmlns:a16="http://schemas.microsoft.com/office/drawing/2014/main" id="{0EEF034A-A092-D450-9CFB-3DA2AD18B6F2}"/>
                    </a:ext>
                  </a:extLst>
                </p:cNvPr>
                <p:cNvSpPr>
                  <a:spLocks/>
                </p:cNvSpPr>
                <p:nvPr/>
              </p:nvSpPr>
              <p:spPr bwMode="auto">
                <a:xfrm>
                  <a:off x="3656013" y="4446588"/>
                  <a:ext cx="204788" cy="42863"/>
                </a:xfrm>
                <a:custGeom>
                  <a:avLst/>
                  <a:gdLst>
                    <a:gd name="T0" fmla="*/ 152 w 1424"/>
                    <a:gd name="T1" fmla="*/ 0 h 302"/>
                    <a:gd name="T2" fmla="*/ 1273 w 1424"/>
                    <a:gd name="T3" fmla="*/ 0 h 302"/>
                    <a:gd name="T4" fmla="*/ 1303 w 1424"/>
                    <a:gd name="T5" fmla="*/ 3 h 302"/>
                    <a:gd name="T6" fmla="*/ 1332 w 1424"/>
                    <a:gd name="T7" fmla="*/ 13 h 302"/>
                    <a:gd name="T8" fmla="*/ 1357 w 1424"/>
                    <a:gd name="T9" fmla="*/ 26 h 302"/>
                    <a:gd name="T10" fmla="*/ 1380 w 1424"/>
                    <a:gd name="T11" fmla="*/ 45 h 302"/>
                    <a:gd name="T12" fmla="*/ 1398 w 1424"/>
                    <a:gd name="T13" fmla="*/ 67 h 302"/>
                    <a:gd name="T14" fmla="*/ 1412 w 1424"/>
                    <a:gd name="T15" fmla="*/ 92 h 302"/>
                    <a:gd name="T16" fmla="*/ 1421 w 1424"/>
                    <a:gd name="T17" fmla="*/ 121 h 302"/>
                    <a:gd name="T18" fmla="*/ 1424 w 1424"/>
                    <a:gd name="T19" fmla="*/ 151 h 302"/>
                    <a:gd name="T20" fmla="*/ 1421 w 1424"/>
                    <a:gd name="T21" fmla="*/ 181 h 302"/>
                    <a:gd name="T22" fmla="*/ 1412 w 1424"/>
                    <a:gd name="T23" fmla="*/ 209 h 302"/>
                    <a:gd name="T24" fmla="*/ 1398 w 1424"/>
                    <a:gd name="T25" fmla="*/ 235 h 302"/>
                    <a:gd name="T26" fmla="*/ 1380 w 1424"/>
                    <a:gd name="T27" fmla="*/ 257 h 302"/>
                    <a:gd name="T28" fmla="*/ 1357 w 1424"/>
                    <a:gd name="T29" fmla="*/ 276 h 302"/>
                    <a:gd name="T30" fmla="*/ 1332 w 1424"/>
                    <a:gd name="T31" fmla="*/ 289 h 302"/>
                    <a:gd name="T32" fmla="*/ 1303 w 1424"/>
                    <a:gd name="T33" fmla="*/ 299 h 302"/>
                    <a:gd name="T34" fmla="*/ 1273 w 1424"/>
                    <a:gd name="T35" fmla="*/ 302 h 302"/>
                    <a:gd name="T36" fmla="*/ 152 w 1424"/>
                    <a:gd name="T37" fmla="*/ 302 h 302"/>
                    <a:gd name="T38" fmla="*/ 121 w 1424"/>
                    <a:gd name="T39" fmla="*/ 299 h 302"/>
                    <a:gd name="T40" fmla="*/ 93 w 1424"/>
                    <a:gd name="T41" fmla="*/ 289 h 302"/>
                    <a:gd name="T42" fmla="*/ 67 w 1424"/>
                    <a:gd name="T43" fmla="*/ 276 h 302"/>
                    <a:gd name="T44" fmla="*/ 45 w 1424"/>
                    <a:gd name="T45" fmla="*/ 257 h 302"/>
                    <a:gd name="T46" fmla="*/ 26 w 1424"/>
                    <a:gd name="T47" fmla="*/ 235 h 302"/>
                    <a:gd name="T48" fmla="*/ 13 w 1424"/>
                    <a:gd name="T49" fmla="*/ 209 h 302"/>
                    <a:gd name="T50" fmla="*/ 3 w 1424"/>
                    <a:gd name="T51" fmla="*/ 181 h 302"/>
                    <a:gd name="T52" fmla="*/ 0 w 1424"/>
                    <a:gd name="T53" fmla="*/ 151 h 302"/>
                    <a:gd name="T54" fmla="*/ 3 w 1424"/>
                    <a:gd name="T55" fmla="*/ 121 h 302"/>
                    <a:gd name="T56" fmla="*/ 13 w 1424"/>
                    <a:gd name="T57" fmla="*/ 92 h 302"/>
                    <a:gd name="T58" fmla="*/ 26 w 1424"/>
                    <a:gd name="T59" fmla="*/ 67 h 302"/>
                    <a:gd name="T60" fmla="*/ 45 w 1424"/>
                    <a:gd name="T61" fmla="*/ 45 h 302"/>
                    <a:gd name="T62" fmla="*/ 67 w 1424"/>
                    <a:gd name="T63" fmla="*/ 26 h 302"/>
                    <a:gd name="T64" fmla="*/ 93 w 1424"/>
                    <a:gd name="T65" fmla="*/ 13 h 302"/>
                    <a:gd name="T66" fmla="*/ 121 w 1424"/>
                    <a:gd name="T67" fmla="*/ 3 h 302"/>
                    <a:gd name="T68" fmla="*/ 152 w 1424"/>
                    <a:gd name="T6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4" h="302">
                      <a:moveTo>
                        <a:pt x="152" y="0"/>
                      </a:moveTo>
                      <a:lnTo>
                        <a:pt x="1273" y="0"/>
                      </a:lnTo>
                      <a:lnTo>
                        <a:pt x="1303" y="3"/>
                      </a:lnTo>
                      <a:lnTo>
                        <a:pt x="1332" y="13"/>
                      </a:lnTo>
                      <a:lnTo>
                        <a:pt x="1357" y="26"/>
                      </a:lnTo>
                      <a:lnTo>
                        <a:pt x="1380" y="45"/>
                      </a:lnTo>
                      <a:lnTo>
                        <a:pt x="1398" y="67"/>
                      </a:lnTo>
                      <a:lnTo>
                        <a:pt x="1412" y="92"/>
                      </a:lnTo>
                      <a:lnTo>
                        <a:pt x="1421" y="121"/>
                      </a:lnTo>
                      <a:lnTo>
                        <a:pt x="1424" y="151"/>
                      </a:lnTo>
                      <a:lnTo>
                        <a:pt x="1421" y="181"/>
                      </a:lnTo>
                      <a:lnTo>
                        <a:pt x="1412" y="209"/>
                      </a:lnTo>
                      <a:lnTo>
                        <a:pt x="1398" y="235"/>
                      </a:lnTo>
                      <a:lnTo>
                        <a:pt x="1380" y="257"/>
                      </a:lnTo>
                      <a:lnTo>
                        <a:pt x="1357" y="276"/>
                      </a:lnTo>
                      <a:lnTo>
                        <a:pt x="1332" y="289"/>
                      </a:lnTo>
                      <a:lnTo>
                        <a:pt x="1303" y="299"/>
                      </a:lnTo>
                      <a:lnTo>
                        <a:pt x="1273" y="302"/>
                      </a:lnTo>
                      <a:lnTo>
                        <a:pt x="152" y="302"/>
                      </a:lnTo>
                      <a:lnTo>
                        <a:pt x="121" y="299"/>
                      </a:lnTo>
                      <a:lnTo>
                        <a:pt x="93" y="289"/>
                      </a:lnTo>
                      <a:lnTo>
                        <a:pt x="67" y="276"/>
                      </a:lnTo>
                      <a:lnTo>
                        <a:pt x="45" y="257"/>
                      </a:lnTo>
                      <a:lnTo>
                        <a:pt x="26" y="235"/>
                      </a:lnTo>
                      <a:lnTo>
                        <a:pt x="13" y="209"/>
                      </a:lnTo>
                      <a:lnTo>
                        <a:pt x="3" y="181"/>
                      </a:lnTo>
                      <a:lnTo>
                        <a:pt x="0" y="151"/>
                      </a:lnTo>
                      <a:lnTo>
                        <a:pt x="3" y="121"/>
                      </a:lnTo>
                      <a:lnTo>
                        <a:pt x="13" y="92"/>
                      </a:lnTo>
                      <a:lnTo>
                        <a:pt x="26" y="67"/>
                      </a:lnTo>
                      <a:lnTo>
                        <a:pt x="45" y="45"/>
                      </a:lnTo>
                      <a:lnTo>
                        <a:pt x="67" y="26"/>
                      </a:lnTo>
                      <a:lnTo>
                        <a:pt x="93" y="13"/>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5" name="Freeform 81">
                  <a:extLst>
                    <a:ext uri="{FF2B5EF4-FFF2-40B4-BE49-F238E27FC236}">
                      <a16:creationId xmlns:a16="http://schemas.microsoft.com/office/drawing/2014/main" id="{2E133E05-9220-109A-E674-98A9A92AE0A8}"/>
                    </a:ext>
                  </a:extLst>
                </p:cNvPr>
                <p:cNvSpPr>
                  <a:spLocks noEditPoints="1"/>
                </p:cNvSpPr>
                <p:nvPr/>
              </p:nvSpPr>
              <p:spPr bwMode="auto">
                <a:xfrm>
                  <a:off x="3743326" y="4098925"/>
                  <a:ext cx="306388" cy="303213"/>
                </a:xfrm>
                <a:custGeom>
                  <a:avLst/>
                  <a:gdLst>
                    <a:gd name="T0" fmla="*/ 924 w 2119"/>
                    <a:gd name="T1" fmla="*/ 314 h 2106"/>
                    <a:gd name="T2" fmla="*/ 735 w 2119"/>
                    <a:gd name="T3" fmla="*/ 374 h 2106"/>
                    <a:gd name="T4" fmla="*/ 573 w 2119"/>
                    <a:gd name="T5" fmla="*/ 479 h 2106"/>
                    <a:gd name="T6" fmla="*/ 441 w 2119"/>
                    <a:gd name="T7" fmla="*/ 620 h 2106"/>
                    <a:gd name="T8" fmla="*/ 350 w 2119"/>
                    <a:gd name="T9" fmla="*/ 792 h 2106"/>
                    <a:gd name="T10" fmla="*/ 306 w 2119"/>
                    <a:gd name="T11" fmla="*/ 985 h 2106"/>
                    <a:gd name="T12" fmla="*/ 315 w 2119"/>
                    <a:gd name="T13" fmla="*/ 1188 h 2106"/>
                    <a:gd name="T14" fmla="*/ 376 w 2119"/>
                    <a:gd name="T15" fmla="*/ 1375 h 2106"/>
                    <a:gd name="T16" fmla="*/ 481 w 2119"/>
                    <a:gd name="T17" fmla="*/ 1538 h 2106"/>
                    <a:gd name="T18" fmla="*/ 623 w 2119"/>
                    <a:gd name="T19" fmla="*/ 1668 h 2106"/>
                    <a:gd name="T20" fmla="*/ 796 w 2119"/>
                    <a:gd name="T21" fmla="*/ 1758 h 2106"/>
                    <a:gd name="T22" fmla="*/ 991 w 2119"/>
                    <a:gd name="T23" fmla="*/ 1803 h 2106"/>
                    <a:gd name="T24" fmla="*/ 1196 w 2119"/>
                    <a:gd name="T25" fmla="*/ 1793 h 2106"/>
                    <a:gd name="T26" fmla="*/ 1384 w 2119"/>
                    <a:gd name="T27" fmla="*/ 1733 h 2106"/>
                    <a:gd name="T28" fmla="*/ 1548 w 2119"/>
                    <a:gd name="T29" fmla="*/ 1628 h 2106"/>
                    <a:gd name="T30" fmla="*/ 1678 w 2119"/>
                    <a:gd name="T31" fmla="*/ 1487 h 2106"/>
                    <a:gd name="T32" fmla="*/ 1770 w 2119"/>
                    <a:gd name="T33" fmla="*/ 1316 h 2106"/>
                    <a:gd name="T34" fmla="*/ 1813 w 2119"/>
                    <a:gd name="T35" fmla="*/ 1122 h 2106"/>
                    <a:gd name="T36" fmla="*/ 1804 w 2119"/>
                    <a:gd name="T37" fmla="*/ 919 h 2106"/>
                    <a:gd name="T38" fmla="*/ 1743 w 2119"/>
                    <a:gd name="T39" fmla="*/ 732 h 2106"/>
                    <a:gd name="T40" fmla="*/ 1639 w 2119"/>
                    <a:gd name="T41" fmla="*/ 569 h 2106"/>
                    <a:gd name="T42" fmla="*/ 1496 w 2119"/>
                    <a:gd name="T43" fmla="*/ 439 h 2106"/>
                    <a:gd name="T44" fmla="*/ 1324 w 2119"/>
                    <a:gd name="T45" fmla="*/ 349 h 2106"/>
                    <a:gd name="T46" fmla="*/ 1129 w 2119"/>
                    <a:gd name="T47" fmla="*/ 304 h 2106"/>
                    <a:gd name="T48" fmla="*/ 1142 w 2119"/>
                    <a:gd name="T49" fmla="*/ 4 h 2106"/>
                    <a:gd name="T50" fmla="*/ 1379 w 2119"/>
                    <a:gd name="T51" fmla="*/ 49 h 2106"/>
                    <a:gd name="T52" fmla="*/ 1595 w 2119"/>
                    <a:gd name="T53" fmla="*/ 145 h 2106"/>
                    <a:gd name="T54" fmla="*/ 1781 w 2119"/>
                    <a:gd name="T55" fmla="*/ 282 h 2106"/>
                    <a:gd name="T56" fmla="*/ 1933 w 2119"/>
                    <a:gd name="T57" fmla="*/ 457 h 2106"/>
                    <a:gd name="T58" fmla="*/ 2044 w 2119"/>
                    <a:gd name="T59" fmla="*/ 662 h 2106"/>
                    <a:gd name="T60" fmla="*/ 2107 w 2119"/>
                    <a:gd name="T61" fmla="*/ 891 h 2106"/>
                    <a:gd name="T62" fmla="*/ 2116 w 2119"/>
                    <a:gd name="T63" fmla="*/ 1136 h 2106"/>
                    <a:gd name="T64" fmla="*/ 2070 w 2119"/>
                    <a:gd name="T65" fmla="*/ 1371 h 2106"/>
                    <a:gd name="T66" fmla="*/ 1975 w 2119"/>
                    <a:gd name="T67" fmla="*/ 1584 h 2106"/>
                    <a:gd name="T68" fmla="*/ 1835 w 2119"/>
                    <a:gd name="T69" fmla="*/ 1770 h 2106"/>
                    <a:gd name="T70" fmla="*/ 1660 w 2119"/>
                    <a:gd name="T71" fmla="*/ 1921 h 2106"/>
                    <a:gd name="T72" fmla="*/ 1453 w 2119"/>
                    <a:gd name="T73" fmla="*/ 2031 h 2106"/>
                    <a:gd name="T74" fmla="*/ 1224 w 2119"/>
                    <a:gd name="T75" fmla="*/ 2094 h 2106"/>
                    <a:gd name="T76" fmla="*/ 977 w 2119"/>
                    <a:gd name="T77" fmla="*/ 2103 h 2106"/>
                    <a:gd name="T78" fmla="*/ 740 w 2119"/>
                    <a:gd name="T79" fmla="*/ 2058 h 2106"/>
                    <a:gd name="T80" fmla="*/ 526 w 2119"/>
                    <a:gd name="T81" fmla="*/ 1962 h 2106"/>
                    <a:gd name="T82" fmla="*/ 338 w 2119"/>
                    <a:gd name="T83" fmla="*/ 1825 h 2106"/>
                    <a:gd name="T84" fmla="*/ 187 w 2119"/>
                    <a:gd name="T85" fmla="*/ 1650 h 2106"/>
                    <a:gd name="T86" fmla="*/ 76 w 2119"/>
                    <a:gd name="T87" fmla="*/ 1445 h 2106"/>
                    <a:gd name="T88" fmla="*/ 13 w 2119"/>
                    <a:gd name="T89" fmla="*/ 1216 h 2106"/>
                    <a:gd name="T90" fmla="*/ 3 w 2119"/>
                    <a:gd name="T91" fmla="*/ 972 h 2106"/>
                    <a:gd name="T92" fmla="*/ 49 w 2119"/>
                    <a:gd name="T93" fmla="*/ 736 h 2106"/>
                    <a:gd name="T94" fmla="*/ 145 w 2119"/>
                    <a:gd name="T95" fmla="*/ 523 h 2106"/>
                    <a:gd name="T96" fmla="*/ 284 w 2119"/>
                    <a:gd name="T97" fmla="*/ 337 h 2106"/>
                    <a:gd name="T98" fmla="*/ 460 w 2119"/>
                    <a:gd name="T99" fmla="*/ 187 h 2106"/>
                    <a:gd name="T100" fmla="*/ 666 w 2119"/>
                    <a:gd name="T101" fmla="*/ 76 h 2106"/>
                    <a:gd name="T102" fmla="*/ 896 w 2119"/>
                    <a:gd name="T103" fmla="*/ 13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9" h="2106">
                      <a:moveTo>
                        <a:pt x="1060" y="301"/>
                      </a:moveTo>
                      <a:lnTo>
                        <a:pt x="991" y="304"/>
                      </a:lnTo>
                      <a:lnTo>
                        <a:pt x="924" y="314"/>
                      </a:lnTo>
                      <a:lnTo>
                        <a:pt x="859" y="328"/>
                      </a:lnTo>
                      <a:lnTo>
                        <a:pt x="796" y="349"/>
                      </a:lnTo>
                      <a:lnTo>
                        <a:pt x="735" y="374"/>
                      </a:lnTo>
                      <a:lnTo>
                        <a:pt x="678" y="404"/>
                      </a:lnTo>
                      <a:lnTo>
                        <a:pt x="623" y="439"/>
                      </a:lnTo>
                      <a:lnTo>
                        <a:pt x="573" y="479"/>
                      </a:lnTo>
                      <a:lnTo>
                        <a:pt x="525" y="523"/>
                      </a:lnTo>
                      <a:lnTo>
                        <a:pt x="481" y="569"/>
                      </a:lnTo>
                      <a:lnTo>
                        <a:pt x="441" y="620"/>
                      </a:lnTo>
                      <a:lnTo>
                        <a:pt x="406" y="674"/>
                      </a:lnTo>
                      <a:lnTo>
                        <a:pt x="376" y="732"/>
                      </a:lnTo>
                      <a:lnTo>
                        <a:pt x="350" y="792"/>
                      </a:lnTo>
                      <a:lnTo>
                        <a:pt x="330" y="854"/>
                      </a:lnTo>
                      <a:lnTo>
                        <a:pt x="315" y="919"/>
                      </a:lnTo>
                      <a:lnTo>
                        <a:pt x="306" y="985"/>
                      </a:lnTo>
                      <a:lnTo>
                        <a:pt x="303" y="1054"/>
                      </a:lnTo>
                      <a:lnTo>
                        <a:pt x="306" y="1122"/>
                      </a:lnTo>
                      <a:lnTo>
                        <a:pt x="315" y="1188"/>
                      </a:lnTo>
                      <a:lnTo>
                        <a:pt x="330" y="1254"/>
                      </a:lnTo>
                      <a:lnTo>
                        <a:pt x="350" y="1316"/>
                      </a:lnTo>
                      <a:lnTo>
                        <a:pt x="376" y="1375"/>
                      </a:lnTo>
                      <a:lnTo>
                        <a:pt x="406" y="1433"/>
                      </a:lnTo>
                      <a:lnTo>
                        <a:pt x="441" y="1487"/>
                      </a:lnTo>
                      <a:lnTo>
                        <a:pt x="481" y="1538"/>
                      </a:lnTo>
                      <a:lnTo>
                        <a:pt x="525" y="1585"/>
                      </a:lnTo>
                      <a:lnTo>
                        <a:pt x="573" y="1628"/>
                      </a:lnTo>
                      <a:lnTo>
                        <a:pt x="623" y="1668"/>
                      </a:lnTo>
                      <a:lnTo>
                        <a:pt x="678" y="1703"/>
                      </a:lnTo>
                      <a:lnTo>
                        <a:pt x="735" y="1733"/>
                      </a:lnTo>
                      <a:lnTo>
                        <a:pt x="796" y="1758"/>
                      </a:lnTo>
                      <a:lnTo>
                        <a:pt x="859" y="1779"/>
                      </a:lnTo>
                      <a:lnTo>
                        <a:pt x="924" y="1793"/>
                      </a:lnTo>
                      <a:lnTo>
                        <a:pt x="991" y="1803"/>
                      </a:lnTo>
                      <a:lnTo>
                        <a:pt x="1060" y="1806"/>
                      </a:lnTo>
                      <a:lnTo>
                        <a:pt x="1129" y="1803"/>
                      </a:lnTo>
                      <a:lnTo>
                        <a:pt x="1196" y="1793"/>
                      </a:lnTo>
                      <a:lnTo>
                        <a:pt x="1261" y="1779"/>
                      </a:lnTo>
                      <a:lnTo>
                        <a:pt x="1324" y="1758"/>
                      </a:lnTo>
                      <a:lnTo>
                        <a:pt x="1384" y="1733"/>
                      </a:lnTo>
                      <a:lnTo>
                        <a:pt x="1442" y="1703"/>
                      </a:lnTo>
                      <a:lnTo>
                        <a:pt x="1496" y="1668"/>
                      </a:lnTo>
                      <a:lnTo>
                        <a:pt x="1548" y="1628"/>
                      </a:lnTo>
                      <a:lnTo>
                        <a:pt x="1595" y="1585"/>
                      </a:lnTo>
                      <a:lnTo>
                        <a:pt x="1639" y="1538"/>
                      </a:lnTo>
                      <a:lnTo>
                        <a:pt x="1678" y="1487"/>
                      </a:lnTo>
                      <a:lnTo>
                        <a:pt x="1713" y="1433"/>
                      </a:lnTo>
                      <a:lnTo>
                        <a:pt x="1743" y="1375"/>
                      </a:lnTo>
                      <a:lnTo>
                        <a:pt x="1770" y="1316"/>
                      </a:lnTo>
                      <a:lnTo>
                        <a:pt x="1789" y="1254"/>
                      </a:lnTo>
                      <a:lnTo>
                        <a:pt x="1804" y="1188"/>
                      </a:lnTo>
                      <a:lnTo>
                        <a:pt x="1813" y="1122"/>
                      </a:lnTo>
                      <a:lnTo>
                        <a:pt x="1817" y="1054"/>
                      </a:lnTo>
                      <a:lnTo>
                        <a:pt x="1813" y="985"/>
                      </a:lnTo>
                      <a:lnTo>
                        <a:pt x="1804" y="919"/>
                      </a:lnTo>
                      <a:lnTo>
                        <a:pt x="1789" y="854"/>
                      </a:lnTo>
                      <a:lnTo>
                        <a:pt x="1770" y="792"/>
                      </a:lnTo>
                      <a:lnTo>
                        <a:pt x="1743" y="732"/>
                      </a:lnTo>
                      <a:lnTo>
                        <a:pt x="1713" y="674"/>
                      </a:lnTo>
                      <a:lnTo>
                        <a:pt x="1678" y="620"/>
                      </a:lnTo>
                      <a:lnTo>
                        <a:pt x="1639" y="569"/>
                      </a:lnTo>
                      <a:lnTo>
                        <a:pt x="1595" y="523"/>
                      </a:lnTo>
                      <a:lnTo>
                        <a:pt x="1548" y="479"/>
                      </a:lnTo>
                      <a:lnTo>
                        <a:pt x="1496" y="439"/>
                      </a:lnTo>
                      <a:lnTo>
                        <a:pt x="1442" y="404"/>
                      </a:lnTo>
                      <a:lnTo>
                        <a:pt x="1384" y="374"/>
                      </a:lnTo>
                      <a:lnTo>
                        <a:pt x="1324" y="349"/>
                      </a:lnTo>
                      <a:lnTo>
                        <a:pt x="1261" y="328"/>
                      </a:lnTo>
                      <a:lnTo>
                        <a:pt x="1196" y="314"/>
                      </a:lnTo>
                      <a:lnTo>
                        <a:pt x="1129" y="304"/>
                      </a:lnTo>
                      <a:lnTo>
                        <a:pt x="1060" y="301"/>
                      </a:lnTo>
                      <a:close/>
                      <a:moveTo>
                        <a:pt x="1060" y="0"/>
                      </a:moveTo>
                      <a:lnTo>
                        <a:pt x="1142" y="4"/>
                      </a:lnTo>
                      <a:lnTo>
                        <a:pt x="1224" y="13"/>
                      </a:lnTo>
                      <a:lnTo>
                        <a:pt x="1303" y="29"/>
                      </a:lnTo>
                      <a:lnTo>
                        <a:pt x="1379" y="49"/>
                      </a:lnTo>
                      <a:lnTo>
                        <a:pt x="1453" y="76"/>
                      </a:lnTo>
                      <a:lnTo>
                        <a:pt x="1526" y="108"/>
                      </a:lnTo>
                      <a:lnTo>
                        <a:pt x="1595" y="145"/>
                      </a:lnTo>
                      <a:lnTo>
                        <a:pt x="1660" y="187"/>
                      </a:lnTo>
                      <a:lnTo>
                        <a:pt x="1722" y="232"/>
                      </a:lnTo>
                      <a:lnTo>
                        <a:pt x="1781" y="282"/>
                      </a:lnTo>
                      <a:lnTo>
                        <a:pt x="1835" y="337"/>
                      </a:lnTo>
                      <a:lnTo>
                        <a:pt x="1887" y="396"/>
                      </a:lnTo>
                      <a:lnTo>
                        <a:pt x="1933" y="457"/>
                      </a:lnTo>
                      <a:lnTo>
                        <a:pt x="1975" y="523"/>
                      </a:lnTo>
                      <a:lnTo>
                        <a:pt x="2011" y="591"/>
                      </a:lnTo>
                      <a:lnTo>
                        <a:pt x="2044" y="662"/>
                      </a:lnTo>
                      <a:lnTo>
                        <a:pt x="2070" y="736"/>
                      </a:lnTo>
                      <a:lnTo>
                        <a:pt x="2091" y="813"/>
                      </a:lnTo>
                      <a:lnTo>
                        <a:pt x="2107" y="891"/>
                      </a:lnTo>
                      <a:lnTo>
                        <a:pt x="2116" y="972"/>
                      </a:lnTo>
                      <a:lnTo>
                        <a:pt x="2119" y="1054"/>
                      </a:lnTo>
                      <a:lnTo>
                        <a:pt x="2116" y="1136"/>
                      </a:lnTo>
                      <a:lnTo>
                        <a:pt x="2107" y="1216"/>
                      </a:lnTo>
                      <a:lnTo>
                        <a:pt x="2091" y="1295"/>
                      </a:lnTo>
                      <a:lnTo>
                        <a:pt x="2070" y="1371"/>
                      </a:lnTo>
                      <a:lnTo>
                        <a:pt x="2044" y="1445"/>
                      </a:lnTo>
                      <a:lnTo>
                        <a:pt x="2011" y="1516"/>
                      </a:lnTo>
                      <a:lnTo>
                        <a:pt x="1975" y="1584"/>
                      </a:lnTo>
                      <a:lnTo>
                        <a:pt x="1933" y="1650"/>
                      </a:lnTo>
                      <a:lnTo>
                        <a:pt x="1887" y="1711"/>
                      </a:lnTo>
                      <a:lnTo>
                        <a:pt x="1835" y="1770"/>
                      </a:lnTo>
                      <a:lnTo>
                        <a:pt x="1781" y="1825"/>
                      </a:lnTo>
                      <a:lnTo>
                        <a:pt x="1722" y="1875"/>
                      </a:lnTo>
                      <a:lnTo>
                        <a:pt x="1660" y="1921"/>
                      </a:lnTo>
                      <a:lnTo>
                        <a:pt x="1595" y="1962"/>
                      </a:lnTo>
                      <a:lnTo>
                        <a:pt x="1526" y="1999"/>
                      </a:lnTo>
                      <a:lnTo>
                        <a:pt x="1453" y="2031"/>
                      </a:lnTo>
                      <a:lnTo>
                        <a:pt x="1379" y="2058"/>
                      </a:lnTo>
                      <a:lnTo>
                        <a:pt x="1303" y="2078"/>
                      </a:lnTo>
                      <a:lnTo>
                        <a:pt x="1224" y="2094"/>
                      </a:lnTo>
                      <a:lnTo>
                        <a:pt x="1142" y="2103"/>
                      </a:lnTo>
                      <a:lnTo>
                        <a:pt x="1060" y="2106"/>
                      </a:lnTo>
                      <a:lnTo>
                        <a:pt x="977" y="2103"/>
                      </a:lnTo>
                      <a:lnTo>
                        <a:pt x="896" y="2094"/>
                      </a:lnTo>
                      <a:lnTo>
                        <a:pt x="817" y="2078"/>
                      </a:lnTo>
                      <a:lnTo>
                        <a:pt x="740" y="2058"/>
                      </a:lnTo>
                      <a:lnTo>
                        <a:pt x="666" y="2031"/>
                      </a:lnTo>
                      <a:lnTo>
                        <a:pt x="594" y="1999"/>
                      </a:lnTo>
                      <a:lnTo>
                        <a:pt x="526" y="1962"/>
                      </a:lnTo>
                      <a:lnTo>
                        <a:pt x="460" y="1921"/>
                      </a:lnTo>
                      <a:lnTo>
                        <a:pt x="397" y="1875"/>
                      </a:lnTo>
                      <a:lnTo>
                        <a:pt x="338" y="1825"/>
                      </a:lnTo>
                      <a:lnTo>
                        <a:pt x="284" y="1770"/>
                      </a:lnTo>
                      <a:lnTo>
                        <a:pt x="233" y="1711"/>
                      </a:lnTo>
                      <a:lnTo>
                        <a:pt x="187" y="1650"/>
                      </a:lnTo>
                      <a:lnTo>
                        <a:pt x="145" y="1584"/>
                      </a:lnTo>
                      <a:lnTo>
                        <a:pt x="108" y="1516"/>
                      </a:lnTo>
                      <a:lnTo>
                        <a:pt x="76" y="1445"/>
                      </a:lnTo>
                      <a:lnTo>
                        <a:pt x="49" y="1371"/>
                      </a:lnTo>
                      <a:lnTo>
                        <a:pt x="28" y="1295"/>
                      </a:lnTo>
                      <a:lnTo>
                        <a:pt x="13" y="1216"/>
                      </a:lnTo>
                      <a:lnTo>
                        <a:pt x="3" y="1136"/>
                      </a:lnTo>
                      <a:lnTo>
                        <a:pt x="0" y="1054"/>
                      </a:lnTo>
                      <a:lnTo>
                        <a:pt x="3" y="972"/>
                      </a:lnTo>
                      <a:lnTo>
                        <a:pt x="13" y="891"/>
                      </a:lnTo>
                      <a:lnTo>
                        <a:pt x="28" y="813"/>
                      </a:lnTo>
                      <a:lnTo>
                        <a:pt x="49" y="736"/>
                      </a:lnTo>
                      <a:lnTo>
                        <a:pt x="76" y="662"/>
                      </a:lnTo>
                      <a:lnTo>
                        <a:pt x="108" y="591"/>
                      </a:lnTo>
                      <a:lnTo>
                        <a:pt x="145" y="523"/>
                      </a:lnTo>
                      <a:lnTo>
                        <a:pt x="187" y="457"/>
                      </a:lnTo>
                      <a:lnTo>
                        <a:pt x="233" y="396"/>
                      </a:lnTo>
                      <a:lnTo>
                        <a:pt x="284" y="337"/>
                      </a:lnTo>
                      <a:lnTo>
                        <a:pt x="338" y="282"/>
                      </a:lnTo>
                      <a:lnTo>
                        <a:pt x="397" y="232"/>
                      </a:lnTo>
                      <a:lnTo>
                        <a:pt x="460" y="187"/>
                      </a:lnTo>
                      <a:lnTo>
                        <a:pt x="526" y="145"/>
                      </a:lnTo>
                      <a:lnTo>
                        <a:pt x="594" y="108"/>
                      </a:lnTo>
                      <a:lnTo>
                        <a:pt x="666" y="76"/>
                      </a:lnTo>
                      <a:lnTo>
                        <a:pt x="740" y="49"/>
                      </a:lnTo>
                      <a:lnTo>
                        <a:pt x="817" y="29"/>
                      </a:lnTo>
                      <a:lnTo>
                        <a:pt x="896" y="13"/>
                      </a:lnTo>
                      <a:lnTo>
                        <a:pt x="977" y="4"/>
                      </a:lnTo>
                      <a:lnTo>
                        <a:pt x="1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26" name="Freeform 82">
                  <a:extLst>
                    <a:ext uri="{FF2B5EF4-FFF2-40B4-BE49-F238E27FC236}">
                      <a16:creationId xmlns:a16="http://schemas.microsoft.com/office/drawing/2014/main" id="{70FE8C9D-A08E-B333-7995-DD4B242F7DF3}"/>
                    </a:ext>
                  </a:extLst>
                </p:cNvPr>
                <p:cNvSpPr>
                  <a:spLocks noEditPoints="1"/>
                </p:cNvSpPr>
                <p:nvPr/>
              </p:nvSpPr>
              <p:spPr bwMode="auto">
                <a:xfrm>
                  <a:off x="3840163" y="4160838"/>
                  <a:ext cx="112713" cy="179388"/>
                </a:xfrm>
                <a:custGeom>
                  <a:avLst/>
                  <a:gdLst>
                    <a:gd name="T0" fmla="*/ 480 w 774"/>
                    <a:gd name="T1" fmla="*/ 963 h 1241"/>
                    <a:gd name="T2" fmla="*/ 565 w 774"/>
                    <a:gd name="T3" fmla="*/ 921 h 1241"/>
                    <a:gd name="T4" fmla="*/ 600 w 774"/>
                    <a:gd name="T5" fmla="*/ 836 h 1241"/>
                    <a:gd name="T6" fmla="*/ 568 w 774"/>
                    <a:gd name="T7" fmla="*/ 758 h 1241"/>
                    <a:gd name="T8" fmla="*/ 493 w 774"/>
                    <a:gd name="T9" fmla="*/ 717 h 1241"/>
                    <a:gd name="T10" fmla="*/ 348 w 774"/>
                    <a:gd name="T11" fmla="*/ 259 h 1241"/>
                    <a:gd name="T12" fmla="*/ 236 w 774"/>
                    <a:gd name="T13" fmla="*/ 297 h 1241"/>
                    <a:gd name="T14" fmla="*/ 194 w 774"/>
                    <a:gd name="T15" fmla="*/ 376 h 1241"/>
                    <a:gd name="T16" fmla="*/ 233 w 774"/>
                    <a:gd name="T17" fmla="*/ 458 h 1241"/>
                    <a:gd name="T18" fmla="*/ 348 w 774"/>
                    <a:gd name="T19" fmla="*/ 505 h 1241"/>
                    <a:gd name="T20" fmla="*/ 414 w 774"/>
                    <a:gd name="T21" fmla="*/ 9 h 1241"/>
                    <a:gd name="T22" fmla="*/ 431 w 774"/>
                    <a:gd name="T23" fmla="*/ 120 h 1241"/>
                    <a:gd name="T24" fmla="*/ 534 w 774"/>
                    <a:gd name="T25" fmla="*/ 135 h 1241"/>
                    <a:gd name="T26" fmla="*/ 648 w 774"/>
                    <a:gd name="T27" fmla="*/ 179 h 1241"/>
                    <a:gd name="T28" fmla="*/ 734 w 774"/>
                    <a:gd name="T29" fmla="*/ 251 h 1241"/>
                    <a:gd name="T30" fmla="*/ 756 w 774"/>
                    <a:gd name="T31" fmla="*/ 345 h 1241"/>
                    <a:gd name="T32" fmla="*/ 709 w 774"/>
                    <a:gd name="T33" fmla="*/ 401 h 1241"/>
                    <a:gd name="T34" fmla="*/ 640 w 774"/>
                    <a:gd name="T35" fmla="*/ 402 h 1241"/>
                    <a:gd name="T36" fmla="*/ 592 w 774"/>
                    <a:gd name="T37" fmla="*/ 357 h 1241"/>
                    <a:gd name="T38" fmla="*/ 542 w 774"/>
                    <a:gd name="T39" fmla="*/ 299 h 1241"/>
                    <a:gd name="T40" fmla="*/ 459 w 774"/>
                    <a:gd name="T41" fmla="*/ 261 h 1241"/>
                    <a:gd name="T42" fmla="*/ 498 w 774"/>
                    <a:gd name="T43" fmla="*/ 535 h 1241"/>
                    <a:gd name="T44" fmla="*/ 619 w 774"/>
                    <a:gd name="T45" fmla="*/ 576 h 1241"/>
                    <a:gd name="T46" fmla="*/ 713 w 774"/>
                    <a:gd name="T47" fmla="*/ 643 h 1241"/>
                    <a:gd name="T48" fmla="*/ 767 w 774"/>
                    <a:gd name="T49" fmla="*/ 749 h 1241"/>
                    <a:gd name="T50" fmla="*/ 765 w 774"/>
                    <a:gd name="T51" fmla="*/ 900 h 1241"/>
                    <a:gd name="T52" fmla="*/ 692 w 774"/>
                    <a:gd name="T53" fmla="*/ 1018 h 1241"/>
                    <a:gd name="T54" fmla="*/ 562 w 774"/>
                    <a:gd name="T55" fmla="*/ 1088 h 1241"/>
                    <a:gd name="T56" fmla="*/ 431 w 774"/>
                    <a:gd name="T57" fmla="*/ 1194 h 1241"/>
                    <a:gd name="T58" fmla="*/ 402 w 774"/>
                    <a:gd name="T59" fmla="*/ 1239 h 1241"/>
                    <a:gd name="T60" fmla="*/ 356 w 774"/>
                    <a:gd name="T61" fmla="*/ 1221 h 1241"/>
                    <a:gd name="T62" fmla="*/ 300 w 774"/>
                    <a:gd name="T63" fmla="*/ 1107 h 1241"/>
                    <a:gd name="T64" fmla="*/ 144 w 774"/>
                    <a:gd name="T65" fmla="*/ 1061 h 1241"/>
                    <a:gd name="T66" fmla="*/ 44 w 774"/>
                    <a:gd name="T67" fmla="*/ 978 h 1241"/>
                    <a:gd name="T68" fmla="*/ 1 w 774"/>
                    <a:gd name="T69" fmla="*/ 881 h 1241"/>
                    <a:gd name="T70" fmla="*/ 17 w 774"/>
                    <a:gd name="T71" fmla="*/ 801 h 1241"/>
                    <a:gd name="T72" fmla="*/ 85 w 774"/>
                    <a:gd name="T73" fmla="*/ 772 h 1241"/>
                    <a:gd name="T74" fmla="*/ 150 w 774"/>
                    <a:gd name="T75" fmla="*/ 792 h 1241"/>
                    <a:gd name="T76" fmla="*/ 178 w 774"/>
                    <a:gd name="T77" fmla="*/ 839 h 1241"/>
                    <a:gd name="T78" fmla="*/ 201 w 774"/>
                    <a:gd name="T79" fmla="*/ 897 h 1241"/>
                    <a:gd name="T80" fmla="*/ 247 w 774"/>
                    <a:gd name="T81" fmla="*/ 945 h 1241"/>
                    <a:gd name="T82" fmla="*/ 348 w 774"/>
                    <a:gd name="T83" fmla="*/ 970 h 1241"/>
                    <a:gd name="T84" fmla="*/ 211 w 774"/>
                    <a:gd name="T85" fmla="*/ 646 h 1241"/>
                    <a:gd name="T86" fmla="*/ 82 w 774"/>
                    <a:gd name="T87" fmla="*/ 565 h 1241"/>
                    <a:gd name="T88" fmla="*/ 23 w 774"/>
                    <a:gd name="T89" fmla="*/ 443 h 1241"/>
                    <a:gd name="T90" fmla="*/ 41 w 774"/>
                    <a:gd name="T91" fmla="*/ 300 h 1241"/>
                    <a:gd name="T92" fmla="*/ 120 w 774"/>
                    <a:gd name="T93" fmla="*/ 196 h 1241"/>
                    <a:gd name="T94" fmla="*/ 241 w 774"/>
                    <a:gd name="T95" fmla="*/ 135 h 1241"/>
                    <a:gd name="T96" fmla="*/ 348 w 774"/>
                    <a:gd name="T97" fmla="*/ 47 h 1241"/>
                    <a:gd name="T98" fmla="*/ 376 w 774"/>
                    <a:gd name="T99" fmla="*/ 3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1241">
                      <a:moveTo>
                        <a:pt x="431" y="699"/>
                      </a:moveTo>
                      <a:lnTo>
                        <a:pt x="431" y="970"/>
                      </a:lnTo>
                      <a:lnTo>
                        <a:pt x="456" y="967"/>
                      </a:lnTo>
                      <a:lnTo>
                        <a:pt x="480" y="963"/>
                      </a:lnTo>
                      <a:lnTo>
                        <a:pt x="504" y="956"/>
                      </a:lnTo>
                      <a:lnTo>
                        <a:pt x="526" y="947"/>
                      </a:lnTo>
                      <a:lnTo>
                        <a:pt x="547" y="935"/>
                      </a:lnTo>
                      <a:lnTo>
                        <a:pt x="565" y="921"/>
                      </a:lnTo>
                      <a:lnTo>
                        <a:pt x="579" y="904"/>
                      </a:lnTo>
                      <a:lnTo>
                        <a:pt x="591" y="884"/>
                      </a:lnTo>
                      <a:lnTo>
                        <a:pt x="598" y="861"/>
                      </a:lnTo>
                      <a:lnTo>
                        <a:pt x="600" y="836"/>
                      </a:lnTo>
                      <a:lnTo>
                        <a:pt x="598" y="812"/>
                      </a:lnTo>
                      <a:lnTo>
                        <a:pt x="592" y="792"/>
                      </a:lnTo>
                      <a:lnTo>
                        <a:pt x="581" y="774"/>
                      </a:lnTo>
                      <a:lnTo>
                        <a:pt x="568" y="758"/>
                      </a:lnTo>
                      <a:lnTo>
                        <a:pt x="552" y="745"/>
                      </a:lnTo>
                      <a:lnTo>
                        <a:pt x="534" y="733"/>
                      </a:lnTo>
                      <a:lnTo>
                        <a:pt x="514" y="724"/>
                      </a:lnTo>
                      <a:lnTo>
                        <a:pt x="493" y="717"/>
                      </a:lnTo>
                      <a:lnTo>
                        <a:pt x="473" y="709"/>
                      </a:lnTo>
                      <a:lnTo>
                        <a:pt x="452" y="704"/>
                      </a:lnTo>
                      <a:lnTo>
                        <a:pt x="431" y="699"/>
                      </a:lnTo>
                      <a:close/>
                      <a:moveTo>
                        <a:pt x="348" y="259"/>
                      </a:moveTo>
                      <a:lnTo>
                        <a:pt x="314" y="262"/>
                      </a:lnTo>
                      <a:lnTo>
                        <a:pt x="284" y="271"/>
                      </a:lnTo>
                      <a:lnTo>
                        <a:pt x="258" y="282"/>
                      </a:lnTo>
                      <a:lnTo>
                        <a:pt x="236" y="297"/>
                      </a:lnTo>
                      <a:lnTo>
                        <a:pt x="218" y="313"/>
                      </a:lnTo>
                      <a:lnTo>
                        <a:pt x="205" y="333"/>
                      </a:lnTo>
                      <a:lnTo>
                        <a:pt x="196" y="354"/>
                      </a:lnTo>
                      <a:lnTo>
                        <a:pt x="194" y="376"/>
                      </a:lnTo>
                      <a:lnTo>
                        <a:pt x="196" y="399"/>
                      </a:lnTo>
                      <a:lnTo>
                        <a:pt x="203" y="421"/>
                      </a:lnTo>
                      <a:lnTo>
                        <a:pt x="215" y="441"/>
                      </a:lnTo>
                      <a:lnTo>
                        <a:pt x="233" y="458"/>
                      </a:lnTo>
                      <a:lnTo>
                        <a:pt x="254" y="472"/>
                      </a:lnTo>
                      <a:lnTo>
                        <a:pt x="281" y="485"/>
                      </a:lnTo>
                      <a:lnTo>
                        <a:pt x="312" y="495"/>
                      </a:lnTo>
                      <a:lnTo>
                        <a:pt x="348" y="505"/>
                      </a:lnTo>
                      <a:lnTo>
                        <a:pt x="348" y="259"/>
                      </a:lnTo>
                      <a:close/>
                      <a:moveTo>
                        <a:pt x="389" y="0"/>
                      </a:moveTo>
                      <a:lnTo>
                        <a:pt x="402" y="3"/>
                      </a:lnTo>
                      <a:lnTo>
                        <a:pt x="414" y="9"/>
                      </a:lnTo>
                      <a:lnTo>
                        <a:pt x="423" y="20"/>
                      </a:lnTo>
                      <a:lnTo>
                        <a:pt x="429" y="33"/>
                      </a:lnTo>
                      <a:lnTo>
                        <a:pt x="431" y="47"/>
                      </a:lnTo>
                      <a:lnTo>
                        <a:pt x="431" y="120"/>
                      </a:lnTo>
                      <a:lnTo>
                        <a:pt x="454" y="121"/>
                      </a:lnTo>
                      <a:lnTo>
                        <a:pt x="479" y="124"/>
                      </a:lnTo>
                      <a:lnTo>
                        <a:pt x="506" y="129"/>
                      </a:lnTo>
                      <a:lnTo>
                        <a:pt x="534" y="135"/>
                      </a:lnTo>
                      <a:lnTo>
                        <a:pt x="564" y="144"/>
                      </a:lnTo>
                      <a:lnTo>
                        <a:pt x="593" y="154"/>
                      </a:lnTo>
                      <a:lnTo>
                        <a:pt x="621" y="165"/>
                      </a:lnTo>
                      <a:lnTo>
                        <a:pt x="648" y="179"/>
                      </a:lnTo>
                      <a:lnTo>
                        <a:pt x="674" y="195"/>
                      </a:lnTo>
                      <a:lnTo>
                        <a:pt x="698" y="211"/>
                      </a:lnTo>
                      <a:lnTo>
                        <a:pt x="718" y="230"/>
                      </a:lnTo>
                      <a:lnTo>
                        <a:pt x="734" y="251"/>
                      </a:lnTo>
                      <a:lnTo>
                        <a:pt x="748" y="274"/>
                      </a:lnTo>
                      <a:lnTo>
                        <a:pt x="755" y="298"/>
                      </a:lnTo>
                      <a:lnTo>
                        <a:pt x="758" y="324"/>
                      </a:lnTo>
                      <a:lnTo>
                        <a:pt x="756" y="345"/>
                      </a:lnTo>
                      <a:lnTo>
                        <a:pt x="749" y="364"/>
                      </a:lnTo>
                      <a:lnTo>
                        <a:pt x="740" y="380"/>
                      </a:lnTo>
                      <a:lnTo>
                        <a:pt x="726" y="392"/>
                      </a:lnTo>
                      <a:lnTo>
                        <a:pt x="709" y="401"/>
                      </a:lnTo>
                      <a:lnTo>
                        <a:pt x="691" y="407"/>
                      </a:lnTo>
                      <a:lnTo>
                        <a:pt x="671" y="408"/>
                      </a:lnTo>
                      <a:lnTo>
                        <a:pt x="655" y="407"/>
                      </a:lnTo>
                      <a:lnTo>
                        <a:pt x="640" y="402"/>
                      </a:lnTo>
                      <a:lnTo>
                        <a:pt x="626" y="393"/>
                      </a:lnTo>
                      <a:lnTo>
                        <a:pt x="615" y="383"/>
                      </a:lnTo>
                      <a:lnTo>
                        <a:pt x="603" y="370"/>
                      </a:lnTo>
                      <a:lnTo>
                        <a:pt x="592" y="357"/>
                      </a:lnTo>
                      <a:lnTo>
                        <a:pt x="580" y="342"/>
                      </a:lnTo>
                      <a:lnTo>
                        <a:pt x="569" y="328"/>
                      </a:lnTo>
                      <a:lnTo>
                        <a:pt x="555" y="313"/>
                      </a:lnTo>
                      <a:lnTo>
                        <a:pt x="542" y="299"/>
                      </a:lnTo>
                      <a:lnTo>
                        <a:pt x="525" y="286"/>
                      </a:lnTo>
                      <a:lnTo>
                        <a:pt x="506" y="276"/>
                      </a:lnTo>
                      <a:lnTo>
                        <a:pt x="484" y="267"/>
                      </a:lnTo>
                      <a:lnTo>
                        <a:pt x="459" y="261"/>
                      </a:lnTo>
                      <a:lnTo>
                        <a:pt x="431" y="259"/>
                      </a:lnTo>
                      <a:lnTo>
                        <a:pt x="431" y="519"/>
                      </a:lnTo>
                      <a:lnTo>
                        <a:pt x="464" y="526"/>
                      </a:lnTo>
                      <a:lnTo>
                        <a:pt x="498" y="535"/>
                      </a:lnTo>
                      <a:lnTo>
                        <a:pt x="530" y="543"/>
                      </a:lnTo>
                      <a:lnTo>
                        <a:pt x="562" y="552"/>
                      </a:lnTo>
                      <a:lnTo>
                        <a:pt x="591" y="564"/>
                      </a:lnTo>
                      <a:lnTo>
                        <a:pt x="619" y="576"/>
                      </a:lnTo>
                      <a:lnTo>
                        <a:pt x="646" y="590"/>
                      </a:lnTo>
                      <a:lnTo>
                        <a:pt x="670" y="605"/>
                      </a:lnTo>
                      <a:lnTo>
                        <a:pt x="693" y="623"/>
                      </a:lnTo>
                      <a:lnTo>
                        <a:pt x="713" y="643"/>
                      </a:lnTo>
                      <a:lnTo>
                        <a:pt x="731" y="666"/>
                      </a:lnTo>
                      <a:lnTo>
                        <a:pt x="746" y="691"/>
                      </a:lnTo>
                      <a:lnTo>
                        <a:pt x="757" y="719"/>
                      </a:lnTo>
                      <a:lnTo>
                        <a:pt x="767" y="749"/>
                      </a:lnTo>
                      <a:lnTo>
                        <a:pt x="772" y="783"/>
                      </a:lnTo>
                      <a:lnTo>
                        <a:pt x="774" y="821"/>
                      </a:lnTo>
                      <a:lnTo>
                        <a:pt x="771" y="861"/>
                      </a:lnTo>
                      <a:lnTo>
                        <a:pt x="765" y="900"/>
                      </a:lnTo>
                      <a:lnTo>
                        <a:pt x="752" y="934"/>
                      </a:lnTo>
                      <a:lnTo>
                        <a:pt x="736" y="965"/>
                      </a:lnTo>
                      <a:lnTo>
                        <a:pt x="716" y="993"/>
                      </a:lnTo>
                      <a:lnTo>
                        <a:pt x="692" y="1018"/>
                      </a:lnTo>
                      <a:lnTo>
                        <a:pt x="665" y="1040"/>
                      </a:lnTo>
                      <a:lnTo>
                        <a:pt x="634" y="1059"/>
                      </a:lnTo>
                      <a:lnTo>
                        <a:pt x="599" y="1075"/>
                      </a:lnTo>
                      <a:lnTo>
                        <a:pt x="562" y="1088"/>
                      </a:lnTo>
                      <a:lnTo>
                        <a:pt x="521" y="1098"/>
                      </a:lnTo>
                      <a:lnTo>
                        <a:pt x="477" y="1106"/>
                      </a:lnTo>
                      <a:lnTo>
                        <a:pt x="431" y="1110"/>
                      </a:lnTo>
                      <a:lnTo>
                        <a:pt x="431" y="1194"/>
                      </a:lnTo>
                      <a:lnTo>
                        <a:pt x="429" y="1209"/>
                      </a:lnTo>
                      <a:lnTo>
                        <a:pt x="423" y="1221"/>
                      </a:lnTo>
                      <a:lnTo>
                        <a:pt x="414" y="1231"/>
                      </a:lnTo>
                      <a:lnTo>
                        <a:pt x="402" y="1239"/>
                      </a:lnTo>
                      <a:lnTo>
                        <a:pt x="389" y="1241"/>
                      </a:lnTo>
                      <a:lnTo>
                        <a:pt x="376" y="1239"/>
                      </a:lnTo>
                      <a:lnTo>
                        <a:pt x="365" y="1231"/>
                      </a:lnTo>
                      <a:lnTo>
                        <a:pt x="356" y="1221"/>
                      </a:lnTo>
                      <a:lnTo>
                        <a:pt x="350" y="1209"/>
                      </a:lnTo>
                      <a:lnTo>
                        <a:pt x="348" y="1194"/>
                      </a:lnTo>
                      <a:lnTo>
                        <a:pt x="348" y="1110"/>
                      </a:lnTo>
                      <a:lnTo>
                        <a:pt x="300" y="1107"/>
                      </a:lnTo>
                      <a:lnTo>
                        <a:pt x="256" y="1099"/>
                      </a:lnTo>
                      <a:lnTo>
                        <a:pt x="215" y="1090"/>
                      </a:lnTo>
                      <a:lnTo>
                        <a:pt x="177" y="1077"/>
                      </a:lnTo>
                      <a:lnTo>
                        <a:pt x="144" y="1061"/>
                      </a:lnTo>
                      <a:lnTo>
                        <a:pt x="113" y="1042"/>
                      </a:lnTo>
                      <a:lnTo>
                        <a:pt x="87" y="1022"/>
                      </a:lnTo>
                      <a:lnTo>
                        <a:pt x="64" y="1001"/>
                      </a:lnTo>
                      <a:lnTo>
                        <a:pt x="44" y="978"/>
                      </a:lnTo>
                      <a:lnTo>
                        <a:pt x="29" y="954"/>
                      </a:lnTo>
                      <a:lnTo>
                        <a:pt x="16" y="930"/>
                      </a:lnTo>
                      <a:lnTo>
                        <a:pt x="7" y="906"/>
                      </a:lnTo>
                      <a:lnTo>
                        <a:pt x="1" y="881"/>
                      </a:lnTo>
                      <a:lnTo>
                        <a:pt x="0" y="858"/>
                      </a:lnTo>
                      <a:lnTo>
                        <a:pt x="2" y="836"/>
                      </a:lnTo>
                      <a:lnTo>
                        <a:pt x="8" y="818"/>
                      </a:lnTo>
                      <a:lnTo>
                        <a:pt x="17" y="801"/>
                      </a:lnTo>
                      <a:lnTo>
                        <a:pt x="30" y="788"/>
                      </a:lnTo>
                      <a:lnTo>
                        <a:pt x="45" y="779"/>
                      </a:lnTo>
                      <a:lnTo>
                        <a:pt x="64" y="774"/>
                      </a:lnTo>
                      <a:lnTo>
                        <a:pt x="85" y="772"/>
                      </a:lnTo>
                      <a:lnTo>
                        <a:pt x="106" y="773"/>
                      </a:lnTo>
                      <a:lnTo>
                        <a:pt x="124" y="777"/>
                      </a:lnTo>
                      <a:lnTo>
                        <a:pt x="139" y="783"/>
                      </a:lnTo>
                      <a:lnTo>
                        <a:pt x="150" y="792"/>
                      </a:lnTo>
                      <a:lnTo>
                        <a:pt x="159" y="802"/>
                      </a:lnTo>
                      <a:lnTo>
                        <a:pt x="167" y="813"/>
                      </a:lnTo>
                      <a:lnTo>
                        <a:pt x="173" y="826"/>
                      </a:lnTo>
                      <a:lnTo>
                        <a:pt x="178" y="839"/>
                      </a:lnTo>
                      <a:lnTo>
                        <a:pt x="184" y="853"/>
                      </a:lnTo>
                      <a:lnTo>
                        <a:pt x="189" y="867"/>
                      </a:lnTo>
                      <a:lnTo>
                        <a:pt x="194" y="882"/>
                      </a:lnTo>
                      <a:lnTo>
                        <a:pt x="201" y="897"/>
                      </a:lnTo>
                      <a:lnTo>
                        <a:pt x="210" y="910"/>
                      </a:lnTo>
                      <a:lnTo>
                        <a:pt x="219" y="924"/>
                      </a:lnTo>
                      <a:lnTo>
                        <a:pt x="233" y="935"/>
                      </a:lnTo>
                      <a:lnTo>
                        <a:pt x="247" y="945"/>
                      </a:lnTo>
                      <a:lnTo>
                        <a:pt x="266" y="955"/>
                      </a:lnTo>
                      <a:lnTo>
                        <a:pt x="289" y="962"/>
                      </a:lnTo>
                      <a:lnTo>
                        <a:pt x="317" y="967"/>
                      </a:lnTo>
                      <a:lnTo>
                        <a:pt x="348" y="970"/>
                      </a:lnTo>
                      <a:lnTo>
                        <a:pt x="348" y="684"/>
                      </a:lnTo>
                      <a:lnTo>
                        <a:pt x="299" y="674"/>
                      </a:lnTo>
                      <a:lnTo>
                        <a:pt x="254" y="662"/>
                      </a:lnTo>
                      <a:lnTo>
                        <a:pt x="211" y="646"/>
                      </a:lnTo>
                      <a:lnTo>
                        <a:pt x="173" y="629"/>
                      </a:lnTo>
                      <a:lnTo>
                        <a:pt x="139" y="611"/>
                      </a:lnTo>
                      <a:lnTo>
                        <a:pt x="108" y="589"/>
                      </a:lnTo>
                      <a:lnTo>
                        <a:pt x="82" y="565"/>
                      </a:lnTo>
                      <a:lnTo>
                        <a:pt x="60" y="538"/>
                      </a:lnTo>
                      <a:lnTo>
                        <a:pt x="43" y="509"/>
                      </a:lnTo>
                      <a:lnTo>
                        <a:pt x="31" y="477"/>
                      </a:lnTo>
                      <a:lnTo>
                        <a:pt x="23" y="443"/>
                      </a:lnTo>
                      <a:lnTo>
                        <a:pt x="20" y="407"/>
                      </a:lnTo>
                      <a:lnTo>
                        <a:pt x="23" y="368"/>
                      </a:lnTo>
                      <a:lnTo>
                        <a:pt x="30" y="333"/>
                      </a:lnTo>
                      <a:lnTo>
                        <a:pt x="41" y="300"/>
                      </a:lnTo>
                      <a:lnTo>
                        <a:pt x="56" y="269"/>
                      </a:lnTo>
                      <a:lnTo>
                        <a:pt x="74" y="242"/>
                      </a:lnTo>
                      <a:lnTo>
                        <a:pt x="96" y="217"/>
                      </a:lnTo>
                      <a:lnTo>
                        <a:pt x="120" y="196"/>
                      </a:lnTo>
                      <a:lnTo>
                        <a:pt x="147" y="176"/>
                      </a:lnTo>
                      <a:lnTo>
                        <a:pt x="176" y="160"/>
                      </a:lnTo>
                      <a:lnTo>
                        <a:pt x="209" y="147"/>
                      </a:lnTo>
                      <a:lnTo>
                        <a:pt x="241" y="135"/>
                      </a:lnTo>
                      <a:lnTo>
                        <a:pt x="276" y="127"/>
                      </a:lnTo>
                      <a:lnTo>
                        <a:pt x="312" y="122"/>
                      </a:lnTo>
                      <a:lnTo>
                        <a:pt x="348" y="120"/>
                      </a:lnTo>
                      <a:lnTo>
                        <a:pt x="348" y="47"/>
                      </a:lnTo>
                      <a:lnTo>
                        <a:pt x="350" y="33"/>
                      </a:lnTo>
                      <a:lnTo>
                        <a:pt x="356" y="20"/>
                      </a:lnTo>
                      <a:lnTo>
                        <a:pt x="365" y="9"/>
                      </a:lnTo>
                      <a:lnTo>
                        <a:pt x="376" y="3"/>
                      </a:lnTo>
                      <a:lnTo>
                        <a:pt x="3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61" name="Group 160">
                <a:extLst>
                  <a:ext uri="{FF2B5EF4-FFF2-40B4-BE49-F238E27FC236}">
                    <a16:creationId xmlns:a16="http://schemas.microsoft.com/office/drawing/2014/main" id="{FDB512BD-81B8-2B3C-2776-7FAD9D462C35}"/>
                  </a:ext>
                </a:extLst>
              </p:cNvPr>
              <p:cNvGrpSpPr/>
              <p:nvPr/>
            </p:nvGrpSpPr>
            <p:grpSpPr>
              <a:xfrm>
                <a:off x="1948171" y="3443842"/>
                <a:ext cx="308744" cy="226411"/>
                <a:chOff x="3046413" y="4776788"/>
                <a:chExt cx="142876" cy="104775"/>
              </a:xfrm>
              <a:solidFill>
                <a:schemeClr val="bg1"/>
              </a:solidFill>
            </p:grpSpPr>
            <p:sp>
              <p:nvSpPr>
                <p:cNvPr id="207" name="Freeform 87">
                  <a:extLst>
                    <a:ext uri="{FF2B5EF4-FFF2-40B4-BE49-F238E27FC236}">
                      <a16:creationId xmlns:a16="http://schemas.microsoft.com/office/drawing/2014/main" id="{C5BF447E-F1A6-2505-0ECD-9BCB44721EEC}"/>
                    </a:ext>
                  </a:extLst>
                </p:cNvPr>
                <p:cNvSpPr>
                  <a:spLocks/>
                </p:cNvSpPr>
                <p:nvPr/>
              </p:nvSpPr>
              <p:spPr bwMode="auto">
                <a:xfrm>
                  <a:off x="3049588" y="4833938"/>
                  <a:ext cx="136525" cy="47625"/>
                </a:xfrm>
                <a:custGeom>
                  <a:avLst/>
                  <a:gdLst>
                    <a:gd name="T0" fmla="*/ 1109 w 2994"/>
                    <a:gd name="T1" fmla="*/ 0 h 1014"/>
                    <a:gd name="T2" fmla="*/ 1498 w 2994"/>
                    <a:gd name="T3" fmla="*/ 342 h 1014"/>
                    <a:gd name="T4" fmla="*/ 1885 w 2994"/>
                    <a:gd name="T5" fmla="*/ 0 h 1014"/>
                    <a:gd name="T6" fmla="*/ 2994 w 2994"/>
                    <a:gd name="T7" fmla="*/ 953 h 1014"/>
                    <a:gd name="T8" fmla="*/ 2968 w 2994"/>
                    <a:gd name="T9" fmla="*/ 974 h 1014"/>
                    <a:gd name="T10" fmla="*/ 2939 w 2994"/>
                    <a:gd name="T11" fmla="*/ 991 h 1014"/>
                    <a:gd name="T12" fmla="*/ 2908 w 2994"/>
                    <a:gd name="T13" fmla="*/ 1004 h 1014"/>
                    <a:gd name="T14" fmla="*/ 2875 w 2994"/>
                    <a:gd name="T15" fmla="*/ 1011 h 1014"/>
                    <a:gd name="T16" fmla="*/ 2840 w 2994"/>
                    <a:gd name="T17" fmla="*/ 1014 h 1014"/>
                    <a:gd name="T18" fmla="*/ 154 w 2994"/>
                    <a:gd name="T19" fmla="*/ 1014 h 1014"/>
                    <a:gd name="T20" fmla="*/ 119 w 2994"/>
                    <a:gd name="T21" fmla="*/ 1011 h 1014"/>
                    <a:gd name="T22" fmla="*/ 86 w 2994"/>
                    <a:gd name="T23" fmla="*/ 1004 h 1014"/>
                    <a:gd name="T24" fmla="*/ 54 w 2994"/>
                    <a:gd name="T25" fmla="*/ 991 h 1014"/>
                    <a:gd name="T26" fmla="*/ 26 w 2994"/>
                    <a:gd name="T27" fmla="*/ 974 h 1014"/>
                    <a:gd name="T28" fmla="*/ 0 w 2994"/>
                    <a:gd name="T29" fmla="*/ 953 h 1014"/>
                    <a:gd name="T30" fmla="*/ 1109 w 2994"/>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94" h="1014">
                      <a:moveTo>
                        <a:pt x="1109" y="0"/>
                      </a:moveTo>
                      <a:lnTo>
                        <a:pt x="1498" y="342"/>
                      </a:lnTo>
                      <a:lnTo>
                        <a:pt x="1885" y="0"/>
                      </a:lnTo>
                      <a:lnTo>
                        <a:pt x="2994" y="953"/>
                      </a:lnTo>
                      <a:lnTo>
                        <a:pt x="2968" y="974"/>
                      </a:lnTo>
                      <a:lnTo>
                        <a:pt x="2939" y="991"/>
                      </a:lnTo>
                      <a:lnTo>
                        <a:pt x="2908" y="1004"/>
                      </a:lnTo>
                      <a:lnTo>
                        <a:pt x="2875" y="1011"/>
                      </a:lnTo>
                      <a:lnTo>
                        <a:pt x="2840" y="1014"/>
                      </a:lnTo>
                      <a:lnTo>
                        <a:pt x="154" y="1014"/>
                      </a:lnTo>
                      <a:lnTo>
                        <a:pt x="119" y="1011"/>
                      </a:lnTo>
                      <a:lnTo>
                        <a:pt x="86" y="1004"/>
                      </a:lnTo>
                      <a:lnTo>
                        <a:pt x="54" y="991"/>
                      </a:lnTo>
                      <a:lnTo>
                        <a:pt x="26" y="974"/>
                      </a:lnTo>
                      <a:lnTo>
                        <a:pt x="0" y="953"/>
                      </a:lnTo>
                      <a:lnTo>
                        <a:pt x="1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08" name="Freeform 88">
                  <a:extLst>
                    <a:ext uri="{FF2B5EF4-FFF2-40B4-BE49-F238E27FC236}">
                      <a16:creationId xmlns:a16="http://schemas.microsoft.com/office/drawing/2014/main" id="{638FBE07-AADC-9F2D-2889-074B31E5697B}"/>
                    </a:ext>
                  </a:extLst>
                </p:cNvPr>
                <p:cNvSpPr>
                  <a:spLocks/>
                </p:cNvSpPr>
                <p:nvPr/>
              </p:nvSpPr>
              <p:spPr bwMode="auto">
                <a:xfrm>
                  <a:off x="3049588" y="4776788"/>
                  <a:ext cx="136525" cy="63500"/>
                </a:xfrm>
                <a:custGeom>
                  <a:avLst/>
                  <a:gdLst>
                    <a:gd name="T0" fmla="*/ 154 w 2994"/>
                    <a:gd name="T1" fmla="*/ 0 h 1346"/>
                    <a:gd name="T2" fmla="*/ 2840 w 2994"/>
                    <a:gd name="T3" fmla="*/ 0 h 1346"/>
                    <a:gd name="T4" fmla="*/ 2875 w 2994"/>
                    <a:gd name="T5" fmla="*/ 3 h 1346"/>
                    <a:gd name="T6" fmla="*/ 2908 w 2994"/>
                    <a:gd name="T7" fmla="*/ 10 h 1346"/>
                    <a:gd name="T8" fmla="*/ 2940 w 2994"/>
                    <a:gd name="T9" fmla="*/ 23 h 1346"/>
                    <a:gd name="T10" fmla="*/ 2968 w 2994"/>
                    <a:gd name="T11" fmla="*/ 40 h 1346"/>
                    <a:gd name="T12" fmla="*/ 2994 w 2994"/>
                    <a:gd name="T13" fmla="*/ 61 h 1346"/>
                    <a:gd name="T14" fmla="*/ 1498 w 2994"/>
                    <a:gd name="T15" fmla="*/ 1346 h 1346"/>
                    <a:gd name="T16" fmla="*/ 0 w 2994"/>
                    <a:gd name="T17" fmla="*/ 61 h 1346"/>
                    <a:gd name="T18" fmla="*/ 26 w 2994"/>
                    <a:gd name="T19" fmla="*/ 40 h 1346"/>
                    <a:gd name="T20" fmla="*/ 55 w 2994"/>
                    <a:gd name="T21" fmla="*/ 23 h 1346"/>
                    <a:gd name="T22" fmla="*/ 86 w 2994"/>
                    <a:gd name="T23" fmla="*/ 10 h 1346"/>
                    <a:gd name="T24" fmla="*/ 119 w 2994"/>
                    <a:gd name="T25" fmla="*/ 3 h 1346"/>
                    <a:gd name="T26" fmla="*/ 154 w 2994"/>
                    <a:gd name="T27"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4" h="1346">
                      <a:moveTo>
                        <a:pt x="154" y="0"/>
                      </a:moveTo>
                      <a:lnTo>
                        <a:pt x="2840" y="0"/>
                      </a:lnTo>
                      <a:lnTo>
                        <a:pt x="2875" y="3"/>
                      </a:lnTo>
                      <a:lnTo>
                        <a:pt x="2908" y="10"/>
                      </a:lnTo>
                      <a:lnTo>
                        <a:pt x="2940" y="23"/>
                      </a:lnTo>
                      <a:lnTo>
                        <a:pt x="2968" y="40"/>
                      </a:lnTo>
                      <a:lnTo>
                        <a:pt x="2994" y="61"/>
                      </a:lnTo>
                      <a:lnTo>
                        <a:pt x="1498" y="1346"/>
                      </a:lnTo>
                      <a:lnTo>
                        <a:pt x="0" y="61"/>
                      </a:lnTo>
                      <a:lnTo>
                        <a:pt x="26" y="40"/>
                      </a:lnTo>
                      <a:lnTo>
                        <a:pt x="55" y="23"/>
                      </a:lnTo>
                      <a:lnTo>
                        <a:pt x="86" y="10"/>
                      </a:lnTo>
                      <a:lnTo>
                        <a:pt x="119"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09" name="Freeform 89">
                  <a:extLst>
                    <a:ext uri="{FF2B5EF4-FFF2-40B4-BE49-F238E27FC236}">
                      <a16:creationId xmlns:a16="http://schemas.microsoft.com/office/drawing/2014/main" id="{B4FFFC6F-BF62-82E1-50A5-0E3C674217B2}"/>
                    </a:ext>
                  </a:extLst>
                </p:cNvPr>
                <p:cNvSpPr>
                  <a:spLocks/>
                </p:cNvSpPr>
                <p:nvPr/>
              </p:nvSpPr>
              <p:spPr bwMode="auto">
                <a:xfrm>
                  <a:off x="3046413" y="4786313"/>
                  <a:ext cx="49213" cy="87313"/>
                </a:xfrm>
                <a:custGeom>
                  <a:avLst/>
                  <a:gdLst>
                    <a:gd name="T0" fmla="*/ 0 w 1082"/>
                    <a:gd name="T1" fmla="*/ 0 h 1864"/>
                    <a:gd name="T2" fmla="*/ 1082 w 1082"/>
                    <a:gd name="T3" fmla="*/ 942 h 1864"/>
                    <a:gd name="T4" fmla="*/ 0 w 1082"/>
                    <a:gd name="T5" fmla="*/ 1864 h 1864"/>
                    <a:gd name="T6" fmla="*/ 0 w 1082"/>
                    <a:gd name="T7" fmla="*/ 0 h 1864"/>
                  </a:gdLst>
                  <a:ahLst/>
                  <a:cxnLst>
                    <a:cxn ang="0">
                      <a:pos x="T0" y="T1"/>
                    </a:cxn>
                    <a:cxn ang="0">
                      <a:pos x="T2" y="T3"/>
                    </a:cxn>
                    <a:cxn ang="0">
                      <a:pos x="T4" y="T5"/>
                    </a:cxn>
                    <a:cxn ang="0">
                      <a:pos x="T6" y="T7"/>
                    </a:cxn>
                  </a:cxnLst>
                  <a:rect l="0" t="0" r="r" b="b"/>
                  <a:pathLst>
                    <a:path w="1082" h="1864">
                      <a:moveTo>
                        <a:pt x="0" y="0"/>
                      </a:moveTo>
                      <a:lnTo>
                        <a:pt x="1082" y="942"/>
                      </a:lnTo>
                      <a:lnTo>
                        <a:pt x="0" y="186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0" name="Freeform 90">
                  <a:extLst>
                    <a:ext uri="{FF2B5EF4-FFF2-40B4-BE49-F238E27FC236}">
                      <a16:creationId xmlns:a16="http://schemas.microsoft.com/office/drawing/2014/main" id="{35C66DE3-3E50-5DE4-95CB-DCE38156870D}"/>
                    </a:ext>
                  </a:extLst>
                </p:cNvPr>
                <p:cNvSpPr>
                  <a:spLocks/>
                </p:cNvSpPr>
                <p:nvPr/>
              </p:nvSpPr>
              <p:spPr bwMode="auto">
                <a:xfrm>
                  <a:off x="3140076" y="4786313"/>
                  <a:ext cx="49213" cy="87313"/>
                </a:xfrm>
                <a:custGeom>
                  <a:avLst/>
                  <a:gdLst>
                    <a:gd name="T0" fmla="*/ 1083 w 1083"/>
                    <a:gd name="T1" fmla="*/ 0 h 1865"/>
                    <a:gd name="T2" fmla="*/ 1083 w 1083"/>
                    <a:gd name="T3" fmla="*/ 1865 h 1865"/>
                    <a:gd name="T4" fmla="*/ 0 w 1083"/>
                    <a:gd name="T5" fmla="*/ 943 h 1865"/>
                    <a:gd name="T6" fmla="*/ 1083 w 1083"/>
                    <a:gd name="T7" fmla="*/ 0 h 1865"/>
                  </a:gdLst>
                  <a:ahLst/>
                  <a:cxnLst>
                    <a:cxn ang="0">
                      <a:pos x="T0" y="T1"/>
                    </a:cxn>
                    <a:cxn ang="0">
                      <a:pos x="T2" y="T3"/>
                    </a:cxn>
                    <a:cxn ang="0">
                      <a:pos x="T4" y="T5"/>
                    </a:cxn>
                    <a:cxn ang="0">
                      <a:pos x="T6" y="T7"/>
                    </a:cxn>
                  </a:cxnLst>
                  <a:rect l="0" t="0" r="r" b="b"/>
                  <a:pathLst>
                    <a:path w="1083" h="1865">
                      <a:moveTo>
                        <a:pt x="1083" y="0"/>
                      </a:moveTo>
                      <a:lnTo>
                        <a:pt x="1083" y="1865"/>
                      </a:lnTo>
                      <a:lnTo>
                        <a:pt x="0" y="943"/>
                      </a:lnTo>
                      <a:lnTo>
                        <a:pt x="10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sp>
            <p:nvSpPr>
              <p:cNvPr id="162" name="Freeform 95">
                <a:extLst>
                  <a:ext uri="{FF2B5EF4-FFF2-40B4-BE49-F238E27FC236}">
                    <a16:creationId xmlns:a16="http://schemas.microsoft.com/office/drawing/2014/main" id="{363FCD71-BE3D-070B-27D0-38BDCCB32598}"/>
                  </a:ext>
                </a:extLst>
              </p:cNvPr>
              <p:cNvSpPr>
                <a:spLocks noEditPoints="1"/>
              </p:cNvSpPr>
              <p:nvPr/>
            </p:nvSpPr>
            <p:spPr bwMode="auto">
              <a:xfrm>
                <a:off x="2571619" y="2954842"/>
                <a:ext cx="259379" cy="261379"/>
              </a:xfrm>
              <a:custGeom>
                <a:avLst/>
                <a:gdLst>
                  <a:gd name="T0" fmla="*/ 2010 w 3497"/>
                  <a:gd name="T1" fmla="*/ 733 h 3525"/>
                  <a:gd name="T2" fmla="*/ 2476 w 3497"/>
                  <a:gd name="T3" fmla="*/ 1030 h 3525"/>
                  <a:gd name="T4" fmla="*/ 2770 w 3497"/>
                  <a:gd name="T5" fmla="*/ 1502 h 3525"/>
                  <a:gd name="T6" fmla="*/ 2825 w 3497"/>
                  <a:gd name="T7" fmla="*/ 1764 h 3525"/>
                  <a:gd name="T8" fmla="*/ 2727 w 3497"/>
                  <a:gd name="T9" fmla="*/ 1914 h 3525"/>
                  <a:gd name="T10" fmla="*/ 2539 w 3497"/>
                  <a:gd name="T11" fmla="*/ 1900 h 3525"/>
                  <a:gd name="T12" fmla="*/ 2465 w 3497"/>
                  <a:gd name="T13" fmla="*/ 1779 h 3525"/>
                  <a:gd name="T14" fmla="*/ 2393 w 3497"/>
                  <a:gd name="T15" fmla="*/ 1538 h 3525"/>
                  <a:gd name="T16" fmla="*/ 2118 w 3497"/>
                  <a:gd name="T17" fmla="*/ 1203 h 3525"/>
                  <a:gd name="T18" fmla="*/ 1807 w 3497"/>
                  <a:gd name="T19" fmla="*/ 1058 h 3525"/>
                  <a:gd name="T20" fmla="*/ 1675 w 3497"/>
                  <a:gd name="T21" fmla="*/ 1021 h 3525"/>
                  <a:gd name="T22" fmla="*/ 1582 w 3497"/>
                  <a:gd name="T23" fmla="*/ 859 h 3525"/>
                  <a:gd name="T24" fmla="*/ 1682 w 3497"/>
                  <a:gd name="T25" fmla="*/ 697 h 3525"/>
                  <a:gd name="T26" fmla="*/ 618 w 3497"/>
                  <a:gd name="T27" fmla="*/ 354 h 3525"/>
                  <a:gd name="T28" fmla="*/ 887 w 3497"/>
                  <a:gd name="T29" fmla="*/ 564 h 3525"/>
                  <a:gd name="T30" fmla="*/ 1077 w 3497"/>
                  <a:gd name="T31" fmla="*/ 879 h 3525"/>
                  <a:gd name="T32" fmla="*/ 1080 w 3497"/>
                  <a:gd name="T33" fmla="*/ 1093 h 3525"/>
                  <a:gd name="T34" fmla="*/ 964 w 3497"/>
                  <a:gd name="T35" fmla="*/ 1260 h 3525"/>
                  <a:gd name="T36" fmla="*/ 836 w 3497"/>
                  <a:gd name="T37" fmla="*/ 1426 h 3525"/>
                  <a:gd name="T38" fmla="*/ 910 w 3497"/>
                  <a:gd name="T39" fmla="*/ 1664 h 3525"/>
                  <a:gd name="T40" fmla="*/ 1134 w 3497"/>
                  <a:gd name="T41" fmla="*/ 1960 h 3525"/>
                  <a:gd name="T42" fmla="*/ 1427 w 3497"/>
                  <a:gd name="T43" fmla="*/ 2265 h 3525"/>
                  <a:gd name="T44" fmla="*/ 1732 w 3497"/>
                  <a:gd name="T45" fmla="*/ 2529 h 3525"/>
                  <a:gd name="T46" fmla="*/ 2000 w 3497"/>
                  <a:gd name="T47" fmla="*/ 2677 h 3525"/>
                  <a:gd name="T48" fmla="*/ 2185 w 3497"/>
                  <a:gd name="T49" fmla="*/ 2625 h 3525"/>
                  <a:gd name="T50" fmla="*/ 2345 w 3497"/>
                  <a:gd name="T51" fmla="*/ 2475 h 3525"/>
                  <a:gd name="T52" fmla="*/ 2531 w 3497"/>
                  <a:gd name="T53" fmla="*/ 2416 h 3525"/>
                  <a:gd name="T54" fmla="*/ 2794 w 3497"/>
                  <a:gd name="T55" fmla="*/ 2517 h 3525"/>
                  <a:gd name="T56" fmla="*/ 3099 w 3497"/>
                  <a:gd name="T57" fmla="*/ 2786 h 3525"/>
                  <a:gd name="T58" fmla="*/ 3161 w 3497"/>
                  <a:gd name="T59" fmla="*/ 3030 h 3525"/>
                  <a:gd name="T60" fmla="*/ 3049 w 3497"/>
                  <a:gd name="T61" fmla="*/ 3237 h 3525"/>
                  <a:gd name="T62" fmla="*/ 2875 w 3497"/>
                  <a:gd name="T63" fmla="*/ 3414 h 3525"/>
                  <a:gd name="T64" fmla="*/ 2625 w 3497"/>
                  <a:gd name="T65" fmla="*/ 3524 h 3525"/>
                  <a:gd name="T66" fmla="*/ 2193 w 3497"/>
                  <a:gd name="T67" fmla="*/ 3452 h 3525"/>
                  <a:gd name="T68" fmla="*/ 1636 w 3497"/>
                  <a:gd name="T69" fmla="*/ 3181 h 3525"/>
                  <a:gd name="T70" fmla="*/ 1014 w 3497"/>
                  <a:gd name="T71" fmla="*/ 2694 h 3525"/>
                  <a:gd name="T72" fmla="*/ 463 w 3497"/>
                  <a:gd name="T73" fmla="*/ 2063 h 3525"/>
                  <a:gd name="T74" fmla="*/ 131 w 3497"/>
                  <a:gd name="T75" fmla="*/ 1479 h 3525"/>
                  <a:gd name="T76" fmla="*/ 3 w 3497"/>
                  <a:gd name="T77" fmla="*/ 1001 h 3525"/>
                  <a:gd name="T78" fmla="*/ 62 w 3497"/>
                  <a:gd name="T79" fmla="*/ 689 h 3525"/>
                  <a:gd name="T80" fmla="*/ 229 w 3497"/>
                  <a:gd name="T81" fmla="*/ 511 h 3525"/>
                  <a:gd name="T82" fmla="*/ 423 w 3497"/>
                  <a:gd name="T83" fmla="*/ 367 h 3525"/>
                  <a:gd name="T84" fmla="*/ 1853 w 3497"/>
                  <a:gd name="T85" fmla="*/ 5 h 3525"/>
                  <a:gd name="T86" fmla="*/ 2360 w 3497"/>
                  <a:gd name="T87" fmla="*/ 143 h 3525"/>
                  <a:gd name="T88" fmla="*/ 2941 w 3497"/>
                  <a:gd name="T89" fmla="*/ 560 h 3525"/>
                  <a:gd name="T90" fmla="*/ 3355 w 3497"/>
                  <a:gd name="T91" fmla="*/ 1149 h 3525"/>
                  <a:gd name="T92" fmla="*/ 3492 w 3497"/>
                  <a:gd name="T93" fmla="*/ 1661 h 3525"/>
                  <a:gd name="T94" fmla="*/ 3484 w 3497"/>
                  <a:gd name="T95" fmla="*/ 1943 h 3525"/>
                  <a:gd name="T96" fmla="*/ 3410 w 3497"/>
                  <a:gd name="T97" fmla="*/ 2066 h 3525"/>
                  <a:gd name="T98" fmla="*/ 3222 w 3497"/>
                  <a:gd name="T99" fmla="*/ 2082 h 3525"/>
                  <a:gd name="T100" fmla="*/ 3124 w 3497"/>
                  <a:gd name="T101" fmla="*/ 1928 h 3525"/>
                  <a:gd name="T102" fmla="*/ 3129 w 3497"/>
                  <a:gd name="T103" fmla="*/ 1666 h 3525"/>
                  <a:gd name="T104" fmla="*/ 2929 w 3497"/>
                  <a:gd name="T105" fmla="*/ 1127 h 3525"/>
                  <a:gd name="T106" fmla="*/ 2457 w 3497"/>
                  <a:gd name="T107" fmla="*/ 626 h 3525"/>
                  <a:gd name="T108" fmla="*/ 1921 w 3497"/>
                  <a:gd name="T109" fmla="*/ 382 h 3525"/>
                  <a:gd name="T110" fmla="*/ 1607 w 3497"/>
                  <a:gd name="T111" fmla="*/ 377 h 3525"/>
                  <a:gd name="T112" fmla="*/ 1450 w 3497"/>
                  <a:gd name="T113" fmla="*/ 302 h 3525"/>
                  <a:gd name="T114" fmla="*/ 1436 w 3497"/>
                  <a:gd name="T115" fmla="*/ 112 h 3525"/>
                  <a:gd name="T116" fmla="*/ 1561 w 3497"/>
                  <a:gd name="T117" fmla="*/ 15 h 3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97" h="3525">
                    <a:moveTo>
                      <a:pt x="1769" y="677"/>
                    </a:moveTo>
                    <a:lnTo>
                      <a:pt x="1783" y="677"/>
                    </a:lnTo>
                    <a:lnTo>
                      <a:pt x="1793" y="678"/>
                    </a:lnTo>
                    <a:lnTo>
                      <a:pt x="1796" y="678"/>
                    </a:lnTo>
                    <a:lnTo>
                      <a:pt x="1867" y="693"/>
                    </a:lnTo>
                    <a:lnTo>
                      <a:pt x="1938" y="710"/>
                    </a:lnTo>
                    <a:lnTo>
                      <a:pt x="2010" y="733"/>
                    </a:lnTo>
                    <a:lnTo>
                      <a:pt x="2081" y="762"/>
                    </a:lnTo>
                    <a:lnTo>
                      <a:pt x="2151" y="795"/>
                    </a:lnTo>
                    <a:lnTo>
                      <a:pt x="2220" y="832"/>
                    </a:lnTo>
                    <a:lnTo>
                      <a:pt x="2287" y="875"/>
                    </a:lnTo>
                    <a:lnTo>
                      <a:pt x="2352" y="922"/>
                    </a:lnTo>
                    <a:lnTo>
                      <a:pt x="2416" y="973"/>
                    </a:lnTo>
                    <a:lnTo>
                      <a:pt x="2476" y="1030"/>
                    </a:lnTo>
                    <a:lnTo>
                      <a:pt x="2532" y="1092"/>
                    </a:lnTo>
                    <a:lnTo>
                      <a:pt x="2584" y="1155"/>
                    </a:lnTo>
                    <a:lnTo>
                      <a:pt x="2631" y="1222"/>
                    </a:lnTo>
                    <a:lnTo>
                      <a:pt x="2673" y="1290"/>
                    </a:lnTo>
                    <a:lnTo>
                      <a:pt x="2710" y="1359"/>
                    </a:lnTo>
                    <a:lnTo>
                      <a:pt x="2743" y="1431"/>
                    </a:lnTo>
                    <a:lnTo>
                      <a:pt x="2770" y="1502"/>
                    </a:lnTo>
                    <a:lnTo>
                      <a:pt x="2793" y="1574"/>
                    </a:lnTo>
                    <a:lnTo>
                      <a:pt x="2811" y="1647"/>
                    </a:lnTo>
                    <a:lnTo>
                      <a:pt x="2825" y="1718"/>
                    </a:lnTo>
                    <a:lnTo>
                      <a:pt x="2825" y="1721"/>
                    </a:lnTo>
                    <a:lnTo>
                      <a:pt x="2826" y="1731"/>
                    </a:lnTo>
                    <a:lnTo>
                      <a:pt x="2826" y="1745"/>
                    </a:lnTo>
                    <a:lnTo>
                      <a:pt x="2825" y="1764"/>
                    </a:lnTo>
                    <a:lnTo>
                      <a:pt x="2822" y="1785"/>
                    </a:lnTo>
                    <a:lnTo>
                      <a:pt x="2815" y="1809"/>
                    </a:lnTo>
                    <a:lnTo>
                      <a:pt x="2807" y="1833"/>
                    </a:lnTo>
                    <a:lnTo>
                      <a:pt x="2793" y="1857"/>
                    </a:lnTo>
                    <a:lnTo>
                      <a:pt x="2773" y="1880"/>
                    </a:lnTo>
                    <a:lnTo>
                      <a:pt x="2751" y="1899"/>
                    </a:lnTo>
                    <a:lnTo>
                      <a:pt x="2727" y="1914"/>
                    </a:lnTo>
                    <a:lnTo>
                      <a:pt x="2701" y="1924"/>
                    </a:lnTo>
                    <a:lnTo>
                      <a:pt x="2673" y="1931"/>
                    </a:lnTo>
                    <a:lnTo>
                      <a:pt x="2646" y="1933"/>
                    </a:lnTo>
                    <a:lnTo>
                      <a:pt x="2618" y="1932"/>
                    </a:lnTo>
                    <a:lnTo>
                      <a:pt x="2590" y="1925"/>
                    </a:lnTo>
                    <a:lnTo>
                      <a:pt x="2564" y="1914"/>
                    </a:lnTo>
                    <a:lnTo>
                      <a:pt x="2539" y="1900"/>
                    </a:lnTo>
                    <a:lnTo>
                      <a:pt x="2516" y="1880"/>
                    </a:lnTo>
                    <a:lnTo>
                      <a:pt x="2500" y="1860"/>
                    </a:lnTo>
                    <a:lnTo>
                      <a:pt x="2487" y="1841"/>
                    </a:lnTo>
                    <a:lnTo>
                      <a:pt x="2478" y="1821"/>
                    </a:lnTo>
                    <a:lnTo>
                      <a:pt x="2471" y="1803"/>
                    </a:lnTo>
                    <a:lnTo>
                      <a:pt x="2467" y="1789"/>
                    </a:lnTo>
                    <a:lnTo>
                      <a:pt x="2465" y="1779"/>
                    </a:lnTo>
                    <a:lnTo>
                      <a:pt x="2464" y="1776"/>
                    </a:lnTo>
                    <a:lnTo>
                      <a:pt x="2457" y="1743"/>
                    </a:lnTo>
                    <a:lnTo>
                      <a:pt x="2450" y="1707"/>
                    </a:lnTo>
                    <a:lnTo>
                      <a:pt x="2440" y="1667"/>
                    </a:lnTo>
                    <a:lnTo>
                      <a:pt x="2428" y="1626"/>
                    </a:lnTo>
                    <a:lnTo>
                      <a:pt x="2412" y="1583"/>
                    </a:lnTo>
                    <a:lnTo>
                      <a:pt x="2393" y="1538"/>
                    </a:lnTo>
                    <a:lnTo>
                      <a:pt x="2369" y="1491"/>
                    </a:lnTo>
                    <a:lnTo>
                      <a:pt x="2340" y="1443"/>
                    </a:lnTo>
                    <a:lnTo>
                      <a:pt x="2306" y="1393"/>
                    </a:lnTo>
                    <a:lnTo>
                      <a:pt x="2265" y="1343"/>
                    </a:lnTo>
                    <a:lnTo>
                      <a:pt x="2218" y="1291"/>
                    </a:lnTo>
                    <a:lnTo>
                      <a:pt x="2167" y="1243"/>
                    </a:lnTo>
                    <a:lnTo>
                      <a:pt x="2118" y="1203"/>
                    </a:lnTo>
                    <a:lnTo>
                      <a:pt x="2069" y="1167"/>
                    </a:lnTo>
                    <a:lnTo>
                      <a:pt x="2021" y="1139"/>
                    </a:lnTo>
                    <a:lnTo>
                      <a:pt x="1974" y="1115"/>
                    </a:lnTo>
                    <a:lnTo>
                      <a:pt x="1930" y="1095"/>
                    </a:lnTo>
                    <a:lnTo>
                      <a:pt x="1886" y="1080"/>
                    </a:lnTo>
                    <a:lnTo>
                      <a:pt x="1846" y="1068"/>
                    </a:lnTo>
                    <a:lnTo>
                      <a:pt x="1807" y="1058"/>
                    </a:lnTo>
                    <a:lnTo>
                      <a:pt x="1771" y="1049"/>
                    </a:lnTo>
                    <a:lnTo>
                      <a:pt x="1739" y="1044"/>
                    </a:lnTo>
                    <a:lnTo>
                      <a:pt x="1734" y="1042"/>
                    </a:lnTo>
                    <a:lnTo>
                      <a:pt x="1726" y="1040"/>
                    </a:lnTo>
                    <a:lnTo>
                      <a:pt x="1712" y="1036"/>
                    </a:lnTo>
                    <a:lnTo>
                      <a:pt x="1694" y="1029"/>
                    </a:lnTo>
                    <a:lnTo>
                      <a:pt x="1675" y="1021"/>
                    </a:lnTo>
                    <a:lnTo>
                      <a:pt x="1655" y="1007"/>
                    </a:lnTo>
                    <a:lnTo>
                      <a:pt x="1636" y="991"/>
                    </a:lnTo>
                    <a:lnTo>
                      <a:pt x="1616" y="968"/>
                    </a:lnTo>
                    <a:lnTo>
                      <a:pt x="1602" y="943"/>
                    </a:lnTo>
                    <a:lnTo>
                      <a:pt x="1591" y="916"/>
                    </a:lnTo>
                    <a:lnTo>
                      <a:pt x="1585" y="888"/>
                    </a:lnTo>
                    <a:lnTo>
                      <a:pt x="1582" y="859"/>
                    </a:lnTo>
                    <a:lnTo>
                      <a:pt x="1586" y="831"/>
                    </a:lnTo>
                    <a:lnTo>
                      <a:pt x="1591" y="803"/>
                    </a:lnTo>
                    <a:lnTo>
                      <a:pt x="1602" y="777"/>
                    </a:lnTo>
                    <a:lnTo>
                      <a:pt x="1616" y="753"/>
                    </a:lnTo>
                    <a:lnTo>
                      <a:pt x="1635" y="731"/>
                    </a:lnTo>
                    <a:lnTo>
                      <a:pt x="1658" y="711"/>
                    </a:lnTo>
                    <a:lnTo>
                      <a:pt x="1682" y="697"/>
                    </a:lnTo>
                    <a:lnTo>
                      <a:pt x="1706" y="687"/>
                    </a:lnTo>
                    <a:lnTo>
                      <a:pt x="1729" y="682"/>
                    </a:lnTo>
                    <a:lnTo>
                      <a:pt x="1751" y="678"/>
                    </a:lnTo>
                    <a:lnTo>
                      <a:pt x="1769" y="677"/>
                    </a:lnTo>
                    <a:close/>
                    <a:moveTo>
                      <a:pt x="550" y="343"/>
                    </a:moveTo>
                    <a:lnTo>
                      <a:pt x="584" y="346"/>
                    </a:lnTo>
                    <a:lnTo>
                      <a:pt x="618" y="354"/>
                    </a:lnTo>
                    <a:lnTo>
                      <a:pt x="653" y="367"/>
                    </a:lnTo>
                    <a:lnTo>
                      <a:pt x="690" y="385"/>
                    </a:lnTo>
                    <a:lnTo>
                      <a:pt x="727" y="409"/>
                    </a:lnTo>
                    <a:lnTo>
                      <a:pt x="766" y="438"/>
                    </a:lnTo>
                    <a:lnTo>
                      <a:pt x="805" y="473"/>
                    </a:lnTo>
                    <a:lnTo>
                      <a:pt x="845" y="516"/>
                    </a:lnTo>
                    <a:lnTo>
                      <a:pt x="887" y="564"/>
                    </a:lnTo>
                    <a:lnTo>
                      <a:pt x="928" y="618"/>
                    </a:lnTo>
                    <a:lnTo>
                      <a:pt x="965" y="668"/>
                    </a:lnTo>
                    <a:lnTo>
                      <a:pt x="996" y="715"/>
                    </a:lnTo>
                    <a:lnTo>
                      <a:pt x="1022" y="760"/>
                    </a:lnTo>
                    <a:lnTo>
                      <a:pt x="1045" y="801"/>
                    </a:lnTo>
                    <a:lnTo>
                      <a:pt x="1063" y="842"/>
                    </a:lnTo>
                    <a:lnTo>
                      <a:pt x="1077" y="879"/>
                    </a:lnTo>
                    <a:lnTo>
                      <a:pt x="1088" y="914"/>
                    </a:lnTo>
                    <a:lnTo>
                      <a:pt x="1094" y="948"/>
                    </a:lnTo>
                    <a:lnTo>
                      <a:pt x="1097" y="980"/>
                    </a:lnTo>
                    <a:lnTo>
                      <a:pt x="1097" y="1010"/>
                    </a:lnTo>
                    <a:lnTo>
                      <a:pt x="1094" y="1039"/>
                    </a:lnTo>
                    <a:lnTo>
                      <a:pt x="1089" y="1067"/>
                    </a:lnTo>
                    <a:lnTo>
                      <a:pt x="1080" y="1093"/>
                    </a:lnTo>
                    <a:lnTo>
                      <a:pt x="1069" y="1118"/>
                    </a:lnTo>
                    <a:lnTo>
                      <a:pt x="1056" y="1143"/>
                    </a:lnTo>
                    <a:lnTo>
                      <a:pt x="1041" y="1167"/>
                    </a:lnTo>
                    <a:lnTo>
                      <a:pt x="1023" y="1190"/>
                    </a:lnTo>
                    <a:lnTo>
                      <a:pt x="1005" y="1214"/>
                    </a:lnTo>
                    <a:lnTo>
                      <a:pt x="985" y="1237"/>
                    </a:lnTo>
                    <a:lnTo>
                      <a:pt x="964" y="1260"/>
                    </a:lnTo>
                    <a:lnTo>
                      <a:pt x="941" y="1284"/>
                    </a:lnTo>
                    <a:lnTo>
                      <a:pt x="918" y="1307"/>
                    </a:lnTo>
                    <a:lnTo>
                      <a:pt x="894" y="1331"/>
                    </a:lnTo>
                    <a:lnTo>
                      <a:pt x="870" y="1355"/>
                    </a:lnTo>
                    <a:lnTo>
                      <a:pt x="853" y="1376"/>
                    </a:lnTo>
                    <a:lnTo>
                      <a:pt x="842" y="1400"/>
                    </a:lnTo>
                    <a:lnTo>
                      <a:pt x="836" y="1426"/>
                    </a:lnTo>
                    <a:lnTo>
                      <a:pt x="834" y="1455"/>
                    </a:lnTo>
                    <a:lnTo>
                      <a:pt x="836" y="1485"/>
                    </a:lnTo>
                    <a:lnTo>
                      <a:pt x="843" y="1517"/>
                    </a:lnTo>
                    <a:lnTo>
                      <a:pt x="854" y="1551"/>
                    </a:lnTo>
                    <a:lnTo>
                      <a:pt x="869" y="1587"/>
                    </a:lnTo>
                    <a:lnTo>
                      <a:pt x="888" y="1625"/>
                    </a:lnTo>
                    <a:lnTo>
                      <a:pt x="910" y="1664"/>
                    </a:lnTo>
                    <a:lnTo>
                      <a:pt x="934" y="1704"/>
                    </a:lnTo>
                    <a:lnTo>
                      <a:pt x="962" y="1744"/>
                    </a:lnTo>
                    <a:lnTo>
                      <a:pt x="992" y="1787"/>
                    </a:lnTo>
                    <a:lnTo>
                      <a:pt x="1025" y="1830"/>
                    </a:lnTo>
                    <a:lnTo>
                      <a:pt x="1059" y="1872"/>
                    </a:lnTo>
                    <a:lnTo>
                      <a:pt x="1096" y="1916"/>
                    </a:lnTo>
                    <a:lnTo>
                      <a:pt x="1134" y="1960"/>
                    </a:lnTo>
                    <a:lnTo>
                      <a:pt x="1174" y="2004"/>
                    </a:lnTo>
                    <a:lnTo>
                      <a:pt x="1214" y="2049"/>
                    </a:lnTo>
                    <a:lnTo>
                      <a:pt x="1256" y="2093"/>
                    </a:lnTo>
                    <a:lnTo>
                      <a:pt x="1298" y="2137"/>
                    </a:lnTo>
                    <a:lnTo>
                      <a:pt x="1341" y="2179"/>
                    </a:lnTo>
                    <a:lnTo>
                      <a:pt x="1384" y="2222"/>
                    </a:lnTo>
                    <a:lnTo>
                      <a:pt x="1427" y="2265"/>
                    </a:lnTo>
                    <a:lnTo>
                      <a:pt x="1472" y="2307"/>
                    </a:lnTo>
                    <a:lnTo>
                      <a:pt x="1515" y="2347"/>
                    </a:lnTo>
                    <a:lnTo>
                      <a:pt x="1560" y="2387"/>
                    </a:lnTo>
                    <a:lnTo>
                      <a:pt x="1603" y="2425"/>
                    </a:lnTo>
                    <a:lnTo>
                      <a:pt x="1646" y="2461"/>
                    </a:lnTo>
                    <a:lnTo>
                      <a:pt x="1690" y="2496"/>
                    </a:lnTo>
                    <a:lnTo>
                      <a:pt x="1732" y="2529"/>
                    </a:lnTo>
                    <a:lnTo>
                      <a:pt x="1775" y="2559"/>
                    </a:lnTo>
                    <a:lnTo>
                      <a:pt x="1815" y="2586"/>
                    </a:lnTo>
                    <a:lnTo>
                      <a:pt x="1855" y="2611"/>
                    </a:lnTo>
                    <a:lnTo>
                      <a:pt x="1893" y="2633"/>
                    </a:lnTo>
                    <a:lnTo>
                      <a:pt x="1931" y="2651"/>
                    </a:lnTo>
                    <a:lnTo>
                      <a:pt x="1966" y="2666"/>
                    </a:lnTo>
                    <a:lnTo>
                      <a:pt x="2000" y="2677"/>
                    </a:lnTo>
                    <a:lnTo>
                      <a:pt x="2032" y="2684"/>
                    </a:lnTo>
                    <a:lnTo>
                      <a:pt x="2062" y="2687"/>
                    </a:lnTo>
                    <a:lnTo>
                      <a:pt x="2090" y="2685"/>
                    </a:lnTo>
                    <a:lnTo>
                      <a:pt x="2116" y="2678"/>
                    </a:lnTo>
                    <a:lnTo>
                      <a:pt x="2139" y="2666"/>
                    </a:lnTo>
                    <a:lnTo>
                      <a:pt x="2160" y="2649"/>
                    </a:lnTo>
                    <a:lnTo>
                      <a:pt x="2185" y="2625"/>
                    </a:lnTo>
                    <a:lnTo>
                      <a:pt x="2208" y="2600"/>
                    </a:lnTo>
                    <a:lnTo>
                      <a:pt x="2231" y="2576"/>
                    </a:lnTo>
                    <a:lnTo>
                      <a:pt x="2254" y="2553"/>
                    </a:lnTo>
                    <a:lnTo>
                      <a:pt x="2277" y="2532"/>
                    </a:lnTo>
                    <a:lnTo>
                      <a:pt x="2299" y="2512"/>
                    </a:lnTo>
                    <a:lnTo>
                      <a:pt x="2323" y="2492"/>
                    </a:lnTo>
                    <a:lnTo>
                      <a:pt x="2345" y="2475"/>
                    </a:lnTo>
                    <a:lnTo>
                      <a:pt x="2369" y="2459"/>
                    </a:lnTo>
                    <a:lnTo>
                      <a:pt x="2393" y="2446"/>
                    </a:lnTo>
                    <a:lnTo>
                      <a:pt x="2419" y="2435"/>
                    </a:lnTo>
                    <a:lnTo>
                      <a:pt x="2445" y="2426"/>
                    </a:lnTo>
                    <a:lnTo>
                      <a:pt x="2472" y="2420"/>
                    </a:lnTo>
                    <a:lnTo>
                      <a:pt x="2501" y="2416"/>
                    </a:lnTo>
                    <a:lnTo>
                      <a:pt x="2531" y="2416"/>
                    </a:lnTo>
                    <a:lnTo>
                      <a:pt x="2562" y="2420"/>
                    </a:lnTo>
                    <a:lnTo>
                      <a:pt x="2595" y="2426"/>
                    </a:lnTo>
                    <a:lnTo>
                      <a:pt x="2631" y="2436"/>
                    </a:lnTo>
                    <a:lnTo>
                      <a:pt x="2668" y="2450"/>
                    </a:lnTo>
                    <a:lnTo>
                      <a:pt x="2707" y="2468"/>
                    </a:lnTo>
                    <a:lnTo>
                      <a:pt x="2749" y="2491"/>
                    </a:lnTo>
                    <a:lnTo>
                      <a:pt x="2794" y="2517"/>
                    </a:lnTo>
                    <a:lnTo>
                      <a:pt x="2840" y="2548"/>
                    </a:lnTo>
                    <a:lnTo>
                      <a:pt x="2890" y="2584"/>
                    </a:lnTo>
                    <a:lnTo>
                      <a:pt x="2942" y="2626"/>
                    </a:lnTo>
                    <a:lnTo>
                      <a:pt x="2991" y="2667"/>
                    </a:lnTo>
                    <a:lnTo>
                      <a:pt x="3034" y="2708"/>
                    </a:lnTo>
                    <a:lnTo>
                      <a:pt x="3069" y="2747"/>
                    </a:lnTo>
                    <a:lnTo>
                      <a:pt x="3099" y="2786"/>
                    </a:lnTo>
                    <a:lnTo>
                      <a:pt x="3123" y="2823"/>
                    </a:lnTo>
                    <a:lnTo>
                      <a:pt x="3140" y="2860"/>
                    </a:lnTo>
                    <a:lnTo>
                      <a:pt x="3153" y="2896"/>
                    </a:lnTo>
                    <a:lnTo>
                      <a:pt x="3162" y="2930"/>
                    </a:lnTo>
                    <a:lnTo>
                      <a:pt x="3165" y="2964"/>
                    </a:lnTo>
                    <a:lnTo>
                      <a:pt x="3165" y="2998"/>
                    </a:lnTo>
                    <a:lnTo>
                      <a:pt x="3161" y="3030"/>
                    </a:lnTo>
                    <a:lnTo>
                      <a:pt x="3153" y="3062"/>
                    </a:lnTo>
                    <a:lnTo>
                      <a:pt x="3141" y="3093"/>
                    </a:lnTo>
                    <a:lnTo>
                      <a:pt x="3127" y="3123"/>
                    </a:lnTo>
                    <a:lnTo>
                      <a:pt x="3111" y="3153"/>
                    </a:lnTo>
                    <a:lnTo>
                      <a:pt x="3092" y="3181"/>
                    </a:lnTo>
                    <a:lnTo>
                      <a:pt x="3072" y="3209"/>
                    </a:lnTo>
                    <a:lnTo>
                      <a:pt x="3049" y="3237"/>
                    </a:lnTo>
                    <a:lnTo>
                      <a:pt x="3026" y="3264"/>
                    </a:lnTo>
                    <a:lnTo>
                      <a:pt x="3001" y="3290"/>
                    </a:lnTo>
                    <a:lnTo>
                      <a:pt x="2976" y="3316"/>
                    </a:lnTo>
                    <a:lnTo>
                      <a:pt x="2950" y="3342"/>
                    </a:lnTo>
                    <a:lnTo>
                      <a:pt x="2925" y="3366"/>
                    </a:lnTo>
                    <a:lnTo>
                      <a:pt x="2900" y="3390"/>
                    </a:lnTo>
                    <a:lnTo>
                      <a:pt x="2875" y="3414"/>
                    </a:lnTo>
                    <a:lnTo>
                      <a:pt x="2852" y="3437"/>
                    </a:lnTo>
                    <a:lnTo>
                      <a:pt x="2825" y="3461"/>
                    </a:lnTo>
                    <a:lnTo>
                      <a:pt x="2794" y="3481"/>
                    </a:lnTo>
                    <a:lnTo>
                      <a:pt x="2758" y="3496"/>
                    </a:lnTo>
                    <a:lnTo>
                      <a:pt x="2718" y="3509"/>
                    </a:lnTo>
                    <a:lnTo>
                      <a:pt x="2673" y="3518"/>
                    </a:lnTo>
                    <a:lnTo>
                      <a:pt x="2625" y="3524"/>
                    </a:lnTo>
                    <a:lnTo>
                      <a:pt x="2573" y="3525"/>
                    </a:lnTo>
                    <a:lnTo>
                      <a:pt x="2518" y="3522"/>
                    </a:lnTo>
                    <a:lnTo>
                      <a:pt x="2459" y="3516"/>
                    </a:lnTo>
                    <a:lnTo>
                      <a:pt x="2398" y="3506"/>
                    </a:lnTo>
                    <a:lnTo>
                      <a:pt x="2332" y="3493"/>
                    </a:lnTo>
                    <a:lnTo>
                      <a:pt x="2264" y="3474"/>
                    </a:lnTo>
                    <a:lnTo>
                      <a:pt x="2193" y="3452"/>
                    </a:lnTo>
                    <a:lnTo>
                      <a:pt x="2120" y="3426"/>
                    </a:lnTo>
                    <a:lnTo>
                      <a:pt x="2044" y="3396"/>
                    </a:lnTo>
                    <a:lnTo>
                      <a:pt x="1966" y="3362"/>
                    </a:lnTo>
                    <a:lnTo>
                      <a:pt x="1886" y="3323"/>
                    </a:lnTo>
                    <a:lnTo>
                      <a:pt x="1804" y="3280"/>
                    </a:lnTo>
                    <a:lnTo>
                      <a:pt x="1721" y="3233"/>
                    </a:lnTo>
                    <a:lnTo>
                      <a:pt x="1636" y="3181"/>
                    </a:lnTo>
                    <a:lnTo>
                      <a:pt x="1550" y="3126"/>
                    </a:lnTo>
                    <a:lnTo>
                      <a:pt x="1462" y="3065"/>
                    </a:lnTo>
                    <a:lnTo>
                      <a:pt x="1374" y="2999"/>
                    </a:lnTo>
                    <a:lnTo>
                      <a:pt x="1285" y="2930"/>
                    </a:lnTo>
                    <a:lnTo>
                      <a:pt x="1195" y="2856"/>
                    </a:lnTo>
                    <a:lnTo>
                      <a:pt x="1105" y="2777"/>
                    </a:lnTo>
                    <a:lnTo>
                      <a:pt x="1014" y="2694"/>
                    </a:lnTo>
                    <a:lnTo>
                      <a:pt x="924" y="2605"/>
                    </a:lnTo>
                    <a:lnTo>
                      <a:pt x="835" y="2514"/>
                    </a:lnTo>
                    <a:lnTo>
                      <a:pt x="751" y="2423"/>
                    </a:lnTo>
                    <a:lnTo>
                      <a:pt x="672" y="2332"/>
                    </a:lnTo>
                    <a:lnTo>
                      <a:pt x="598" y="2242"/>
                    </a:lnTo>
                    <a:lnTo>
                      <a:pt x="529" y="2152"/>
                    </a:lnTo>
                    <a:lnTo>
                      <a:pt x="463" y="2063"/>
                    </a:lnTo>
                    <a:lnTo>
                      <a:pt x="403" y="1975"/>
                    </a:lnTo>
                    <a:lnTo>
                      <a:pt x="346" y="1889"/>
                    </a:lnTo>
                    <a:lnTo>
                      <a:pt x="295" y="1803"/>
                    </a:lnTo>
                    <a:lnTo>
                      <a:pt x="247" y="1720"/>
                    </a:lnTo>
                    <a:lnTo>
                      <a:pt x="204" y="1638"/>
                    </a:lnTo>
                    <a:lnTo>
                      <a:pt x="166" y="1557"/>
                    </a:lnTo>
                    <a:lnTo>
                      <a:pt x="131" y="1479"/>
                    </a:lnTo>
                    <a:lnTo>
                      <a:pt x="101" y="1402"/>
                    </a:lnTo>
                    <a:lnTo>
                      <a:pt x="74" y="1329"/>
                    </a:lnTo>
                    <a:lnTo>
                      <a:pt x="52" y="1257"/>
                    </a:lnTo>
                    <a:lnTo>
                      <a:pt x="34" y="1188"/>
                    </a:lnTo>
                    <a:lnTo>
                      <a:pt x="20" y="1123"/>
                    </a:lnTo>
                    <a:lnTo>
                      <a:pt x="10" y="1060"/>
                    </a:lnTo>
                    <a:lnTo>
                      <a:pt x="3" y="1001"/>
                    </a:lnTo>
                    <a:lnTo>
                      <a:pt x="0" y="945"/>
                    </a:lnTo>
                    <a:lnTo>
                      <a:pt x="1" y="892"/>
                    </a:lnTo>
                    <a:lnTo>
                      <a:pt x="7" y="843"/>
                    </a:lnTo>
                    <a:lnTo>
                      <a:pt x="14" y="798"/>
                    </a:lnTo>
                    <a:lnTo>
                      <a:pt x="27" y="757"/>
                    </a:lnTo>
                    <a:lnTo>
                      <a:pt x="42" y="721"/>
                    </a:lnTo>
                    <a:lnTo>
                      <a:pt x="62" y="689"/>
                    </a:lnTo>
                    <a:lnTo>
                      <a:pt x="85" y="662"/>
                    </a:lnTo>
                    <a:lnTo>
                      <a:pt x="107" y="639"/>
                    </a:lnTo>
                    <a:lnTo>
                      <a:pt x="131" y="614"/>
                    </a:lnTo>
                    <a:lnTo>
                      <a:pt x="155" y="589"/>
                    </a:lnTo>
                    <a:lnTo>
                      <a:pt x="179" y="562"/>
                    </a:lnTo>
                    <a:lnTo>
                      <a:pt x="204" y="536"/>
                    </a:lnTo>
                    <a:lnTo>
                      <a:pt x="229" y="511"/>
                    </a:lnTo>
                    <a:lnTo>
                      <a:pt x="255" y="486"/>
                    </a:lnTo>
                    <a:lnTo>
                      <a:pt x="281" y="461"/>
                    </a:lnTo>
                    <a:lnTo>
                      <a:pt x="308" y="439"/>
                    </a:lnTo>
                    <a:lnTo>
                      <a:pt x="336" y="418"/>
                    </a:lnTo>
                    <a:lnTo>
                      <a:pt x="365" y="399"/>
                    </a:lnTo>
                    <a:lnTo>
                      <a:pt x="394" y="381"/>
                    </a:lnTo>
                    <a:lnTo>
                      <a:pt x="423" y="367"/>
                    </a:lnTo>
                    <a:lnTo>
                      <a:pt x="454" y="356"/>
                    </a:lnTo>
                    <a:lnTo>
                      <a:pt x="485" y="348"/>
                    </a:lnTo>
                    <a:lnTo>
                      <a:pt x="517" y="343"/>
                    </a:lnTo>
                    <a:lnTo>
                      <a:pt x="550" y="343"/>
                    </a:lnTo>
                    <a:close/>
                    <a:moveTo>
                      <a:pt x="1734" y="0"/>
                    </a:moveTo>
                    <a:lnTo>
                      <a:pt x="1792" y="1"/>
                    </a:lnTo>
                    <a:lnTo>
                      <a:pt x="1853" y="5"/>
                    </a:lnTo>
                    <a:lnTo>
                      <a:pt x="1918" y="12"/>
                    </a:lnTo>
                    <a:lnTo>
                      <a:pt x="1985" y="23"/>
                    </a:lnTo>
                    <a:lnTo>
                      <a:pt x="2056" y="38"/>
                    </a:lnTo>
                    <a:lnTo>
                      <a:pt x="2128" y="57"/>
                    </a:lnTo>
                    <a:lnTo>
                      <a:pt x="2203" y="81"/>
                    </a:lnTo>
                    <a:lnTo>
                      <a:pt x="2280" y="109"/>
                    </a:lnTo>
                    <a:lnTo>
                      <a:pt x="2360" y="143"/>
                    </a:lnTo>
                    <a:lnTo>
                      <a:pt x="2440" y="183"/>
                    </a:lnTo>
                    <a:lnTo>
                      <a:pt x="2522" y="229"/>
                    </a:lnTo>
                    <a:lnTo>
                      <a:pt x="2605" y="281"/>
                    </a:lnTo>
                    <a:lnTo>
                      <a:pt x="2688" y="340"/>
                    </a:lnTo>
                    <a:lnTo>
                      <a:pt x="2773" y="405"/>
                    </a:lnTo>
                    <a:lnTo>
                      <a:pt x="2858" y="479"/>
                    </a:lnTo>
                    <a:lnTo>
                      <a:pt x="2941" y="560"/>
                    </a:lnTo>
                    <a:lnTo>
                      <a:pt x="3022" y="646"/>
                    </a:lnTo>
                    <a:lnTo>
                      <a:pt x="3094" y="731"/>
                    </a:lnTo>
                    <a:lnTo>
                      <a:pt x="3161" y="817"/>
                    </a:lnTo>
                    <a:lnTo>
                      <a:pt x="3218" y="901"/>
                    </a:lnTo>
                    <a:lnTo>
                      <a:pt x="3270" y="984"/>
                    </a:lnTo>
                    <a:lnTo>
                      <a:pt x="3316" y="1068"/>
                    </a:lnTo>
                    <a:lnTo>
                      <a:pt x="3355" y="1149"/>
                    </a:lnTo>
                    <a:lnTo>
                      <a:pt x="3388" y="1229"/>
                    </a:lnTo>
                    <a:lnTo>
                      <a:pt x="3417" y="1307"/>
                    </a:lnTo>
                    <a:lnTo>
                      <a:pt x="3441" y="1382"/>
                    </a:lnTo>
                    <a:lnTo>
                      <a:pt x="3459" y="1456"/>
                    </a:lnTo>
                    <a:lnTo>
                      <a:pt x="3474" y="1527"/>
                    </a:lnTo>
                    <a:lnTo>
                      <a:pt x="3485" y="1595"/>
                    </a:lnTo>
                    <a:lnTo>
                      <a:pt x="3492" y="1661"/>
                    </a:lnTo>
                    <a:lnTo>
                      <a:pt x="3496" y="1722"/>
                    </a:lnTo>
                    <a:lnTo>
                      <a:pt x="3497" y="1780"/>
                    </a:lnTo>
                    <a:lnTo>
                      <a:pt x="3496" y="1834"/>
                    </a:lnTo>
                    <a:lnTo>
                      <a:pt x="3492" y="1884"/>
                    </a:lnTo>
                    <a:lnTo>
                      <a:pt x="3486" y="1931"/>
                    </a:lnTo>
                    <a:lnTo>
                      <a:pt x="3486" y="1934"/>
                    </a:lnTo>
                    <a:lnTo>
                      <a:pt x="3484" y="1943"/>
                    </a:lnTo>
                    <a:lnTo>
                      <a:pt x="3481" y="1956"/>
                    </a:lnTo>
                    <a:lnTo>
                      <a:pt x="3476" y="1972"/>
                    </a:lnTo>
                    <a:lnTo>
                      <a:pt x="3469" y="1991"/>
                    </a:lnTo>
                    <a:lnTo>
                      <a:pt x="3460" y="2011"/>
                    </a:lnTo>
                    <a:lnTo>
                      <a:pt x="3447" y="2030"/>
                    </a:lnTo>
                    <a:lnTo>
                      <a:pt x="3433" y="2048"/>
                    </a:lnTo>
                    <a:lnTo>
                      <a:pt x="3410" y="2066"/>
                    </a:lnTo>
                    <a:lnTo>
                      <a:pt x="3386" y="2082"/>
                    </a:lnTo>
                    <a:lnTo>
                      <a:pt x="3360" y="2092"/>
                    </a:lnTo>
                    <a:lnTo>
                      <a:pt x="3333" y="2099"/>
                    </a:lnTo>
                    <a:lnTo>
                      <a:pt x="3305" y="2102"/>
                    </a:lnTo>
                    <a:lnTo>
                      <a:pt x="3277" y="2099"/>
                    </a:lnTo>
                    <a:lnTo>
                      <a:pt x="3250" y="2093"/>
                    </a:lnTo>
                    <a:lnTo>
                      <a:pt x="3222" y="2082"/>
                    </a:lnTo>
                    <a:lnTo>
                      <a:pt x="3197" y="2066"/>
                    </a:lnTo>
                    <a:lnTo>
                      <a:pt x="3174" y="2047"/>
                    </a:lnTo>
                    <a:lnTo>
                      <a:pt x="3155" y="2024"/>
                    </a:lnTo>
                    <a:lnTo>
                      <a:pt x="3141" y="2000"/>
                    </a:lnTo>
                    <a:lnTo>
                      <a:pt x="3132" y="1974"/>
                    </a:lnTo>
                    <a:lnTo>
                      <a:pt x="3127" y="1950"/>
                    </a:lnTo>
                    <a:lnTo>
                      <a:pt x="3124" y="1928"/>
                    </a:lnTo>
                    <a:lnTo>
                      <a:pt x="3124" y="1909"/>
                    </a:lnTo>
                    <a:lnTo>
                      <a:pt x="3124" y="1893"/>
                    </a:lnTo>
                    <a:lnTo>
                      <a:pt x="3125" y="1883"/>
                    </a:lnTo>
                    <a:lnTo>
                      <a:pt x="3126" y="1880"/>
                    </a:lnTo>
                    <a:lnTo>
                      <a:pt x="3132" y="1811"/>
                    </a:lnTo>
                    <a:lnTo>
                      <a:pt x="3133" y="1740"/>
                    </a:lnTo>
                    <a:lnTo>
                      <a:pt x="3129" y="1666"/>
                    </a:lnTo>
                    <a:lnTo>
                      <a:pt x="3118" y="1592"/>
                    </a:lnTo>
                    <a:lnTo>
                      <a:pt x="3102" y="1516"/>
                    </a:lnTo>
                    <a:lnTo>
                      <a:pt x="3079" y="1439"/>
                    </a:lnTo>
                    <a:lnTo>
                      <a:pt x="3051" y="1362"/>
                    </a:lnTo>
                    <a:lnTo>
                      <a:pt x="3016" y="1284"/>
                    </a:lnTo>
                    <a:lnTo>
                      <a:pt x="2976" y="1205"/>
                    </a:lnTo>
                    <a:lnTo>
                      <a:pt x="2929" y="1127"/>
                    </a:lnTo>
                    <a:lnTo>
                      <a:pt x="2877" y="1049"/>
                    </a:lnTo>
                    <a:lnTo>
                      <a:pt x="2819" y="972"/>
                    </a:lnTo>
                    <a:lnTo>
                      <a:pt x="2754" y="897"/>
                    </a:lnTo>
                    <a:lnTo>
                      <a:pt x="2683" y="821"/>
                    </a:lnTo>
                    <a:lnTo>
                      <a:pt x="2609" y="750"/>
                    </a:lnTo>
                    <a:lnTo>
                      <a:pt x="2534" y="685"/>
                    </a:lnTo>
                    <a:lnTo>
                      <a:pt x="2457" y="626"/>
                    </a:lnTo>
                    <a:lnTo>
                      <a:pt x="2381" y="573"/>
                    </a:lnTo>
                    <a:lnTo>
                      <a:pt x="2303" y="526"/>
                    </a:lnTo>
                    <a:lnTo>
                      <a:pt x="2226" y="486"/>
                    </a:lnTo>
                    <a:lnTo>
                      <a:pt x="2149" y="450"/>
                    </a:lnTo>
                    <a:lnTo>
                      <a:pt x="2072" y="422"/>
                    </a:lnTo>
                    <a:lnTo>
                      <a:pt x="1996" y="399"/>
                    </a:lnTo>
                    <a:lnTo>
                      <a:pt x="1921" y="382"/>
                    </a:lnTo>
                    <a:lnTo>
                      <a:pt x="1847" y="371"/>
                    </a:lnTo>
                    <a:lnTo>
                      <a:pt x="1775" y="367"/>
                    </a:lnTo>
                    <a:lnTo>
                      <a:pt x="1704" y="368"/>
                    </a:lnTo>
                    <a:lnTo>
                      <a:pt x="1636" y="375"/>
                    </a:lnTo>
                    <a:lnTo>
                      <a:pt x="1631" y="376"/>
                    </a:lnTo>
                    <a:lnTo>
                      <a:pt x="1622" y="377"/>
                    </a:lnTo>
                    <a:lnTo>
                      <a:pt x="1607" y="377"/>
                    </a:lnTo>
                    <a:lnTo>
                      <a:pt x="1588" y="376"/>
                    </a:lnTo>
                    <a:lnTo>
                      <a:pt x="1566" y="374"/>
                    </a:lnTo>
                    <a:lnTo>
                      <a:pt x="1542" y="368"/>
                    </a:lnTo>
                    <a:lnTo>
                      <a:pt x="1517" y="358"/>
                    </a:lnTo>
                    <a:lnTo>
                      <a:pt x="1492" y="345"/>
                    </a:lnTo>
                    <a:lnTo>
                      <a:pt x="1470" y="325"/>
                    </a:lnTo>
                    <a:lnTo>
                      <a:pt x="1450" y="302"/>
                    </a:lnTo>
                    <a:lnTo>
                      <a:pt x="1435" y="277"/>
                    </a:lnTo>
                    <a:lnTo>
                      <a:pt x="1424" y="250"/>
                    </a:lnTo>
                    <a:lnTo>
                      <a:pt x="1419" y="222"/>
                    </a:lnTo>
                    <a:lnTo>
                      <a:pt x="1416" y="194"/>
                    </a:lnTo>
                    <a:lnTo>
                      <a:pt x="1419" y="165"/>
                    </a:lnTo>
                    <a:lnTo>
                      <a:pt x="1425" y="138"/>
                    </a:lnTo>
                    <a:lnTo>
                      <a:pt x="1436" y="112"/>
                    </a:lnTo>
                    <a:lnTo>
                      <a:pt x="1451" y="86"/>
                    </a:lnTo>
                    <a:lnTo>
                      <a:pt x="1470" y="65"/>
                    </a:lnTo>
                    <a:lnTo>
                      <a:pt x="1487" y="49"/>
                    </a:lnTo>
                    <a:lnTo>
                      <a:pt x="1506" y="37"/>
                    </a:lnTo>
                    <a:lnTo>
                      <a:pt x="1526" y="28"/>
                    </a:lnTo>
                    <a:lnTo>
                      <a:pt x="1544" y="21"/>
                    </a:lnTo>
                    <a:lnTo>
                      <a:pt x="1561" y="15"/>
                    </a:lnTo>
                    <a:lnTo>
                      <a:pt x="1574" y="13"/>
                    </a:lnTo>
                    <a:lnTo>
                      <a:pt x="1582" y="11"/>
                    </a:lnTo>
                    <a:lnTo>
                      <a:pt x="1586" y="11"/>
                    </a:lnTo>
                    <a:lnTo>
                      <a:pt x="1631" y="5"/>
                    </a:lnTo>
                    <a:lnTo>
                      <a:pt x="1680" y="1"/>
                    </a:lnTo>
                    <a:lnTo>
                      <a:pt x="17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nvGrpSpPr>
              <p:cNvPr id="163" name="Group 162">
                <a:extLst>
                  <a:ext uri="{FF2B5EF4-FFF2-40B4-BE49-F238E27FC236}">
                    <a16:creationId xmlns:a16="http://schemas.microsoft.com/office/drawing/2014/main" id="{C186DC27-251D-970F-0987-78F1AB8DB6CB}"/>
                  </a:ext>
                </a:extLst>
              </p:cNvPr>
              <p:cNvGrpSpPr/>
              <p:nvPr/>
            </p:nvGrpSpPr>
            <p:grpSpPr>
              <a:xfrm>
                <a:off x="1717215" y="1973270"/>
                <a:ext cx="288191" cy="276776"/>
                <a:chOff x="1598613" y="3930651"/>
                <a:chExt cx="481013" cy="461962"/>
              </a:xfrm>
              <a:solidFill>
                <a:schemeClr val="bg1"/>
              </a:solidFill>
            </p:grpSpPr>
            <p:sp>
              <p:nvSpPr>
                <p:cNvPr id="201" name="Freeform 129">
                  <a:extLst>
                    <a:ext uri="{FF2B5EF4-FFF2-40B4-BE49-F238E27FC236}">
                      <a16:creationId xmlns:a16="http://schemas.microsoft.com/office/drawing/2014/main" id="{59E0888F-1E89-F78F-826E-09F80FFECCF8}"/>
                    </a:ext>
                  </a:extLst>
                </p:cNvPr>
                <p:cNvSpPr>
                  <a:spLocks/>
                </p:cNvSpPr>
                <p:nvPr/>
              </p:nvSpPr>
              <p:spPr bwMode="auto">
                <a:xfrm>
                  <a:off x="1668463" y="3992563"/>
                  <a:ext cx="109538" cy="107950"/>
                </a:xfrm>
                <a:custGeom>
                  <a:avLst/>
                  <a:gdLst>
                    <a:gd name="T0" fmla="*/ 301 w 766"/>
                    <a:gd name="T1" fmla="*/ 0 h 746"/>
                    <a:gd name="T2" fmla="*/ 342 w 766"/>
                    <a:gd name="T3" fmla="*/ 3 h 746"/>
                    <a:gd name="T4" fmla="*/ 381 w 766"/>
                    <a:gd name="T5" fmla="*/ 11 h 746"/>
                    <a:gd name="T6" fmla="*/ 418 w 766"/>
                    <a:gd name="T7" fmla="*/ 23 h 746"/>
                    <a:gd name="T8" fmla="*/ 452 w 766"/>
                    <a:gd name="T9" fmla="*/ 41 h 746"/>
                    <a:gd name="T10" fmla="*/ 485 w 766"/>
                    <a:gd name="T11" fmla="*/ 62 h 746"/>
                    <a:gd name="T12" fmla="*/ 513 w 766"/>
                    <a:gd name="T13" fmla="*/ 88 h 746"/>
                    <a:gd name="T14" fmla="*/ 539 w 766"/>
                    <a:gd name="T15" fmla="*/ 117 h 746"/>
                    <a:gd name="T16" fmla="*/ 560 w 766"/>
                    <a:gd name="T17" fmla="*/ 149 h 746"/>
                    <a:gd name="T18" fmla="*/ 578 w 766"/>
                    <a:gd name="T19" fmla="*/ 183 h 746"/>
                    <a:gd name="T20" fmla="*/ 591 w 766"/>
                    <a:gd name="T21" fmla="*/ 220 h 746"/>
                    <a:gd name="T22" fmla="*/ 599 w 766"/>
                    <a:gd name="T23" fmla="*/ 260 h 746"/>
                    <a:gd name="T24" fmla="*/ 601 w 766"/>
                    <a:gd name="T25" fmla="*/ 301 h 746"/>
                    <a:gd name="T26" fmla="*/ 599 w 766"/>
                    <a:gd name="T27" fmla="*/ 340 h 746"/>
                    <a:gd name="T28" fmla="*/ 591 w 766"/>
                    <a:gd name="T29" fmla="*/ 376 h 746"/>
                    <a:gd name="T30" fmla="*/ 579 w 766"/>
                    <a:gd name="T31" fmla="*/ 411 h 746"/>
                    <a:gd name="T32" fmla="*/ 563 w 766"/>
                    <a:gd name="T33" fmla="*/ 445 h 746"/>
                    <a:gd name="T34" fmla="*/ 766 w 766"/>
                    <a:gd name="T35" fmla="*/ 636 h 746"/>
                    <a:gd name="T36" fmla="*/ 729 w 766"/>
                    <a:gd name="T37" fmla="*/ 670 h 746"/>
                    <a:gd name="T38" fmla="*/ 694 w 766"/>
                    <a:gd name="T39" fmla="*/ 707 h 746"/>
                    <a:gd name="T40" fmla="*/ 662 w 766"/>
                    <a:gd name="T41" fmla="*/ 746 h 746"/>
                    <a:gd name="T42" fmla="*/ 459 w 766"/>
                    <a:gd name="T43" fmla="*/ 555 h 746"/>
                    <a:gd name="T44" fmla="*/ 424 w 766"/>
                    <a:gd name="T45" fmla="*/ 574 h 746"/>
                    <a:gd name="T46" fmla="*/ 385 w 766"/>
                    <a:gd name="T47" fmla="*/ 588 h 746"/>
                    <a:gd name="T48" fmla="*/ 344 w 766"/>
                    <a:gd name="T49" fmla="*/ 598 h 746"/>
                    <a:gd name="T50" fmla="*/ 301 w 766"/>
                    <a:gd name="T51" fmla="*/ 601 h 746"/>
                    <a:gd name="T52" fmla="*/ 261 w 766"/>
                    <a:gd name="T53" fmla="*/ 599 h 746"/>
                    <a:gd name="T54" fmla="*/ 221 w 766"/>
                    <a:gd name="T55" fmla="*/ 590 h 746"/>
                    <a:gd name="T56" fmla="*/ 184 w 766"/>
                    <a:gd name="T57" fmla="*/ 577 h 746"/>
                    <a:gd name="T58" fmla="*/ 149 w 766"/>
                    <a:gd name="T59" fmla="*/ 560 h 746"/>
                    <a:gd name="T60" fmla="*/ 117 w 766"/>
                    <a:gd name="T61" fmla="*/ 538 h 746"/>
                    <a:gd name="T62" fmla="*/ 88 w 766"/>
                    <a:gd name="T63" fmla="*/ 513 h 746"/>
                    <a:gd name="T64" fmla="*/ 63 w 766"/>
                    <a:gd name="T65" fmla="*/ 484 h 746"/>
                    <a:gd name="T66" fmla="*/ 41 w 766"/>
                    <a:gd name="T67" fmla="*/ 452 h 746"/>
                    <a:gd name="T68" fmla="*/ 24 w 766"/>
                    <a:gd name="T69" fmla="*/ 417 h 746"/>
                    <a:gd name="T70" fmla="*/ 11 w 766"/>
                    <a:gd name="T71" fmla="*/ 380 h 746"/>
                    <a:gd name="T72" fmla="*/ 3 w 766"/>
                    <a:gd name="T73" fmla="*/ 342 h 746"/>
                    <a:gd name="T74" fmla="*/ 0 w 766"/>
                    <a:gd name="T75" fmla="*/ 301 h 746"/>
                    <a:gd name="T76" fmla="*/ 3 w 766"/>
                    <a:gd name="T77" fmla="*/ 260 h 746"/>
                    <a:gd name="T78" fmla="*/ 11 w 766"/>
                    <a:gd name="T79" fmla="*/ 220 h 746"/>
                    <a:gd name="T80" fmla="*/ 24 w 766"/>
                    <a:gd name="T81" fmla="*/ 183 h 746"/>
                    <a:gd name="T82" fmla="*/ 41 w 766"/>
                    <a:gd name="T83" fmla="*/ 149 h 746"/>
                    <a:gd name="T84" fmla="*/ 63 w 766"/>
                    <a:gd name="T85" fmla="*/ 117 h 746"/>
                    <a:gd name="T86" fmla="*/ 88 w 766"/>
                    <a:gd name="T87" fmla="*/ 88 h 746"/>
                    <a:gd name="T88" fmla="*/ 117 w 766"/>
                    <a:gd name="T89" fmla="*/ 62 h 746"/>
                    <a:gd name="T90" fmla="*/ 149 w 766"/>
                    <a:gd name="T91" fmla="*/ 41 h 746"/>
                    <a:gd name="T92" fmla="*/ 184 w 766"/>
                    <a:gd name="T93" fmla="*/ 23 h 746"/>
                    <a:gd name="T94" fmla="*/ 221 w 766"/>
                    <a:gd name="T95" fmla="*/ 11 h 746"/>
                    <a:gd name="T96" fmla="*/ 261 w 766"/>
                    <a:gd name="T97" fmla="*/ 3 h 746"/>
                    <a:gd name="T98" fmla="*/ 301 w 766"/>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6" h="746">
                      <a:moveTo>
                        <a:pt x="301" y="0"/>
                      </a:moveTo>
                      <a:lnTo>
                        <a:pt x="342" y="3"/>
                      </a:lnTo>
                      <a:lnTo>
                        <a:pt x="381" y="11"/>
                      </a:lnTo>
                      <a:lnTo>
                        <a:pt x="418" y="23"/>
                      </a:lnTo>
                      <a:lnTo>
                        <a:pt x="452" y="41"/>
                      </a:lnTo>
                      <a:lnTo>
                        <a:pt x="485" y="62"/>
                      </a:lnTo>
                      <a:lnTo>
                        <a:pt x="513" y="88"/>
                      </a:lnTo>
                      <a:lnTo>
                        <a:pt x="539" y="117"/>
                      </a:lnTo>
                      <a:lnTo>
                        <a:pt x="560" y="149"/>
                      </a:lnTo>
                      <a:lnTo>
                        <a:pt x="578" y="183"/>
                      </a:lnTo>
                      <a:lnTo>
                        <a:pt x="591" y="220"/>
                      </a:lnTo>
                      <a:lnTo>
                        <a:pt x="599" y="260"/>
                      </a:lnTo>
                      <a:lnTo>
                        <a:pt x="601" y="301"/>
                      </a:lnTo>
                      <a:lnTo>
                        <a:pt x="599" y="340"/>
                      </a:lnTo>
                      <a:lnTo>
                        <a:pt x="591" y="376"/>
                      </a:lnTo>
                      <a:lnTo>
                        <a:pt x="579" y="411"/>
                      </a:lnTo>
                      <a:lnTo>
                        <a:pt x="563" y="445"/>
                      </a:lnTo>
                      <a:lnTo>
                        <a:pt x="766" y="636"/>
                      </a:lnTo>
                      <a:lnTo>
                        <a:pt x="729" y="670"/>
                      </a:lnTo>
                      <a:lnTo>
                        <a:pt x="694" y="707"/>
                      </a:lnTo>
                      <a:lnTo>
                        <a:pt x="662" y="746"/>
                      </a:lnTo>
                      <a:lnTo>
                        <a:pt x="459" y="555"/>
                      </a:lnTo>
                      <a:lnTo>
                        <a:pt x="424" y="574"/>
                      </a:lnTo>
                      <a:lnTo>
                        <a:pt x="385" y="588"/>
                      </a:lnTo>
                      <a:lnTo>
                        <a:pt x="344" y="598"/>
                      </a:lnTo>
                      <a:lnTo>
                        <a:pt x="301" y="601"/>
                      </a:lnTo>
                      <a:lnTo>
                        <a:pt x="261" y="599"/>
                      </a:lnTo>
                      <a:lnTo>
                        <a:pt x="221" y="590"/>
                      </a:lnTo>
                      <a:lnTo>
                        <a:pt x="184" y="577"/>
                      </a:lnTo>
                      <a:lnTo>
                        <a:pt x="149" y="560"/>
                      </a:lnTo>
                      <a:lnTo>
                        <a:pt x="117" y="538"/>
                      </a:lnTo>
                      <a:lnTo>
                        <a:pt x="88" y="513"/>
                      </a:lnTo>
                      <a:lnTo>
                        <a:pt x="63" y="484"/>
                      </a:lnTo>
                      <a:lnTo>
                        <a:pt x="41" y="452"/>
                      </a:lnTo>
                      <a:lnTo>
                        <a:pt x="24" y="417"/>
                      </a:lnTo>
                      <a:lnTo>
                        <a:pt x="11" y="380"/>
                      </a:lnTo>
                      <a:lnTo>
                        <a:pt x="3" y="342"/>
                      </a:lnTo>
                      <a:lnTo>
                        <a:pt x="0" y="301"/>
                      </a:lnTo>
                      <a:lnTo>
                        <a:pt x="3" y="260"/>
                      </a:lnTo>
                      <a:lnTo>
                        <a:pt x="11" y="220"/>
                      </a:lnTo>
                      <a:lnTo>
                        <a:pt x="24" y="183"/>
                      </a:lnTo>
                      <a:lnTo>
                        <a:pt x="41" y="149"/>
                      </a:lnTo>
                      <a:lnTo>
                        <a:pt x="63" y="117"/>
                      </a:lnTo>
                      <a:lnTo>
                        <a:pt x="88" y="88"/>
                      </a:lnTo>
                      <a:lnTo>
                        <a:pt x="117" y="62"/>
                      </a:lnTo>
                      <a:lnTo>
                        <a:pt x="149" y="41"/>
                      </a:lnTo>
                      <a:lnTo>
                        <a:pt x="184" y="23"/>
                      </a:lnTo>
                      <a:lnTo>
                        <a:pt x="221" y="11"/>
                      </a:lnTo>
                      <a:lnTo>
                        <a:pt x="261"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02" name="Freeform 130">
                  <a:extLst>
                    <a:ext uri="{FF2B5EF4-FFF2-40B4-BE49-F238E27FC236}">
                      <a16:creationId xmlns:a16="http://schemas.microsoft.com/office/drawing/2014/main" id="{354BBACB-E005-E345-EF24-091F30D19C2F}"/>
                    </a:ext>
                  </a:extLst>
                </p:cNvPr>
                <p:cNvSpPr>
                  <a:spLocks/>
                </p:cNvSpPr>
                <p:nvPr userDrawn="1"/>
              </p:nvSpPr>
              <p:spPr bwMode="auto">
                <a:xfrm>
                  <a:off x="1882776" y="3930651"/>
                  <a:ext cx="112713" cy="149225"/>
                </a:xfrm>
                <a:custGeom>
                  <a:avLst/>
                  <a:gdLst>
                    <a:gd name="T0" fmla="*/ 482 w 783"/>
                    <a:gd name="T1" fmla="*/ 0 h 1042"/>
                    <a:gd name="T2" fmla="*/ 482 w 783"/>
                    <a:gd name="T3" fmla="*/ 0 h 1042"/>
                    <a:gd name="T4" fmla="*/ 523 w 783"/>
                    <a:gd name="T5" fmla="*/ 4 h 1042"/>
                    <a:gd name="T6" fmla="*/ 562 w 783"/>
                    <a:gd name="T7" fmla="*/ 12 h 1042"/>
                    <a:gd name="T8" fmla="*/ 599 w 783"/>
                    <a:gd name="T9" fmla="*/ 25 h 1042"/>
                    <a:gd name="T10" fmla="*/ 634 w 783"/>
                    <a:gd name="T11" fmla="*/ 42 h 1042"/>
                    <a:gd name="T12" fmla="*/ 666 w 783"/>
                    <a:gd name="T13" fmla="*/ 64 h 1042"/>
                    <a:gd name="T14" fmla="*/ 694 w 783"/>
                    <a:gd name="T15" fmla="*/ 89 h 1042"/>
                    <a:gd name="T16" fmla="*/ 720 w 783"/>
                    <a:gd name="T17" fmla="*/ 118 h 1042"/>
                    <a:gd name="T18" fmla="*/ 741 w 783"/>
                    <a:gd name="T19" fmla="*/ 149 h 1042"/>
                    <a:gd name="T20" fmla="*/ 759 w 783"/>
                    <a:gd name="T21" fmla="*/ 184 h 1042"/>
                    <a:gd name="T22" fmla="*/ 772 w 783"/>
                    <a:gd name="T23" fmla="*/ 222 h 1042"/>
                    <a:gd name="T24" fmla="*/ 780 w 783"/>
                    <a:gd name="T25" fmla="*/ 261 h 1042"/>
                    <a:gd name="T26" fmla="*/ 783 w 783"/>
                    <a:gd name="T27" fmla="*/ 301 h 1042"/>
                    <a:gd name="T28" fmla="*/ 780 w 783"/>
                    <a:gd name="T29" fmla="*/ 342 h 1042"/>
                    <a:gd name="T30" fmla="*/ 772 w 783"/>
                    <a:gd name="T31" fmla="*/ 381 h 1042"/>
                    <a:gd name="T32" fmla="*/ 759 w 783"/>
                    <a:gd name="T33" fmla="*/ 419 h 1042"/>
                    <a:gd name="T34" fmla="*/ 741 w 783"/>
                    <a:gd name="T35" fmla="*/ 453 h 1042"/>
                    <a:gd name="T36" fmla="*/ 720 w 783"/>
                    <a:gd name="T37" fmla="*/ 485 h 1042"/>
                    <a:gd name="T38" fmla="*/ 694 w 783"/>
                    <a:gd name="T39" fmla="*/ 514 h 1042"/>
                    <a:gd name="T40" fmla="*/ 666 w 783"/>
                    <a:gd name="T41" fmla="*/ 539 h 1042"/>
                    <a:gd name="T42" fmla="*/ 634 w 783"/>
                    <a:gd name="T43" fmla="*/ 560 h 1042"/>
                    <a:gd name="T44" fmla="*/ 599 w 783"/>
                    <a:gd name="T45" fmla="*/ 578 h 1042"/>
                    <a:gd name="T46" fmla="*/ 562 w 783"/>
                    <a:gd name="T47" fmla="*/ 591 h 1042"/>
                    <a:gd name="T48" fmla="*/ 523 w 783"/>
                    <a:gd name="T49" fmla="*/ 599 h 1042"/>
                    <a:gd name="T50" fmla="*/ 482 w 783"/>
                    <a:gd name="T51" fmla="*/ 602 h 1042"/>
                    <a:gd name="T52" fmla="*/ 454 w 783"/>
                    <a:gd name="T53" fmla="*/ 600 h 1042"/>
                    <a:gd name="T54" fmla="*/ 426 w 783"/>
                    <a:gd name="T55" fmla="*/ 595 h 1042"/>
                    <a:gd name="T56" fmla="*/ 398 w 783"/>
                    <a:gd name="T57" fmla="*/ 589 h 1042"/>
                    <a:gd name="T58" fmla="*/ 130 w 783"/>
                    <a:gd name="T59" fmla="*/ 1042 h 1042"/>
                    <a:gd name="T60" fmla="*/ 88 w 783"/>
                    <a:gd name="T61" fmla="*/ 1012 h 1042"/>
                    <a:gd name="T62" fmla="*/ 46 w 783"/>
                    <a:gd name="T63" fmla="*/ 987 h 1042"/>
                    <a:gd name="T64" fmla="*/ 0 w 783"/>
                    <a:gd name="T65" fmla="*/ 964 h 1042"/>
                    <a:gd name="T66" fmla="*/ 268 w 783"/>
                    <a:gd name="T67" fmla="*/ 513 h 1042"/>
                    <a:gd name="T68" fmla="*/ 243 w 783"/>
                    <a:gd name="T69" fmla="*/ 484 h 1042"/>
                    <a:gd name="T70" fmla="*/ 222 w 783"/>
                    <a:gd name="T71" fmla="*/ 452 h 1042"/>
                    <a:gd name="T72" fmla="*/ 205 w 783"/>
                    <a:gd name="T73" fmla="*/ 418 h 1042"/>
                    <a:gd name="T74" fmla="*/ 192 w 783"/>
                    <a:gd name="T75" fmla="*/ 381 h 1042"/>
                    <a:gd name="T76" fmla="*/ 184 w 783"/>
                    <a:gd name="T77" fmla="*/ 342 h 1042"/>
                    <a:gd name="T78" fmla="*/ 181 w 783"/>
                    <a:gd name="T79" fmla="*/ 301 h 1042"/>
                    <a:gd name="T80" fmla="*/ 184 w 783"/>
                    <a:gd name="T81" fmla="*/ 261 h 1042"/>
                    <a:gd name="T82" fmla="*/ 192 w 783"/>
                    <a:gd name="T83" fmla="*/ 221 h 1042"/>
                    <a:gd name="T84" fmla="*/ 205 w 783"/>
                    <a:gd name="T85" fmla="*/ 184 h 1042"/>
                    <a:gd name="T86" fmla="*/ 222 w 783"/>
                    <a:gd name="T87" fmla="*/ 149 h 1042"/>
                    <a:gd name="T88" fmla="*/ 244 w 783"/>
                    <a:gd name="T89" fmla="*/ 118 h 1042"/>
                    <a:gd name="T90" fmla="*/ 269 w 783"/>
                    <a:gd name="T91" fmla="*/ 89 h 1042"/>
                    <a:gd name="T92" fmla="*/ 299 w 783"/>
                    <a:gd name="T93" fmla="*/ 64 h 1042"/>
                    <a:gd name="T94" fmla="*/ 330 w 783"/>
                    <a:gd name="T95" fmla="*/ 42 h 1042"/>
                    <a:gd name="T96" fmla="*/ 365 w 783"/>
                    <a:gd name="T97" fmla="*/ 25 h 1042"/>
                    <a:gd name="T98" fmla="*/ 402 w 783"/>
                    <a:gd name="T99" fmla="*/ 12 h 1042"/>
                    <a:gd name="T100" fmla="*/ 441 w 783"/>
                    <a:gd name="T101" fmla="*/ 4 h 1042"/>
                    <a:gd name="T102" fmla="*/ 482 w 783"/>
                    <a:gd name="T103"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3" h="1042">
                      <a:moveTo>
                        <a:pt x="482" y="0"/>
                      </a:moveTo>
                      <a:lnTo>
                        <a:pt x="482" y="0"/>
                      </a:lnTo>
                      <a:lnTo>
                        <a:pt x="523" y="4"/>
                      </a:lnTo>
                      <a:lnTo>
                        <a:pt x="562" y="12"/>
                      </a:lnTo>
                      <a:lnTo>
                        <a:pt x="599" y="25"/>
                      </a:lnTo>
                      <a:lnTo>
                        <a:pt x="634" y="42"/>
                      </a:lnTo>
                      <a:lnTo>
                        <a:pt x="666" y="64"/>
                      </a:lnTo>
                      <a:lnTo>
                        <a:pt x="694" y="89"/>
                      </a:lnTo>
                      <a:lnTo>
                        <a:pt x="720" y="118"/>
                      </a:lnTo>
                      <a:lnTo>
                        <a:pt x="741" y="149"/>
                      </a:lnTo>
                      <a:lnTo>
                        <a:pt x="759" y="184"/>
                      </a:lnTo>
                      <a:lnTo>
                        <a:pt x="772" y="222"/>
                      </a:lnTo>
                      <a:lnTo>
                        <a:pt x="780" y="261"/>
                      </a:lnTo>
                      <a:lnTo>
                        <a:pt x="783" y="301"/>
                      </a:lnTo>
                      <a:lnTo>
                        <a:pt x="780" y="342"/>
                      </a:lnTo>
                      <a:lnTo>
                        <a:pt x="772" y="381"/>
                      </a:lnTo>
                      <a:lnTo>
                        <a:pt x="759" y="419"/>
                      </a:lnTo>
                      <a:lnTo>
                        <a:pt x="741" y="453"/>
                      </a:lnTo>
                      <a:lnTo>
                        <a:pt x="720" y="485"/>
                      </a:lnTo>
                      <a:lnTo>
                        <a:pt x="694" y="514"/>
                      </a:lnTo>
                      <a:lnTo>
                        <a:pt x="666" y="539"/>
                      </a:lnTo>
                      <a:lnTo>
                        <a:pt x="634" y="560"/>
                      </a:lnTo>
                      <a:lnTo>
                        <a:pt x="599" y="578"/>
                      </a:lnTo>
                      <a:lnTo>
                        <a:pt x="562" y="591"/>
                      </a:lnTo>
                      <a:lnTo>
                        <a:pt x="523" y="599"/>
                      </a:lnTo>
                      <a:lnTo>
                        <a:pt x="482" y="602"/>
                      </a:lnTo>
                      <a:lnTo>
                        <a:pt x="454" y="600"/>
                      </a:lnTo>
                      <a:lnTo>
                        <a:pt x="426" y="595"/>
                      </a:lnTo>
                      <a:lnTo>
                        <a:pt x="398" y="589"/>
                      </a:lnTo>
                      <a:lnTo>
                        <a:pt x="130" y="1042"/>
                      </a:lnTo>
                      <a:lnTo>
                        <a:pt x="88" y="1012"/>
                      </a:lnTo>
                      <a:lnTo>
                        <a:pt x="46" y="987"/>
                      </a:lnTo>
                      <a:lnTo>
                        <a:pt x="0" y="964"/>
                      </a:lnTo>
                      <a:lnTo>
                        <a:pt x="268" y="513"/>
                      </a:lnTo>
                      <a:lnTo>
                        <a:pt x="243" y="484"/>
                      </a:lnTo>
                      <a:lnTo>
                        <a:pt x="222" y="452"/>
                      </a:lnTo>
                      <a:lnTo>
                        <a:pt x="205" y="418"/>
                      </a:lnTo>
                      <a:lnTo>
                        <a:pt x="192" y="381"/>
                      </a:lnTo>
                      <a:lnTo>
                        <a:pt x="184" y="342"/>
                      </a:lnTo>
                      <a:lnTo>
                        <a:pt x="181" y="301"/>
                      </a:lnTo>
                      <a:lnTo>
                        <a:pt x="184" y="261"/>
                      </a:lnTo>
                      <a:lnTo>
                        <a:pt x="192" y="221"/>
                      </a:lnTo>
                      <a:lnTo>
                        <a:pt x="205" y="184"/>
                      </a:lnTo>
                      <a:lnTo>
                        <a:pt x="222" y="149"/>
                      </a:lnTo>
                      <a:lnTo>
                        <a:pt x="244" y="118"/>
                      </a:lnTo>
                      <a:lnTo>
                        <a:pt x="269" y="89"/>
                      </a:lnTo>
                      <a:lnTo>
                        <a:pt x="299" y="64"/>
                      </a:lnTo>
                      <a:lnTo>
                        <a:pt x="330" y="42"/>
                      </a:lnTo>
                      <a:lnTo>
                        <a:pt x="365" y="25"/>
                      </a:lnTo>
                      <a:lnTo>
                        <a:pt x="402" y="12"/>
                      </a:lnTo>
                      <a:lnTo>
                        <a:pt x="441" y="4"/>
                      </a:lnTo>
                      <a:lnTo>
                        <a:pt x="4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03" name="Freeform 131">
                  <a:extLst>
                    <a:ext uri="{FF2B5EF4-FFF2-40B4-BE49-F238E27FC236}">
                      <a16:creationId xmlns:a16="http://schemas.microsoft.com/office/drawing/2014/main" id="{DE82BBA8-5222-BB65-6F18-574D72B55060}"/>
                    </a:ext>
                  </a:extLst>
                </p:cNvPr>
                <p:cNvSpPr>
                  <a:spLocks/>
                </p:cNvSpPr>
                <p:nvPr/>
              </p:nvSpPr>
              <p:spPr bwMode="auto">
                <a:xfrm>
                  <a:off x="1939926" y="4135438"/>
                  <a:ext cx="139700" cy="87313"/>
                </a:xfrm>
                <a:custGeom>
                  <a:avLst/>
                  <a:gdLst>
                    <a:gd name="T0" fmla="*/ 670 w 970"/>
                    <a:gd name="T1" fmla="*/ 0 h 601"/>
                    <a:gd name="T2" fmla="*/ 711 w 970"/>
                    <a:gd name="T3" fmla="*/ 2 h 601"/>
                    <a:gd name="T4" fmla="*/ 750 w 970"/>
                    <a:gd name="T5" fmla="*/ 11 h 601"/>
                    <a:gd name="T6" fmla="*/ 787 w 970"/>
                    <a:gd name="T7" fmla="*/ 24 h 601"/>
                    <a:gd name="T8" fmla="*/ 821 w 970"/>
                    <a:gd name="T9" fmla="*/ 41 h 601"/>
                    <a:gd name="T10" fmla="*/ 854 w 970"/>
                    <a:gd name="T11" fmla="*/ 63 h 601"/>
                    <a:gd name="T12" fmla="*/ 883 w 970"/>
                    <a:gd name="T13" fmla="*/ 88 h 601"/>
                    <a:gd name="T14" fmla="*/ 908 w 970"/>
                    <a:gd name="T15" fmla="*/ 117 h 601"/>
                    <a:gd name="T16" fmla="*/ 930 w 970"/>
                    <a:gd name="T17" fmla="*/ 149 h 601"/>
                    <a:gd name="T18" fmla="*/ 947 w 970"/>
                    <a:gd name="T19" fmla="*/ 184 h 601"/>
                    <a:gd name="T20" fmla="*/ 960 w 970"/>
                    <a:gd name="T21" fmla="*/ 221 h 601"/>
                    <a:gd name="T22" fmla="*/ 968 w 970"/>
                    <a:gd name="T23" fmla="*/ 259 h 601"/>
                    <a:gd name="T24" fmla="*/ 970 w 970"/>
                    <a:gd name="T25" fmla="*/ 300 h 601"/>
                    <a:gd name="T26" fmla="*/ 968 w 970"/>
                    <a:gd name="T27" fmla="*/ 341 h 601"/>
                    <a:gd name="T28" fmla="*/ 960 w 970"/>
                    <a:gd name="T29" fmla="*/ 381 h 601"/>
                    <a:gd name="T30" fmla="*/ 947 w 970"/>
                    <a:gd name="T31" fmla="*/ 418 h 601"/>
                    <a:gd name="T32" fmla="*/ 930 w 970"/>
                    <a:gd name="T33" fmla="*/ 452 h 601"/>
                    <a:gd name="T34" fmla="*/ 908 w 970"/>
                    <a:gd name="T35" fmla="*/ 484 h 601"/>
                    <a:gd name="T36" fmla="*/ 883 w 970"/>
                    <a:gd name="T37" fmla="*/ 513 h 601"/>
                    <a:gd name="T38" fmla="*/ 854 w 970"/>
                    <a:gd name="T39" fmla="*/ 538 h 601"/>
                    <a:gd name="T40" fmla="*/ 821 w 970"/>
                    <a:gd name="T41" fmla="*/ 560 h 601"/>
                    <a:gd name="T42" fmla="*/ 787 w 970"/>
                    <a:gd name="T43" fmla="*/ 578 h 601"/>
                    <a:gd name="T44" fmla="*/ 750 w 970"/>
                    <a:gd name="T45" fmla="*/ 590 h 601"/>
                    <a:gd name="T46" fmla="*/ 711 w 970"/>
                    <a:gd name="T47" fmla="*/ 598 h 601"/>
                    <a:gd name="T48" fmla="*/ 670 w 970"/>
                    <a:gd name="T49" fmla="*/ 601 h 601"/>
                    <a:gd name="T50" fmla="*/ 630 w 970"/>
                    <a:gd name="T51" fmla="*/ 598 h 601"/>
                    <a:gd name="T52" fmla="*/ 592 w 970"/>
                    <a:gd name="T53" fmla="*/ 591 h 601"/>
                    <a:gd name="T54" fmla="*/ 555 w 970"/>
                    <a:gd name="T55" fmla="*/ 578 h 601"/>
                    <a:gd name="T56" fmla="*/ 520 w 970"/>
                    <a:gd name="T57" fmla="*/ 561 h 601"/>
                    <a:gd name="T58" fmla="*/ 489 w 970"/>
                    <a:gd name="T59" fmla="*/ 540 h 601"/>
                    <a:gd name="T60" fmla="*/ 460 w 970"/>
                    <a:gd name="T61" fmla="*/ 515 h 601"/>
                    <a:gd name="T62" fmla="*/ 436 w 970"/>
                    <a:gd name="T63" fmla="*/ 487 h 601"/>
                    <a:gd name="T64" fmla="*/ 413 w 970"/>
                    <a:gd name="T65" fmla="*/ 455 h 601"/>
                    <a:gd name="T66" fmla="*/ 396 w 970"/>
                    <a:gd name="T67" fmla="*/ 422 h 601"/>
                    <a:gd name="T68" fmla="*/ 383 w 970"/>
                    <a:gd name="T69" fmla="*/ 386 h 601"/>
                    <a:gd name="T70" fmla="*/ 375 w 970"/>
                    <a:gd name="T71" fmla="*/ 347 h 601"/>
                    <a:gd name="T72" fmla="*/ 0 w 970"/>
                    <a:gd name="T73" fmla="*/ 310 h 601"/>
                    <a:gd name="T74" fmla="*/ 8 w 970"/>
                    <a:gd name="T75" fmla="*/ 265 h 601"/>
                    <a:gd name="T76" fmla="*/ 14 w 970"/>
                    <a:gd name="T77" fmla="*/ 217 h 601"/>
                    <a:gd name="T78" fmla="*/ 16 w 970"/>
                    <a:gd name="T79" fmla="*/ 168 h 601"/>
                    <a:gd name="T80" fmla="*/ 15 w 970"/>
                    <a:gd name="T81" fmla="*/ 159 h 601"/>
                    <a:gd name="T82" fmla="*/ 389 w 970"/>
                    <a:gd name="T83" fmla="*/ 197 h 601"/>
                    <a:gd name="T84" fmla="*/ 405 w 970"/>
                    <a:gd name="T85" fmla="*/ 159 h 601"/>
                    <a:gd name="T86" fmla="*/ 427 w 970"/>
                    <a:gd name="T87" fmla="*/ 126 h 601"/>
                    <a:gd name="T88" fmla="*/ 452 w 970"/>
                    <a:gd name="T89" fmla="*/ 95 h 601"/>
                    <a:gd name="T90" fmla="*/ 482 w 970"/>
                    <a:gd name="T91" fmla="*/ 68 h 601"/>
                    <a:gd name="T92" fmla="*/ 513 w 970"/>
                    <a:gd name="T93" fmla="*/ 44 h 601"/>
                    <a:gd name="T94" fmla="*/ 549 w 970"/>
                    <a:gd name="T95" fmla="*/ 26 h 601"/>
                    <a:gd name="T96" fmla="*/ 588 w 970"/>
                    <a:gd name="T97" fmla="*/ 12 h 601"/>
                    <a:gd name="T98" fmla="*/ 628 w 970"/>
                    <a:gd name="T99" fmla="*/ 3 h 601"/>
                    <a:gd name="T100" fmla="*/ 670 w 970"/>
                    <a:gd name="T101"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01">
                      <a:moveTo>
                        <a:pt x="670" y="0"/>
                      </a:moveTo>
                      <a:lnTo>
                        <a:pt x="711" y="2"/>
                      </a:lnTo>
                      <a:lnTo>
                        <a:pt x="750" y="11"/>
                      </a:lnTo>
                      <a:lnTo>
                        <a:pt x="787" y="24"/>
                      </a:lnTo>
                      <a:lnTo>
                        <a:pt x="821" y="41"/>
                      </a:lnTo>
                      <a:lnTo>
                        <a:pt x="854" y="63"/>
                      </a:lnTo>
                      <a:lnTo>
                        <a:pt x="883" y="88"/>
                      </a:lnTo>
                      <a:lnTo>
                        <a:pt x="908" y="117"/>
                      </a:lnTo>
                      <a:lnTo>
                        <a:pt x="930" y="149"/>
                      </a:lnTo>
                      <a:lnTo>
                        <a:pt x="947" y="184"/>
                      </a:lnTo>
                      <a:lnTo>
                        <a:pt x="960" y="221"/>
                      </a:lnTo>
                      <a:lnTo>
                        <a:pt x="968" y="259"/>
                      </a:lnTo>
                      <a:lnTo>
                        <a:pt x="970" y="300"/>
                      </a:lnTo>
                      <a:lnTo>
                        <a:pt x="968" y="341"/>
                      </a:lnTo>
                      <a:lnTo>
                        <a:pt x="960" y="381"/>
                      </a:lnTo>
                      <a:lnTo>
                        <a:pt x="947" y="418"/>
                      </a:lnTo>
                      <a:lnTo>
                        <a:pt x="930" y="452"/>
                      </a:lnTo>
                      <a:lnTo>
                        <a:pt x="908" y="484"/>
                      </a:lnTo>
                      <a:lnTo>
                        <a:pt x="883" y="513"/>
                      </a:lnTo>
                      <a:lnTo>
                        <a:pt x="854" y="538"/>
                      </a:lnTo>
                      <a:lnTo>
                        <a:pt x="821" y="560"/>
                      </a:lnTo>
                      <a:lnTo>
                        <a:pt x="787" y="578"/>
                      </a:lnTo>
                      <a:lnTo>
                        <a:pt x="750" y="590"/>
                      </a:lnTo>
                      <a:lnTo>
                        <a:pt x="711" y="598"/>
                      </a:lnTo>
                      <a:lnTo>
                        <a:pt x="670" y="601"/>
                      </a:lnTo>
                      <a:lnTo>
                        <a:pt x="630" y="598"/>
                      </a:lnTo>
                      <a:lnTo>
                        <a:pt x="592" y="591"/>
                      </a:lnTo>
                      <a:lnTo>
                        <a:pt x="555" y="578"/>
                      </a:lnTo>
                      <a:lnTo>
                        <a:pt x="520" y="561"/>
                      </a:lnTo>
                      <a:lnTo>
                        <a:pt x="489" y="540"/>
                      </a:lnTo>
                      <a:lnTo>
                        <a:pt x="460" y="515"/>
                      </a:lnTo>
                      <a:lnTo>
                        <a:pt x="436" y="487"/>
                      </a:lnTo>
                      <a:lnTo>
                        <a:pt x="413" y="455"/>
                      </a:lnTo>
                      <a:lnTo>
                        <a:pt x="396" y="422"/>
                      </a:lnTo>
                      <a:lnTo>
                        <a:pt x="383" y="386"/>
                      </a:lnTo>
                      <a:lnTo>
                        <a:pt x="375" y="347"/>
                      </a:lnTo>
                      <a:lnTo>
                        <a:pt x="0" y="310"/>
                      </a:lnTo>
                      <a:lnTo>
                        <a:pt x="8" y="265"/>
                      </a:lnTo>
                      <a:lnTo>
                        <a:pt x="14" y="217"/>
                      </a:lnTo>
                      <a:lnTo>
                        <a:pt x="16" y="168"/>
                      </a:lnTo>
                      <a:lnTo>
                        <a:pt x="15" y="159"/>
                      </a:lnTo>
                      <a:lnTo>
                        <a:pt x="389" y="197"/>
                      </a:lnTo>
                      <a:lnTo>
                        <a:pt x="405" y="159"/>
                      </a:lnTo>
                      <a:lnTo>
                        <a:pt x="427" y="126"/>
                      </a:lnTo>
                      <a:lnTo>
                        <a:pt x="452" y="95"/>
                      </a:lnTo>
                      <a:lnTo>
                        <a:pt x="482" y="68"/>
                      </a:lnTo>
                      <a:lnTo>
                        <a:pt x="513" y="44"/>
                      </a:lnTo>
                      <a:lnTo>
                        <a:pt x="549" y="26"/>
                      </a:lnTo>
                      <a:lnTo>
                        <a:pt x="588" y="12"/>
                      </a:lnTo>
                      <a:lnTo>
                        <a:pt x="628" y="3"/>
                      </a:lnTo>
                      <a:lnTo>
                        <a:pt x="6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04" name="Freeform 132">
                  <a:extLst>
                    <a:ext uri="{FF2B5EF4-FFF2-40B4-BE49-F238E27FC236}">
                      <a16:creationId xmlns:a16="http://schemas.microsoft.com/office/drawing/2014/main" id="{72F28614-88F6-C15E-10A2-AAD5372DDE5F}"/>
                    </a:ext>
                  </a:extLst>
                </p:cNvPr>
                <p:cNvSpPr>
                  <a:spLocks/>
                </p:cNvSpPr>
                <p:nvPr/>
              </p:nvSpPr>
              <p:spPr bwMode="auto">
                <a:xfrm>
                  <a:off x="1841501" y="4252913"/>
                  <a:ext cx="87313" cy="139700"/>
                </a:xfrm>
                <a:custGeom>
                  <a:avLst/>
                  <a:gdLst>
                    <a:gd name="T0" fmla="*/ 227 w 602"/>
                    <a:gd name="T1" fmla="*/ 0 h 965"/>
                    <a:gd name="T2" fmla="*/ 310 w 602"/>
                    <a:gd name="T3" fmla="*/ 365 h 965"/>
                    <a:gd name="T4" fmla="*/ 353 w 602"/>
                    <a:gd name="T5" fmla="*/ 370 h 965"/>
                    <a:gd name="T6" fmla="*/ 395 w 602"/>
                    <a:gd name="T7" fmla="*/ 380 h 965"/>
                    <a:gd name="T8" fmla="*/ 434 w 602"/>
                    <a:gd name="T9" fmla="*/ 396 h 965"/>
                    <a:gd name="T10" fmla="*/ 469 w 602"/>
                    <a:gd name="T11" fmla="*/ 416 h 965"/>
                    <a:gd name="T12" fmla="*/ 502 w 602"/>
                    <a:gd name="T13" fmla="*/ 442 h 965"/>
                    <a:gd name="T14" fmla="*/ 531 w 602"/>
                    <a:gd name="T15" fmla="*/ 472 h 965"/>
                    <a:gd name="T16" fmla="*/ 555 w 602"/>
                    <a:gd name="T17" fmla="*/ 504 h 965"/>
                    <a:gd name="T18" fmla="*/ 574 w 602"/>
                    <a:gd name="T19" fmla="*/ 541 h 965"/>
                    <a:gd name="T20" fmla="*/ 590 w 602"/>
                    <a:gd name="T21" fmla="*/ 580 h 965"/>
                    <a:gd name="T22" fmla="*/ 599 w 602"/>
                    <a:gd name="T23" fmla="*/ 622 h 965"/>
                    <a:gd name="T24" fmla="*/ 602 w 602"/>
                    <a:gd name="T25" fmla="*/ 665 h 965"/>
                    <a:gd name="T26" fmla="*/ 599 w 602"/>
                    <a:gd name="T27" fmla="*/ 706 h 965"/>
                    <a:gd name="T28" fmla="*/ 591 w 602"/>
                    <a:gd name="T29" fmla="*/ 745 h 965"/>
                    <a:gd name="T30" fmla="*/ 578 w 602"/>
                    <a:gd name="T31" fmla="*/ 782 h 965"/>
                    <a:gd name="T32" fmla="*/ 560 w 602"/>
                    <a:gd name="T33" fmla="*/ 816 h 965"/>
                    <a:gd name="T34" fmla="*/ 539 w 602"/>
                    <a:gd name="T35" fmla="*/ 849 h 965"/>
                    <a:gd name="T36" fmla="*/ 513 w 602"/>
                    <a:gd name="T37" fmla="*/ 878 h 965"/>
                    <a:gd name="T38" fmla="*/ 485 w 602"/>
                    <a:gd name="T39" fmla="*/ 903 h 965"/>
                    <a:gd name="T40" fmla="*/ 453 w 602"/>
                    <a:gd name="T41" fmla="*/ 924 h 965"/>
                    <a:gd name="T42" fmla="*/ 418 w 602"/>
                    <a:gd name="T43" fmla="*/ 942 h 965"/>
                    <a:gd name="T44" fmla="*/ 381 w 602"/>
                    <a:gd name="T45" fmla="*/ 955 h 965"/>
                    <a:gd name="T46" fmla="*/ 342 w 602"/>
                    <a:gd name="T47" fmla="*/ 963 h 965"/>
                    <a:gd name="T48" fmla="*/ 301 w 602"/>
                    <a:gd name="T49" fmla="*/ 965 h 965"/>
                    <a:gd name="T50" fmla="*/ 260 w 602"/>
                    <a:gd name="T51" fmla="*/ 963 h 965"/>
                    <a:gd name="T52" fmla="*/ 221 w 602"/>
                    <a:gd name="T53" fmla="*/ 955 h 965"/>
                    <a:gd name="T54" fmla="*/ 184 w 602"/>
                    <a:gd name="T55" fmla="*/ 942 h 965"/>
                    <a:gd name="T56" fmla="*/ 149 w 602"/>
                    <a:gd name="T57" fmla="*/ 924 h 965"/>
                    <a:gd name="T58" fmla="*/ 117 w 602"/>
                    <a:gd name="T59" fmla="*/ 903 h 965"/>
                    <a:gd name="T60" fmla="*/ 89 w 602"/>
                    <a:gd name="T61" fmla="*/ 878 h 965"/>
                    <a:gd name="T62" fmla="*/ 63 w 602"/>
                    <a:gd name="T63" fmla="*/ 849 h 965"/>
                    <a:gd name="T64" fmla="*/ 42 w 602"/>
                    <a:gd name="T65" fmla="*/ 816 h 965"/>
                    <a:gd name="T66" fmla="*/ 25 w 602"/>
                    <a:gd name="T67" fmla="*/ 782 h 965"/>
                    <a:gd name="T68" fmla="*/ 11 w 602"/>
                    <a:gd name="T69" fmla="*/ 745 h 965"/>
                    <a:gd name="T70" fmla="*/ 3 w 602"/>
                    <a:gd name="T71" fmla="*/ 706 h 965"/>
                    <a:gd name="T72" fmla="*/ 0 w 602"/>
                    <a:gd name="T73" fmla="*/ 665 h 965"/>
                    <a:gd name="T74" fmla="*/ 3 w 602"/>
                    <a:gd name="T75" fmla="*/ 623 h 965"/>
                    <a:gd name="T76" fmla="*/ 12 w 602"/>
                    <a:gd name="T77" fmla="*/ 582 h 965"/>
                    <a:gd name="T78" fmla="*/ 27 w 602"/>
                    <a:gd name="T79" fmla="*/ 544 h 965"/>
                    <a:gd name="T80" fmla="*/ 46 w 602"/>
                    <a:gd name="T81" fmla="*/ 508 h 965"/>
                    <a:gd name="T82" fmla="*/ 69 w 602"/>
                    <a:gd name="T83" fmla="*/ 476 h 965"/>
                    <a:gd name="T84" fmla="*/ 97 w 602"/>
                    <a:gd name="T85" fmla="*/ 446 h 965"/>
                    <a:gd name="T86" fmla="*/ 129 w 602"/>
                    <a:gd name="T87" fmla="*/ 421 h 965"/>
                    <a:gd name="T88" fmla="*/ 163 w 602"/>
                    <a:gd name="T89" fmla="*/ 400 h 965"/>
                    <a:gd name="T90" fmla="*/ 79 w 602"/>
                    <a:gd name="T91" fmla="*/ 34 h 965"/>
                    <a:gd name="T92" fmla="*/ 130 w 602"/>
                    <a:gd name="T93" fmla="*/ 26 h 965"/>
                    <a:gd name="T94" fmla="*/ 179 w 602"/>
                    <a:gd name="T95" fmla="*/ 15 h 965"/>
                    <a:gd name="T96" fmla="*/ 227 w 602"/>
                    <a:gd name="T9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965">
                      <a:moveTo>
                        <a:pt x="227" y="0"/>
                      </a:moveTo>
                      <a:lnTo>
                        <a:pt x="310" y="365"/>
                      </a:lnTo>
                      <a:lnTo>
                        <a:pt x="353" y="370"/>
                      </a:lnTo>
                      <a:lnTo>
                        <a:pt x="395" y="380"/>
                      </a:lnTo>
                      <a:lnTo>
                        <a:pt x="434" y="396"/>
                      </a:lnTo>
                      <a:lnTo>
                        <a:pt x="469" y="416"/>
                      </a:lnTo>
                      <a:lnTo>
                        <a:pt x="502" y="442"/>
                      </a:lnTo>
                      <a:lnTo>
                        <a:pt x="531" y="472"/>
                      </a:lnTo>
                      <a:lnTo>
                        <a:pt x="555" y="504"/>
                      </a:lnTo>
                      <a:lnTo>
                        <a:pt x="574" y="541"/>
                      </a:lnTo>
                      <a:lnTo>
                        <a:pt x="590" y="580"/>
                      </a:lnTo>
                      <a:lnTo>
                        <a:pt x="599" y="622"/>
                      </a:lnTo>
                      <a:lnTo>
                        <a:pt x="602" y="665"/>
                      </a:lnTo>
                      <a:lnTo>
                        <a:pt x="599" y="706"/>
                      </a:lnTo>
                      <a:lnTo>
                        <a:pt x="591" y="745"/>
                      </a:lnTo>
                      <a:lnTo>
                        <a:pt x="578" y="782"/>
                      </a:lnTo>
                      <a:lnTo>
                        <a:pt x="560" y="816"/>
                      </a:lnTo>
                      <a:lnTo>
                        <a:pt x="539" y="849"/>
                      </a:lnTo>
                      <a:lnTo>
                        <a:pt x="513" y="878"/>
                      </a:lnTo>
                      <a:lnTo>
                        <a:pt x="485" y="903"/>
                      </a:lnTo>
                      <a:lnTo>
                        <a:pt x="453" y="924"/>
                      </a:lnTo>
                      <a:lnTo>
                        <a:pt x="418" y="942"/>
                      </a:lnTo>
                      <a:lnTo>
                        <a:pt x="381" y="955"/>
                      </a:lnTo>
                      <a:lnTo>
                        <a:pt x="342" y="963"/>
                      </a:lnTo>
                      <a:lnTo>
                        <a:pt x="301" y="965"/>
                      </a:lnTo>
                      <a:lnTo>
                        <a:pt x="260" y="963"/>
                      </a:lnTo>
                      <a:lnTo>
                        <a:pt x="221" y="955"/>
                      </a:lnTo>
                      <a:lnTo>
                        <a:pt x="184" y="942"/>
                      </a:lnTo>
                      <a:lnTo>
                        <a:pt x="149" y="924"/>
                      </a:lnTo>
                      <a:lnTo>
                        <a:pt x="117" y="903"/>
                      </a:lnTo>
                      <a:lnTo>
                        <a:pt x="89" y="878"/>
                      </a:lnTo>
                      <a:lnTo>
                        <a:pt x="63" y="849"/>
                      </a:lnTo>
                      <a:lnTo>
                        <a:pt x="42" y="816"/>
                      </a:lnTo>
                      <a:lnTo>
                        <a:pt x="25" y="782"/>
                      </a:lnTo>
                      <a:lnTo>
                        <a:pt x="11" y="745"/>
                      </a:lnTo>
                      <a:lnTo>
                        <a:pt x="3" y="706"/>
                      </a:lnTo>
                      <a:lnTo>
                        <a:pt x="0" y="665"/>
                      </a:lnTo>
                      <a:lnTo>
                        <a:pt x="3" y="623"/>
                      </a:lnTo>
                      <a:lnTo>
                        <a:pt x="12" y="582"/>
                      </a:lnTo>
                      <a:lnTo>
                        <a:pt x="27" y="544"/>
                      </a:lnTo>
                      <a:lnTo>
                        <a:pt x="46" y="508"/>
                      </a:lnTo>
                      <a:lnTo>
                        <a:pt x="69" y="476"/>
                      </a:lnTo>
                      <a:lnTo>
                        <a:pt x="97" y="446"/>
                      </a:lnTo>
                      <a:lnTo>
                        <a:pt x="129" y="421"/>
                      </a:lnTo>
                      <a:lnTo>
                        <a:pt x="163" y="400"/>
                      </a:lnTo>
                      <a:lnTo>
                        <a:pt x="79" y="34"/>
                      </a:lnTo>
                      <a:lnTo>
                        <a:pt x="130" y="26"/>
                      </a:lnTo>
                      <a:lnTo>
                        <a:pt x="179" y="15"/>
                      </a:lnTo>
                      <a:lnTo>
                        <a:pt x="2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05" name="Freeform 133">
                  <a:extLst>
                    <a:ext uri="{FF2B5EF4-FFF2-40B4-BE49-F238E27FC236}">
                      <a16:creationId xmlns:a16="http://schemas.microsoft.com/office/drawing/2014/main" id="{ADEE76EB-34EC-3F42-9FD0-31836BD325A0}"/>
                    </a:ext>
                  </a:extLst>
                </p:cNvPr>
                <p:cNvSpPr>
                  <a:spLocks/>
                </p:cNvSpPr>
                <p:nvPr/>
              </p:nvSpPr>
              <p:spPr bwMode="auto">
                <a:xfrm>
                  <a:off x="1598613" y="4179888"/>
                  <a:ext cx="153988" cy="90488"/>
                </a:xfrm>
                <a:custGeom>
                  <a:avLst/>
                  <a:gdLst>
                    <a:gd name="T0" fmla="*/ 1017 w 1066"/>
                    <a:gd name="T1" fmla="*/ 0 h 621"/>
                    <a:gd name="T2" fmla="*/ 1030 w 1066"/>
                    <a:gd name="T3" fmla="*/ 49 h 621"/>
                    <a:gd name="T4" fmla="*/ 1047 w 1066"/>
                    <a:gd name="T5" fmla="*/ 97 h 621"/>
                    <a:gd name="T6" fmla="*/ 1066 w 1066"/>
                    <a:gd name="T7" fmla="*/ 143 h 621"/>
                    <a:gd name="T8" fmla="*/ 599 w 1066"/>
                    <a:gd name="T9" fmla="*/ 300 h 621"/>
                    <a:gd name="T10" fmla="*/ 600 w 1066"/>
                    <a:gd name="T11" fmla="*/ 310 h 621"/>
                    <a:gd name="T12" fmla="*/ 601 w 1066"/>
                    <a:gd name="T13" fmla="*/ 320 h 621"/>
                    <a:gd name="T14" fmla="*/ 599 w 1066"/>
                    <a:gd name="T15" fmla="*/ 361 h 621"/>
                    <a:gd name="T16" fmla="*/ 591 w 1066"/>
                    <a:gd name="T17" fmla="*/ 400 h 621"/>
                    <a:gd name="T18" fmla="*/ 577 w 1066"/>
                    <a:gd name="T19" fmla="*/ 437 h 621"/>
                    <a:gd name="T20" fmla="*/ 560 w 1066"/>
                    <a:gd name="T21" fmla="*/ 472 h 621"/>
                    <a:gd name="T22" fmla="*/ 539 w 1066"/>
                    <a:gd name="T23" fmla="*/ 503 h 621"/>
                    <a:gd name="T24" fmla="*/ 513 w 1066"/>
                    <a:gd name="T25" fmla="*/ 533 h 621"/>
                    <a:gd name="T26" fmla="*/ 485 w 1066"/>
                    <a:gd name="T27" fmla="*/ 558 h 621"/>
                    <a:gd name="T28" fmla="*/ 452 w 1066"/>
                    <a:gd name="T29" fmla="*/ 580 h 621"/>
                    <a:gd name="T30" fmla="*/ 417 w 1066"/>
                    <a:gd name="T31" fmla="*/ 597 h 621"/>
                    <a:gd name="T32" fmla="*/ 380 w 1066"/>
                    <a:gd name="T33" fmla="*/ 610 h 621"/>
                    <a:gd name="T34" fmla="*/ 341 w 1066"/>
                    <a:gd name="T35" fmla="*/ 618 h 621"/>
                    <a:gd name="T36" fmla="*/ 300 w 1066"/>
                    <a:gd name="T37" fmla="*/ 621 h 621"/>
                    <a:gd name="T38" fmla="*/ 259 w 1066"/>
                    <a:gd name="T39" fmla="*/ 618 h 621"/>
                    <a:gd name="T40" fmla="*/ 220 w 1066"/>
                    <a:gd name="T41" fmla="*/ 610 h 621"/>
                    <a:gd name="T42" fmla="*/ 184 w 1066"/>
                    <a:gd name="T43" fmla="*/ 597 h 621"/>
                    <a:gd name="T44" fmla="*/ 149 w 1066"/>
                    <a:gd name="T45" fmla="*/ 580 h 621"/>
                    <a:gd name="T46" fmla="*/ 116 w 1066"/>
                    <a:gd name="T47" fmla="*/ 558 h 621"/>
                    <a:gd name="T48" fmla="*/ 88 w 1066"/>
                    <a:gd name="T49" fmla="*/ 533 h 621"/>
                    <a:gd name="T50" fmla="*/ 62 w 1066"/>
                    <a:gd name="T51" fmla="*/ 503 h 621"/>
                    <a:gd name="T52" fmla="*/ 41 w 1066"/>
                    <a:gd name="T53" fmla="*/ 472 h 621"/>
                    <a:gd name="T54" fmla="*/ 23 w 1066"/>
                    <a:gd name="T55" fmla="*/ 437 h 621"/>
                    <a:gd name="T56" fmla="*/ 11 w 1066"/>
                    <a:gd name="T57" fmla="*/ 400 h 621"/>
                    <a:gd name="T58" fmla="*/ 3 w 1066"/>
                    <a:gd name="T59" fmla="*/ 361 h 621"/>
                    <a:gd name="T60" fmla="*/ 0 w 1066"/>
                    <a:gd name="T61" fmla="*/ 320 h 621"/>
                    <a:gd name="T62" fmla="*/ 3 w 1066"/>
                    <a:gd name="T63" fmla="*/ 279 h 621"/>
                    <a:gd name="T64" fmla="*/ 11 w 1066"/>
                    <a:gd name="T65" fmla="*/ 240 h 621"/>
                    <a:gd name="T66" fmla="*/ 23 w 1066"/>
                    <a:gd name="T67" fmla="*/ 203 h 621"/>
                    <a:gd name="T68" fmla="*/ 41 w 1066"/>
                    <a:gd name="T69" fmla="*/ 169 h 621"/>
                    <a:gd name="T70" fmla="*/ 62 w 1066"/>
                    <a:gd name="T71" fmla="*/ 136 h 621"/>
                    <a:gd name="T72" fmla="*/ 88 w 1066"/>
                    <a:gd name="T73" fmla="*/ 108 h 621"/>
                    <a:gd name="T74" fmla="*/ 116 w 1066"/>
                    <a:gd name="T75" fmla="*/ 82 h 621"/>
                    <a:gd name="T76" fmla="*/ 149 w 1066"/>
                    <a:gd name="T77" fmla="*/ 61 h 621"/>
                    <a:gd name="T78" fmla="*/ 184 w 1066"/>
                    <a:gd name="T79" fmla="*/ 43 h 621"/>
                    <a:gd name="T80" fmla="*/ 220 w 1066"/>
                    <a:gd name="T81" fmla="*/ 30 h 621"/>
                    <a:gd name="T82" fmla="*/ 259 w 1066"/>
                    <a:gd name="T83" fmla="*/ 23 h 621"/>
                    <a:gd name="T84" fmla="*/ 300 w 1066"/>
                    <a:gd name="T85" fmla="*/ 20 h 621"/>
                    <a:gd name="T86" fmla="*/ 340 w 1066"/>
                    <a:gd name="T87" fmla="*/ 22 h 621"/>
                    <a:gd name="T88" fmla="*/ 376 w 1066"/>
                    <a:gd name="T89" fmla="*/ 30 h 621"/>
                    <a:gd name="T90" fmla="*/ 412 w 1066"/>
                    <a:gd name="T91" fmla="*/ 41 h 621"/>
                    <a:gd name="T92" fmla="*/ 446 w 1066"/>
                    <a:gd name="T93" fmla="*/ 58 h 621"/>
                    <a:gd name="T94" fmla="*/ 476 w 1066"/>
                    <a:gd name="T95" fmla="*/ 77 h 621"/>
                    <a:gd name="T96" fmla="*/ 505 w 1066"/>
                    <a:gd name="T97" fmla="*/ 100 h 621"/>
                    <a:gd name="T98" fmla="*/ 530 w 1066"/>
                    <a:gd name="T99" fmla="*/ 127 h 621"/>
                    <a:gd name="T100" fmla="*/ 552 w 1066"/>
                    <a:gd name="T101" fmla="*/ 157 h 621"/>
                    <a:gd name="T102" fmla="*/ 1017 w 1066"/>
                    <a:gd name="T10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6" h="621">
                      <a:moveTo>
                        <a:pt x="1017" y="0"/>
                      </a:moveTo>
                      <a:lnTo>
                        <a:pt x="1030" y="49"/>
                      </a:lnTo>
                      <a:lnTo>
                        <a:pt x="1047" y="97"/>
                      </a:lnTo>
                      <a:lnTo>
                        <a:pt x="1066" y="143"/>
                      </a:lnTo>
                      <a:lnTo>
                        <a:pt x="599" y="300"/>
                      </a:lnTo>
                      <a:lnTo>
                        <a:pt x="600" y="310"/>
                      </a:lnTo>
                      <a:lnTo>
                        <a:pt x="601" y="320"/>
                      </a:lnTo>
                      <a:lnTo>
                        <a:pt x="599" y="361"/>
                      </a:lnTo>
                      <a:lnTo>
                        <a:pt x="591" y="400"/>
                      </a:lnTo>
                      <a:lnTo>
                        <a:pt x="577" y="437"/>
                      </a:lnTo>
                      <a:lnTo>
                        <a:pt x="560" y="472"/>
                      </a:lnTo>
                      <a:lnTo>
                        <a:pt x="539" y="503"/>
                      </a:lnTo>
                      <a:lnTo>
                        <a:pt x="513" y="533"/>
                      </a:lnTo>
                      <a:lnTo>
                        <a:pt x="485" y="558"/>
                      </a:lnTo>
                      <a:lnTo>
                        <a:pt x="452" y="580"/>
                      </a:lnTo>
                      <a:lnTo>
                        <a:pt x="417" y="597"/>
                      </a:lnTo>
                      <a:lnTo>
                        <a:pt x="380" y="610"/>
                      </a:lnTo>
                      <a:lnTo>
                        <a:pt x="341" y="618"/>
                      </a:lnTo>
                      <a:lnTo>
                        <a:pt x="300" y="621"/>
                      </a:lnTo>
                      <a:lnTo>
                        <a:pt x="259" y="618"/>
                      </a:lnTo>
                      <a:lnTo>
                        <a:pt x="220" y="610"/>
                      </a:lnTo>
                      <a:lnTo>
                        <a:pt x="184" y="597"/>
                      </a:lnTo>
                      <a:lnTo>
                        <a:pt x="149" y="580"/>
                      </a:lnTo>
                      <a:lnTo>
                        <a:pt x="116" y="558"/>
                      </a:lnTo>
                      <a:lnTo>
                        <a:pt x="88" y="533"/>
                      </a:lnTo>
                      <a:lnTo>
                        <a:pt x="62" y="503"/>
                      </a:lnTo>
                      <a:lnTo>
                        <a:pt x="41" y="472"/>
                      </a:lnTo>
                      <a:lnTo>
                        <a:pt x="23" y="437"/>
                      </a:lnTo>
                      <a:lnTo>
                        <a:pt x="11" y="400"/>
                      </a:lnTo>
                      <a:lnTo>
                        <a:pt x="3" y="361"/>
                      </a:lnTo>
                      <a:lnTo>
                        <a:pt x="0" y="320"/>
                      </a:lnTo>
                      <a:lnTo>
                        <a:pt x="3" y="279"/>
                      </a:lnTo>
                      <a:lnTo>
                        <a:pt x="11" y="240"/>
                      </a:lnTo>
                      <a:lnTo>
                        <a:pt x="23" y="203"/>
                      </a:lnTo>
                      <a:lnTo>
                        <a:pt x="41" y="169"/>
                      </a:lnTo>
                      <a:lnTo>
                        <a:pt x="62" y="136"/>
                      </a:lnTo>
                      <a:lnTo>
                        <a:pt x="88" y="108"/>
                      </a:lnTo>
                      <a:lnTo>
                        <a:pt x="116" y="82"/>
                      </a:lnTo>
                      <a:lnTo>
                        <a:pt x="149" y="61"/>
                      </a:lnTo>
                      <a:lnTo>
                        <a:pt x="184" y="43"/>
                      </a:lnTo>
                      <a:lnTo>
                        <a:pt x="220" y="30"/>
                      </a:lnTo>
                      <a:lnTo>
                        <a:pt x="259" y="23"/>
                      </a:lnTo>
                      <a:lnTo>
                        <a:pt x="300" y="20"/>
                      </a:lnTo>
                      <a:lnTo>
                        <a:pt x="340" y="22"/>
                      </a:lnTo>
                      <a:lnTo>
                        <a:pt x="376" y="30"/>
                      </a:lnTo>
                      <a:lnTo>
                        <a:pt x="412" y="41"/>
                      </a:lnTo>
                      <a:lnTo>
                        <a:pt x="446" y="58"/>
                      </a:lnTo>
                      <a:lnTo>
                        <a:pt x="476" y="77"/>
                      </a:lnTo>
                      <a:lnTo>
                        <a:pt x="505" y="100"/>
                      </a:lnTo>
                      <a:lnTo>
                        <a:pt x="530" y="127"/>
                      </a:lnTo>
                      <a:lnTo>
                        <a:pt x="552" y="157"/>
                      </a:lnTo>
                      <a:lnTo>
                        <a:pt x="10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06" name="Freeform 134">
                  <a:extLst>
                    <a:ext uri="{FF2B5EF4-FFF2-40B4-BE49-F238E27FC236}">
                      <a16:creationId xmlns:a16="http://schemas.microsoft.com/office/drawing/2014/main" id="{B20F9CFD-81E8-5F8C-67B6-8D8822C85A44}"/>
                    </a:ext>
                  </a:extLst>
                </p:cNvPr>
                <p:cNvSpPr>
                  <a:spLocks/>
                </p:cNvSpPr>
                <p:nvPr/>
              </p:nvSpPr>
              <p:spPr bwMode="auto">
                <a:xfrm>
                  <a:off x="1768476" y="4084638"/>
                  <a:ext cx="147638" cy="149225"/>
                </a:xfrm>
                <a:custGeom>
                  <a:avLst/>
                  <a:gdLst>
                    <a:gd name="T0" fmla="*/ 515 w 1031"/>
                    <a:gd name="T1" fmla="*/ 0 h 1031"/>
                    <a:gd name="T2" fmla="*/ 571 w 1031"/>
                    <a:gd name="T3" fmla="*/ 3 h 1031"/>
                    <a:gd name="T4" fmla="*/ 626 w 1031"/>
                    <a:gd name="T5" fmla="*/ 12 h 1031"/>
                    <a:gd name="T6" fmla="*/ 678 w 1031"/>
                    <a:gd name="T7" fmla="*/ 26 h 1031"/>
                    <a:gd name="T8" fmla="*/ 728 w 1031"/>
                    <a:gd name="T9" fmla="*/ 45 h 1031"/>
                    <a:gd name="T10" fmla="*/ 775 w 1031"/>
                    <a:gd name="T11" fmla="*/ 70 h 1031"/>
                    <a:gd name="T12" fmla="*/ 820 w 1031"/>
                    <a:gd name="T13" fmla="*/ 99 h 1031"/>
                    <a:gd name="T14" fmla="*/ 861 w 1031"/>
                    <a:gd name="T15" fmla="*/ 133 h 1031"/>
                    <a:gd name="T16" fmla="*/ 898 w 1031"/>
                    <a:gd name="T17" fmla="*/ 170 h 1031"/>
                    <a:gd name="T18" fmla="*/ 931 w 1031"/>
                    <a:gd name="T19" fmla="*/ 211 h 1031"/>
                    <a:gd name="T20" fmla="*/ 961 w 1031"/>
                    <a:gd name="T21" fmla="*/ 256 h 1031"/>
                    <a:gd name="T22" fmla="*/ 985 w 1031"/>
                    <a:gd name="T23" fmla="*/ 302 h 1031"/>
                    <a:gd name="T24" fmla="*/ 1005 w 1031"/>
                    <a:gd name="T25" fmla="*/ 352 h 1031"/>
                    <a:gd name="T26" fmla="*/ 1019 w 1031"/>
                    <a:gd name="T27" fmla="*/ 404 h 1031"/>
                    <a:gd name="T28" fmla="*/ 1028 w 1031"/>
                    <a:gd name="T29" fmla="*/ 459 h 1031"/>
                    <a:gd name="T30" fmla="*/ 1031 w 1031"/>
                    <a:gd name="T31" fmla="*/ 515 h 1031"/>
                    <a:gd name="T32" fmla="*/ 1028 w 1031"/>
                    <a:gd name="T33" fmla="*/ 571 h 1031"/>
                    <a:gd name="T34" fmla="*/ 1019 w 1031"/>
                    <a:gd name="T35" fmla="*/ 626 h 1031"/>
                    <a:gd name="T36" fmla="*/ 1005 w 1031"/>
                    <a:gd name="T37" fmla="*/ 678 h 1031"/>
                    <a:gd name="T38" fmla="*/ 985 w 1031"/>
                    <a:gd name="T39" fmla="*/ 728 h 1031"/>
                    <a:gd name="T40" fmla="*/ 961 w 1031"/>
                    <a:gd name="T41" fmla="*/ 775 h 1031"/>
                    <a:gd name="T42" fmla="*/ 931 w 1031"/>
                    <a:gd name="T43" fmla="*/ 820 h 1031"/>
                    <a:gd name="T44" fmla="*/ 898 w 1031"/>
                    <a:gd name="T45" fmla="*/ 860 h 1031"/>
                    <a:gd name="T46" fmla="*/ 861 w 1031"/>
                    <a:gd name="T47" fmla="*/ 898 h 1031"/>
                    <a:gd name="T48" fmla="*/ 820 w 1031"/>
                    <a:gd name="T49" fmla="*/ 931 h 1031"/>
                    <a:gd name="T50" fmla="*/ 775 w 1031"/>
                    <a:gd name="T51" fmla="*/ 960 h 1031"/>
                    <a:gd name="T52" fmla="*/ 728 w 1031"/>
                    <a:gd name="T53" fmla="*/ 985 h 1031"/>
                    <a:gd name="T54" fmla="*/ 678 w 1031"/>
                    <a:gd name="T55" fmla="*/ 1004 h 1031"/>
                    <a:gd name="T56" fmla="*/ 626 w 1031"/>
                    <a:gd name="T57" fmla="*/ 1018 h 1031"/>
                    <a:gd name="T58" fmla="*/ 571 w 1031"/>
                    <a:gd name="T59" fmla="*/ 1028 h 1031"/>
                    <a:gd name="T60" fmla="*/ 515 w 1031"/>
                    <a:gd name="T61" fmla="*/ 1031 h 1031"/>
                    <a:gd name="T62" fmla="*/ 459 w 1031"/>
                    <a:gd name="T63" fmla="*/ 1028 h 1031"/>
                    <a:gd name="T64" fmla="*/ 405 w 1031"/>
                    <a:gd name="T65" fmla="*/ 1018 h 1031"/>
                    <a:gd name="T66" fmla="*/ 353 w 1031"/>
                    <a:gd name="T67" fmla="*/ 1004 h 1031"/>
                    <a:gd name="T68" fmla="*/ 303 w 1031"/>
                    <a:gd name="T69" fmla="*/ 985 h 1031"/>
                    <a:gd name="T70" fmla="*/ 256 w 1031"/>
                    <a:gd name="T71" fmla="*/ 960 h 1031"/>
                    <a:gd name="T72" fmla="*/ 211 w 1031"/>
                    <a:gd name="T73" fmla="*/ 931 h 1031"/>
                    <a:gd name="T74" fmla="*/ 170 w 1031"/>
                    <a:gd name="T75" fmla="*/ 898 h 1031"/>
                    <a:gd name="T76" fmla="*/ 133 w 1031"/>
                    <a:gd name="T77" fmla="*/ 860 h 1031"/>
                    <a:gd name="T78" fmla="*/ 100 w 1031"/>
                    <a:gd name="T79" fmla="*/ 820 h 1031"/>
                    <a:gd name="T80" fmla="*/ 70 w 1031"/>
                    <a:gd name="T81" fmla="*/ 775 h 1031"/>
                    <a:gd name="T82" fmla="*/ 46 w 1031"/>
                    <a:gd name="T83" fmla="*/ 728 h 1031"/>
                    <a:gd name="T84" fmla="*/ 27 w 1031"/>
                    <a:gd name="T85" fmla="*/ 678 h 1031"/>
                    <a:gd name="T86" fmla="*/ 12 w 1031"/>
                    <a:gd name="T87" fmla="*/ 626 h 1031"/>
                    <a:gd name="T88" fmla="*/ 3 w 1031"/>
                    <a:gd name="T89" fmla="*/ 571 h 1031"/>
                    <a:gd name="T90" fmla="*/ 0 w 1031"/>
                    <a:gd name="T91" fmla="*/ 515 h 1031"/>
                    <a:gd name="T92" fmla="*/ 3 w 1031"/>
                    <a:gd name="T93" fmla="*/ 459 h 1031"/>
                    <a:gd name="T94" fmla="*/ 12 w 1031"/>
                    <a:gd name="T95" fmla="*/ 404 h 1031"/>
                    <a:gd name="T96" fmla="*/ 27 w 1031"/>
                    <a:gd name="T97" fmla="*/ 352 h 1031"/>
                    <a:gd name="T98" fmla="*/ 46 w 1031"/>
                    <a:gd name="T99" fmla="*/ 302 h 1031"/>
                    <a:gd name="T100" fmla="*/ 70 w 1031"/>
                    <a:gd name="T101" fmla="*/ 256 h 1031"/>
                    <a:gd name="T102" fmla="*/ 100 w 1031"/>
                    <a:gd name="T103" fmla="*/ 211 h 1031"/>
                    <a:gd name="T104" fmla="*/ 133 w 1031"/>
                    <a:gd name="T105" fmla="*/ 170 h 1031"/>
                    <a:gd name="T106" fmla="*/ 170 w 1031"/>
                    <a:gd name="T107" fmla="*/ 133 h 1031"/>
                    <a:gd name="T108" fmla="*/ 211 w 1031"/>
                    <a:gd name="T109" fmla="*/ 99 h 1031"/>
                    <a:gd name="T110" fmla="*/ 256 w 1031"/>
                    <a:gd name="T111" fmla="*/ 70 h 1031"/>
                    <a:gd name="T112" fmla="*/ 303 w 1031"/>
                    <a:gd name="T113" fmla="*/ 45 h 1031"/>
                    <a:gd name="T114" fmla="*/ 353 w 1031"/>
                    <a:gd name="T115" fmla="*/ 26 h 1031"/>
                    <a:gd name="T116" fmla="*/ 405 w 1031"/>
                    <a:gd name="T117" fmla="*/ 12 h 1031"/>
                    <a:gd name="T118" fmla="*/ 459 w 1031"/>
                    <a:gd name="T119" fmla="*/ 3 h 1031"/>
                    <a:gd name="T120" fmla="*/ 515 w 1031"/>
                    <a:gd name="T12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1" h="1031">
                      <a:moveTo>
                        <a:pt x="515" y="0"/>
                      </a:moveTo>
                      <a:lnTo>
                        <a:pt x="571" y="3"/>
                      </a:lnTo>
                      <a:lnTo>
                        <a:pt x="626" y="12"/>
                      </a:lnTo>
                      <a:lnTo>
                        <a:pt x="678" y="26"/>
                      </a:lnTo>
                      <a:lnTo>
                        <a:pt x="728" y="45"/>
                      </a:lnTo>
                      <a:lnTo>
                        <a:pt x="775" y="70"/>
                      </a:lnTo>
                      <a:lnTo>
                        <a:pt x="820" y="99"/>
                      </a:lnTo>
                      <a:lnTo>
                        <a:pt x="861" y="133"/>
                      </a:lnTo>
                      <a:lnTo>
                        <a:pt x="898" y="170"/>
                      </a:lnTo>
                      <a:lnTo>
                        <a:pt x="931" y="211"/>
                      </a:lnTo>
                      <a:lnTo>
                        <a:pt x="961" y="256"/>
                      </a:lnTo>
                      <a:lnTo>
                        <a:pt x="985" y="302"/>
                      </a:lnTo>
                      <a:lnTo>
                        <a:pt x="1005" y="352"/>
                      </a:lnTo>
                      <a:lnTo>
                        <a:pt x="1019" y="404"/>
                      </a:lnTo>
                      <a:lnTo>
                        <a:pt x="1028" y="459"/>
                      </a:lnTo>
                      <a:lnTo>
                        <a:pt x="1031" y="515"/>
                      </a:lnTo>
                      <a:lnTo>
                        <a:pt x="1028" y="571"/>
                      </a:lnTo>
                      <a:lnTo>
                        <a:pt x="1019" y="626"/>
                      </a:lnTo>
                      <a:lnTo>
                        <a:pt x="1005" y="678"/>
                      </a:lnTo>
                      <a:lnTo>
                        <a:pt x="985" y="728"/>
                      </a:lnTo>
                      <a:lnTo>
                        <a:pt x="961" y="775"/>
                      </a:lnTo>
                      <a:lnTo>
                        <a:pt x="931" y="820"/>
                      </a:lnTo>
                      <a:lnTo>
                        <a:pt x="898" y="860"/>
                      </a:lnTo>
                      <a:lnTo>
                        <a:pt x="861" y="898"/>
                      </a:lnTo>
                      <a:lnTo>
                        <a:pt x="820" y="931"/>
                      </a:lnTo>
                      <a:lnTo>
                        <a:pt x="775" y="960"/>
                      </a:lnTo>
                      <a:lnTo>
                        <a:pt x="728" y="985"/>
                      </a:lnTo>
                      <a:lnTo>
                        <a:pt x="678" y="1004"/>
                      </a:lnTo>
                      <a:lnTo>
                        <a:pt x="626" y="1018"/>
                      </a:lnTo>
                      <a:lnTo>
                        <a:pt x="571" y="1028"/>
                      </a:lnTo>
                      <a:lnTo>
                        <a:pt x="515" y="1031"/>
                      </a:lnTo>
                      <a:lnTo>
                        <a:pt x="459" y="1028"/>
                      </a:lnTo>
                      <a:lnTo>
                        <a:pt x="405" y="1018"/>
                      </a:lnTo>
                      <a:lnTo>
                        <a:pt x="353" y="1004"/>
                      </a:lnTo>
                      <a:lnTo>
                        <a:pt x="303" y="985"/>
                      </a:lnTo>
                      <a:lnTo>
                        <a:pt x="256" y="960"/>
                      </a:lnTo>
                      <a:lnTo>
                        <a:pt x="211" y="931"/>
                      </a:lnTo>
                      <a:lnTo>
                        <a:pt x="170" y="898"/>
                      </a:lnTo>
                      <a:lnTo>
                        <a:pt x="133" y="860"/>
                      </a:lnTo>
                      <a:lnTo>
                        <a:pt x="100" y="820"/>
                      </a:lnTo>
                      <a:lnTo>
                        <a:pt x="70" y="775"/>
                      </a:lnTo>
                      <a:lnTo>
                        <a:pt x="46" y="728"/>
                      </a:lnTo>
                      <a:lnTo>
                        <a:pt x="27" y="678"/>
                      </a:lnTo>
                      <a:lnTo>
                        <a:pt x="12" y="626"/>
                      </a:lnTo>
                      <a:lnTo>
                        <a:pt x="3" y="571"/>
                      </a:lnTo>
                      <a:lnTo>
                        <a:pt x="0" y="515"/>
                      </a:lnTo>
                      <a:lnTo>
                        <a:pt x="3" y="459"/>
                      </a:lnTo>
                      <a:lnTo>
                        <a:pt x="12" y="404"/>
                      </a:lnTo>
                      <a:lnTo>
                        <a:pt x="27" y="352"/>
                      </a:lnTo>
                      <a:lnTo>
                        <a:pt x="46" y="302"/>
                      </a:lnTo>
                      <a:lnTo>
                        <a:pt x="70" y="256"/>
                      </a:lnTo>
                      <a:lnTo>
                        <a:pt x="100" y="211"/>
                      </a:lnTo>
                      <a:lnTo>
                        <a:pt x="133" y="170"/>
                      </a:lnTo>
                      <a:lnTo>
                        <a:pt x="170" y="133"/>
                      </a:lnTo>
                      <a:lnTo>
                        <a:pt x="211" y="99"/>
                      </a:lnTo>
                      <a:lnTo>
                        <a:pt x="256" y="70"/>
                      </a:lnTo>
                      <a:lnTo>
                        <a:pt x="303" y="45"/>
                      </a:lnTo>
                      <a:lnTo>
                        <a:pt x="353" y="26"/>
                      </a:lnTo>
                      <a:lnTo>
                        <a:pt x="405" y="12"/>
                      </a:lnTo>
                      <a:lnTo>
                        <a:pt x="459" y="3"/>
                      </a:lnTo>
                      <a:lnTo>
                        <a:pt x="5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64" name="Group 163">
                <a:extLst>
                  <a:ext uri="{FF2B5EF4-FFF2-40B4-BE49-F238E27FC236}">
                    <a16:creationId xmlns:a16="http://schemas.microsoft.com/office/drawing/2014/main" id="{26FE8D7E-8753-7EC8-1D45-524991932155}"/>
                  </a:ext>
                </a:extLst>
              </p:cNvPr>
              <p:cNvGrpSpPr/>
              <p:nvPr/>
            </p:nvGrpSpPr>
            <p:grpSpPr>
              <a:xfrm>
                <a:off x="2691539" y="2291177"/>
                <a:ext cx="281623" cy="245353"/>
                <a:chOff x="8609013" y="3290888"/>
                <a:chExt cx="838201" cy="730250"/>
              </a:xfrm>
              <a:solidFill>
                <a:schemeClr val="bg1"/>
              </a:solidFill>
            </p:grpSpPr>
            <p:sp>
              <p:nvSpPr>
                <p:cNvPr id="197" name="Freeform 6">
                  <a:extLst>
                    <a:ext uri="{FF2B5EF4-FFF2-40B4-BE49-F238E27FC236}">
                      <a16:creationId xmlns:a16="http://schemas.microsoft.com/office/drawing/2014/main" id="{A6BC50CE-E65F-1220-FB8C-6F27ADF07AE4}"/>
                    </a:ext>
                  </a:extLst>
                </p:cNvPr>
                <p:cNvSpPr>
                  <a:spLocks/>
                </p:cNvSpPr>
                <p:nvPr/>
              </p:nvSpPr>
              <p:spPr bwMode="auto">
                <a:xfrm>
                  <a:off x="9167813" y="3395663"/>
                  <a:ext cx="114300" cy="233363"/>
                </a:xfrm>
                <a:custGeom>
                  <a:avLst/>
                  <a:gdLst>
                    <a:gd name="T0" fmla="*/ 291 w 506"/>
                    <a:gd name="T1" fmla="*/ 4 h 1034"/>
                    <a:gd name="T2" fmla="*/ 316 w 506"/>
                    <a:gd name="T3" fmla="*/ 41 h 1034"/>
                    <a:gd name="T4" fmla="*/ 318 w 506"/>
                    <a:gd name="T5" fmla="*/ 119 h 1034"/>
                    <a:gd name="T6" fmla="*/ 321 w 506"/>
                    <a:gd name="T7" fmla="*/ 122 h 1034"/>
                    <a:gd name="T8" fmla="*/ 335 w 506"/>
                    <a:gd name="T9" fmla="*/ 125 h 1034"/>
                    <a:gd name="T10" fmla="*/ 383 w 506"/>
                    <a:gd name="T11" fmla="*/ 135 h 1034"/>
                    <a:gd name="T12" fmla="*/ 440 w 506"/>
                    <a:gd name="T13" fmla="*/ 150 h 1034"/>
                    <a:gd name="T14" fmla="*/ 473 w 506"/>
                    <a:gd name="T15" fmla="*/ 173 h 1034"/>
                    <a:gd name="T16" fmla="*/ 454 w 506"/>
                    <a:gd name="T17" fmla="*/ 249 h 1034"/>
                    <a:gd name="T18" fmla="*/ 429 w 506"/>
                    <a:gd name="T19" fmla="*/ 272 h 1034"/>
                    <a:gd name="T20" fmla="*/ 399 w 506"/>
                    <a:gd name="T21" fmla="*/ 269 h 1034"/>
                    <a:gd name="T22" fmla="*/ 376 w 506"/>
                    <a:gd name="T23" fmla="*/ 259 h 1034"/>
                    <a:gd name="T24" fmla="*/ 320 w 506"/>
                    <a:gd name="T25" fmla="*/ 244 h 1034"/>
                    <a:gd name="T26" fmla="*/ 243 w 506"/>
                    <a:gd name="T27" fmla="*/ 241 h 1034"/>
                    <a:gd name="T28" fmla="*/ 188 w 506"/>
                    <a:gd name="T29" fmla="*/ 262 h 1034"/>
                    <a:gd name="T30" fmla="*/ 162 w 506"/>
                    <a:gd name="T31" fmla="*/ 297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2 h 1034"/>
                    <a:gd name="T64" fmla="*/ 181 w 506"/>
                    <a:gd name="T65" fmla="*/ 908 h 1034"/>
                    <a:gd name="T66" fmla="*/ 165 w 506"/>
                    <a:gd name="T67" fmla="*/ 906 h 1034"/>
                    <a:gd name="T68" fmla="*/ 106 w 506"/>
                    <a:gd name="T69" fmla="*/ 894 h 1034"/>
                    <a:gd name="T70" fmla="*/ 38 w 506"/>
                    <a:gd name="T71" fmla="*/ 872 h 1034"/>
                    <a:gd name="T72" fmla="*/ 2 w 506"/>
                    <a:gd name="T73" fmla="*/ 847 h 1034"/>
                    <a:gd name="T74" fmla="*/ 21 w 506"/>
                    <a:gd name="T75" fmla="*/ 770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2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8 h 1034"/>
                    <a:gd name="T110" fmla="*/ 194 w 506"/>
                    <a:gd name="T111" fmla="*/ 126 h 1034"/>
                    <a:gd name="T112" fmla="*/ 197 w 506"/>
                    <a:gd name="T113" fmla="*/ 119 h 1034"/>
                    <a:gd name="T114" fmla="*/ 209 w 506"/>
                    <a:gd name="T115" fmla="*/ 12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4"/>
                      </a:lnTo>
                      <a:lnTo>
                        <a:pt x="305" y="12"/>
                      </a:lnTo>
                      <a:lnTo>
                        <a:pt x="314" y="25"/>
                      </a:lnTo>
                      <a:lnTo>
                        <a:pt x="316" y="41"/>
                      </a:lnTo>
                      <a:lnTo>
                        <a:pt x="317" y="114"/>
                      </a:lnTo>
                      <a:lnTo>
                        <a:pt x="317" y="118"/>
                      </a:lnTo>
                      <a:lnTo>
                        <a:pt x="318" y="119"/>
                      </a:lnTo>
                      <a:lnTo>
                        <a:pt x="319" y="120"/>
                      </a:lnTo>
                      <a:lnTo>
                        <a:pt x="320" y="121"/>
                      </a:lnTo>
                      <a:lnTo>
                        <a:pt x="321" y="122"/>
                      </a:lnTo>
                      <a:lnTo>
                        <a:pt x="323" y="122"/>
                      </a:lnTo>
                      <a:lnTo>
                        <a:pt x="326" y="122"/>
                      </a:lnTo>
                      <a:lnTo>
                        <a:pt x="335" y="125"/>
                      </a:lnTo>
                      <a:lnTo>
                        <a:pt x="348" y="127"/>
                      </a:lnTo>
                      <a:lnTo>
                        <a:pt x="364" y="130"/>
                      </a:lnTo>
                      <a:lnTo>
                        <a:pt x="383" y="135"/>
                      </a:lnTo>
                      <a:lnTo>
                        <a:pt x="402" y="139"/>
                      </a:lnTo>
                      <a:lnTo>
                        <a:pt x="422" y="145"/>
                      </a:lnTo>
                      <a:lnTo>
                        <a:pt x="440" y="150"/>
                      </a:lnTo>
                      <a:lnTo>
                        <a:pt x="457" y="157"/>
                      </a:lnTo>
                      <a:lnTo>
                        <a:pt x="466" y="163"/>
                      </a:lnTo>
                      <a:lnTo>
                        <a:pt x="473" y="173"/>
                      </a:lnTo>
                      <a:lnTo>
                        <a:pt x="476" y="184"/>
                      </a:lnTo>
                      <a:lnTo>
                        <a:pt x="474" y="197"/>
                      </a:lnTo>
                      <a:lnTo>
                        <a:pt x="454" y="249"/>
                      </a:lnTo>
                      <a:lnTo>
                        <a:pt x="448" y="259"/>
                      </a:lnTo>
                      <a:lnTo>
                        <a:pt x="439" y="266"/>
                      </a:lnTo>
                      <a:lnTo>
                        <a:pt x="429" y="272"/>
                      </a:lnTo>
                      <a:lnTo>
                        <a:pt x="418" y="273"/>
                      </a:lnTo>
                      <a:lnTo>
                        <a:pt x="408" y="272"/>
                      </a:lnTo>
                      <a:lnTo>
                        <a:pt x="399" y="269"/>
                      </a:lnTo>
                      <a:lnTo>
                        <a:pt x="396" y="268"/>
                      </a:lnTo>
                      <a:lnTo>
                        <a:pt x="389" y="264"/>
                      </a:lnTo>
                      <a:lnTo>
                        <a:pt x="376" y="259"/>
                      </a:lnTo>
                      <a:lnTo>
                        <a:pt x="361" y="254"/>
                      </a:lnTo>
                      <a:lnTo>
                        <a:pt x="342" y="249"/>
                      </a:lnTo>
                      <a:lnTo>
                        <a:pt x="320" y="244"/>
                      </a:lnTo>
                      <a:lnTo>
                        <a:pt x="296" y="241"/>
                      </a:lnTo>
                      <a:lnTo>
                        <a:pt x="269" y="240"/>
                      </a:lnTo>
                      <a:lnTo>
                        <a:pt x="243" y="241"/>
                      </a:lnTo>
                      <a:lnTo>
                        <a:pt x="222" y="245"/>
                      </a:lnTo>
                      <a:lnTo>
                        <a:pt x="204" y="253"/>
                      </a:lnTo>
                      <a:lnTo>
                        <a:pt x="188" y="262"/>
                      </a:lnTo>
                      <a:lnTo>
                        <a:pt x="177" y="272"/>
                      </a:lnTo>
                      <a:lnTo>
                        <a:pt x="168" y="284"/>
                      </a:lnTo>
                      <a:lnTo>
                        <a:pt x="162" y="297"/>
                      </a:lnTo>
                      <a:lnTo>
                        <a:pt x="158" y="310"/>
                      </a:lnTo>
                      <a:lnTo>
                        <a:pt x="157" y="324"/>
                      </a:lnTo>
                      <a:lnTo>
                        <a:pt x="159" y="338"/>
                      </a:lnTo>
                      <a:lnTo>
                        <a:pt x="162" y="353"/>
                      </a:lnTo>
                      <a:lnTo>
                        <a:pt x="169" y="366"/>
                      </a:lnTo>
                      <a:lnTo>
                        <a:pt x="180" y="378"/>
                      </a:lnTo>
                      <a:lnTo>
                        <a:pt x="195" y="391"/>
                      </a:lnTo>
                      <a:lnTo>
                        <a:pt x="214" y="403"/>
                      </a:lnTo>
                      <a:lnTo>
                        <a:pt x="237" y="415"/>
                      </a:lnTo>
                      <a:lnTo>
                        <a:pt x="265" y="429"/>
                      </a:lnTo>
                      <a:lnTo>
                        <a:pt x="300" y="442"/>
                      </a:lnTo>
                      <a:lnTo>
                        <a:pt x="345" y="462"/>
                      </a:lnTo>
                      <a:lnTo>
                        <a:pt x="384" y="483"/>
                      </a:lnTo>
                      <a:lnTo>
                        <a:pt x="418" y="506"/>
                      </a:lnTo>
                      <a:lnTo>
                        <a:pt x="446" y="529"/>
                      </a:lnTo>
                      <a:lnTo>
                        <a:pt x="468" y="556"/>
                      </a:lnTo>
                      <a:lnTo>
                        <a:pt x="485" y="584"/>
                      </a:lnTo>
                      <a:lnTo>
                        <a:pt x="497" y="614"/>
                      </a:lnTo>
                      <a:lnTo>
                        <a:pt x="504" y="647"/>
                      </a:lnTo>
                      <a:lnTo>
                        <a:pt x="506" y="682"/>
                      </a:lnTo>
                      <a:lnTo>
                        <a:pt x="504" y="718"/>
                      </a:lnTo>
                      <a:lnTo>
                        <a:pt x="496" y="752"/>
                      </a:lnTo>
                      <a:lnTo>
                        <a:pt x="484" y="782"/>
                      </a:lnTo>
                      <a:lnTo>
                        <a:pt x="466" y="811"/>
                      </a:lnTo>
                      <a:lnTo>
                        <a:pt x="444" y="837"/>
                      </a:lnTo>
                      <a:lnTo>
                        <a:pt x="418" y="859"/>
                      </a:lnTo>
                      <a:lnTo>
                        <a:pt x="388" y="878"/>
                      </a:lnTo>
                      <a:lnTo>
                        <a:pt x="353" y="893"/>
                      </a:lnTo>
                      <a:lnTo>
                        <a:pt x="316" y="904"/>
                      </a:lnTo>
                      <a:lnTo>
                        <a:pt x="315" y="904"/>
                      </a:lnTo>
                      <a:lnTo>
                        <a:pt x="314" y="905"/>
                      </a:lnTo>
                      <a:lnTo>
                        <a:pt x="311" y="906"/>
                      </a:lnTo>
                      <a:lnTo>
                        <a:pt x="310" y="907"/>
                      </a:lnTo>
                      <a:lnTo>
                        <a:pt x="309" y="909"/>
                      </a:lnTo>
                      <a:lnTo>
                        <a:pt x="309" y="913"/>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2"/>
                      </a:lnTo>
                      <a:lnTo>
                        <a:pt x="185" y="910"/>
                      </a:lnTo>
                      <a:lnTo>
                        <a:pt x="184" y="909"/>
                      </a:lnTo>
                      <a:lnTo>
                        <a:pt x="181" y="908"/>
                      </a:lnTo>
                      <a:lnTo>
                        <a:pt x="180" y="908"/>
                      </a:lnTo>
                      <a:lnTo>
                        <a:pt x="176" y="908"/>
                      </a:lnTo>
                      <a:lnTo>
                        <a:pt x="165" y="906"/>
                      </a:lnTo>
                      <a:lnTo>
                        <a:pt x="149" y="903"/>
                      </a:lnTo>
                      <a:lnTo>
                        <a:pt x="129" y="898"/>
                      </a:lnTo>
                      <a:lnTo>
                        <a:pt x="106" y="894"/>
                      </a:lnTo>
                      <a:lnTo>
                        <a:pt x="84" y="887"/>
                      </a:lnTo>
                      <a:lnTo>
                        <a:pt x="60" y="880"/>
                      </a:lnTo>
                      <a:lnTo>
                        <a:pt x="38" y="872"/>
                      </a:lnTo>
                      <a:lnTo>
                        <a:pt x="19" y="863"/>
                      </a:lnTo>
                      <a:lnTo>
                        <a:pt x="10" y="857"/>
                      </a:lnTo>
                      <a:lnTo>
                        <a:pt x="2" y="847"/>
                      </a:lnTo>
                      <a:lnTo>
                        <a:pt x="0" y="835"/>
                      </a:lnTo>
                      <a:lnTo>
                        <a:pt x="2" y="822"/>
                      </a:lnTo>
                      <a:lnTo>
                        <a:pt x="21" y="770"/>
                      </a:lnTo>
                      <a:lnTo>
                        <a:pt x="27" y="759"/>
                      </a:lnTo>
                      <a:lnTo>
                        <a:pt x="36" y="752"/>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1"/>
                      </a:lnTo>
                      <a:lnTo>
                        <a:pt x="187" y="785"/>
                      </a:lnTo>
                      <a:lnTo>
                        <a:pt x="208" y="789"/>
                      </a:lnTo>
                      <a:lnTo>
                        <a:pt x="227" y="790"/>
                      </a:lnTo>
                      <a:lnTo>
                        <a:pt x="259" y="787"/>
                      </a:lnTo>
                      <a:lnTo>
                        <a:pt x="287" y="780"/>
                      </a:lnTo>
                      <a:lnTo>
                        <a:pt x="310" y="768"/>
                      </a:lnTo>
                      <a:lnTo>
                        <a:pt x="329" y="754"/>
                      </a:lnTo>
                      <a:lnTo>
                        <a:pt x="344" y="736"/>
                      </a:lnTo>
                      <a:lnTo>
                        <a:pt x="353" y="715"/>
                      </a:lnTo>
                      <a:lnTo>
                        <a:pt x="356" y="691"/>
                      </a:lnTo>
                      <a:lnTo>
                        <a:pt x="354" y="669"/>
                      </a:lnTo>
                      <a:lnTo>
                        <a:pt x="346" y="650"/>
                      </a:lnTo>
                      <a:lnTo>
                        <a:pt x="334" y="631"/>
                      </a:lnTo>
                      <a:lnTo>
                        <a:pt x="317" y="614"/>
                      </a:lnTo>
                      <a:lnTo>
                        <a:pt x="293" y="597"/>
                      </a:lnTo>
                      <a:lnTo>
                        <a:pt x="263" y="582"/>
                      </a:lnTo>
                      <a:lnTo>
                        <a:pt x="227" y="566"/>
                      </a:lnTo>
                      <a:lnTo>
                        <a:pt x="197" y="554"/>
                      </a:lnTo>
                      <a:lnTo>
                        <a:pt x="167" y="540"/>
                      </a:lnTo>
                      <a:lnTo>
                        <a:pt x="138" y="526"/>
                      </a:lnTo>
                      <a:lnTo>
                        <a:pt x="111" y="510"/>
                      </a:lnTo>
                      <a:lnTo>
                        <a:pt x="86" y="493"/>
                      </a:lnTo>
                      <a:lnTo>
                        <a:pt x="64" y="473"/>
                      </a:lnTo>
                      <a:lnTo>
                        <a:pt x="45" y="452"/>
                      </a:lnTo>
                      <a:lnTo>
                        <a:pt x="29" y="427"/>
                      </a:lnTo>
                      <a:lnTo>
                        <a:pt x="18" y="401"/>
                      </a:lnTo>
                      <a:lnTo>
                        <a:pt x="10" y="370"/>
                      </a:lnTo>
                      <a:lnTo>
                        <a:pt x="8" y="338"/>
                      </a:lnTo>
                      <a:lnTo>
                        <a:pt x="10" y="305"/>
                      </a:lnTo>
                      <a:lnTo>
                        <a:pt x="18" y="273"/>
                      </a:lnTo>
                      <a:lnTo>
                        <a:pt x="30" y="244"/>
                      </a:lnTo>
                      <a:lnTo>
                        <a:pt x="47" y="217"/>
                      </a:lnTo>
                      <a:lnTo>
                        <a:pt x="67" y="193"/>
                      </a:lnTo>
                      <a:lnTo>
                        <a:pt x="92" y="171"/>
                      </a:lnTo>
                      <a:lnTo>
                        <a:pt x="121" y="154"/>
                      </a:lnTo>
                      <a:lnTo>
                        <a:pt x="152" y="139"/>
                      </a:lnTo>
                      <a:lnTo>
                        <a:pt x="188" y="128"/>
                      </a:lnTo>
                      <a:lnTo>
                        <a:pt x="189" y="128"/>
                      </a:lnTo>
                      <a:lnTo>
                        <a:pt x="192" y="127"/>
                      </a:lnTo>
                      <a:lnTo>
                        <a:pt x="194" y="126"/>
                      </a:lnTo>
                      <a:lnTo>
                        <a:pt x="195" y="123"/>
                      </a:lnTo>
                      <a:lnTo>
                        <a:pt x="197" y="121"/>
                      </a:lnTo>
                      <a:lnTo>
                        <a:pt x="197" y="119"/>
                      </a:lnTo>
                      <a:lnTo>
                        <a:pt x="197" y="41"/>
                      </a:lnTo>
                      <a:lnTo>
                        <a:pt x="200" y="25"/>
                      </a:lnTo>
                      <a:lnTo>
                        <a:pt x="209" y="12"/>
                      </a:lnTo>
                      <a:lnTo>
                        <a:pt x="223" y="4"/>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8" name="Freeform 7">
                  <a:extLst>
                    <a:ext uri="{FF2B5EF4-FFF2-40B4-BE49-F238E27FC236}">
                      <a16:creationId xmlns:a16="http://schemas.microsoft.com/office/drawing/2014/main" id="{AB9EF38C-88A0-A229-F3B1-9DA84D04DFDC}"/>
                    </a:ext>
                  </a:extLst>
                </p:cNvPr>
                <p:cNvSpPr>
                  <a:spLocks noEditPoints="1"/>
                </p:cNvSpPr>
                <p:nvPr/>
              </p:nvSpPr>
              <p:spPr bwMode="auto">
                <a:xfrm>
                  <a:off x="9004301" y="3290888"/>
                  <a:ext cx="442913" cy="442913"/>
                </a:xfrm>
                <a:custGeom>
                  <a:avLst/>
                  <a:gdLst>
                    <a:gd name="T0" fmla="*/ 835 w 1954"/>
                    <a:gd name="T1" fmla="*/ 240 h 1951"/>
                    <a:gd name="T2" fmla="*/ 639 w 1954"/>
                    <a:gd name="T3" fmla="*/ 308 h 1951"/>
                    <a:gd name="T4" fmla="*/ 471 w 1954"/>
                    <a:gd name="T5" fmla="*/ 423 h 1951"/>
                    <a:gd name="T6" fmla="*/ 341 w 1954"/>
                    <a:gd name="T7" fmla="*/ 578 h 1951"/>
                    <a:gd name="T8" fmla="*/ 257 w 1954"/>
                    <a:gd name="T9" fmla="*/ 765 h 1951"/>
                    <a:gd name="T10" fmla="*/ 227 w 1954"/>
                    <a:gd name="T11" fmla="*/ 976 h 1951"/>
                    <a:gd name="T12" fmla="*/ 257 w 1954"/>
                    <a:gd name="T13" fmla="*/ 1186 h 1951"/>
                    <a:gd name="T14" fmla="*/ 341 w 1954"/>
                    <a:gd name="T15" fmla="*/ 1373 h 1951"/>
                    <a:gd name="T16" fmla="*/ 471 w 1954"/>
                    <a:gd name="T17" fmla="*/ 1528 h 1951"/>
                    <a:gd name="T18" fmla="*/ 639 w 1954"/>
                    <a:gd name="T19" fmla="*/ 1645 h 1951"/>
                    <a:gd name="T20" fmla="*/ 835 w 1954"/>
                    <a:gd name="T21" fmla="*/ 1710 h 1951"/>
                    <a:gd name="T22" fmla="*/ 1050 w 1954"/>
                    <a:gd name="T23" fmla="*/ 1721 h 1951"/>
                    <a:gd name="T24" fmla="*/ 1254 w 1954"/>
                    <a:gd name="T25" fmla="*/ 1672 h 1951"/>
                    <a:gd name="T26" fmla="*/ 1431 w 1954"/>
                    <a:gd name="T27" fmla="*/ 1572 h 1951"/>
                    <a:gd name="T28" fmla="*/ 1574 w 1954"/>
                    <a:gd name="T29" fmla="*/ 1429 h 1951"/>
                    <a:gd name="T30" fmla="*/ 1675 w 1954"/>
                    <a:gd name="T31" fmla="*/ 1251 h 1951"/>
                    <a:gd name="T32" fmla="*/ 1724 w 1954"/>
                    <a:gd name="T33" fmla="*/ 1048 h 1951"/>
                    <a:gd name="T34" fmla="*/ 1714 w 1954"/>
                    <a:gd name="T35" fmla="*/ 833 h 1951"/>
                    <a:gd name="T36" fmla="*/ 1647 w 1954"/>
                    <a:gd name="T37" fmla="*/ 637 h 1951"/>
                    <a:gd name="T38" fmla="*/ 1532 w 1954"/>
                    <a:gd name="T39" fmla="*/ 471 h 1951"/>
                    <a:gd name="T40" fmla="*/ 1376 w 1954"/>
                    <a:gd name="T41" fmla="*/ 341 h 1951"/>
                    <a:gd name="T42" fmla="*/ 1188 w 1954"/>
                    <a:gd name="T43" fmla="*/ 256 h 1951"/>
                    <a:gd name="T44" fmla="*/ 977 w 1954"/>
                    <a:gd name="T45" fmla="*/ 227 h 1951"/>
                    <a:gd name="T46" fmla="*/ 1135 w 1954"/>
                    <a:gd name="T47" fmla="*/ 14 h 1951"/>
                    <a:gd name="T48" fmla="*/ 1357 w 1954"/>
                    <a:gd name="T49" fmla="*/ 77 h 1951"/>
                    <a:gd name="T50" fmla="*/ 1554 w 1954"/>
                    <a:gd name="T51" fmla="*/ 189 h 1951"/>
                    <a:gd name="T52" fmla="*/ 1719 w 1954"/>
                    <a:gd name="T53" fmla="*/ 341 h 1951"/>
                    <a:gd name="T54" fmla="*/ 1845 w 1954"/>
                    <a:gd name="T55" fmla="*/ 528 h 1951"/>
                    <a:gd name="T56" fmla="*/ 1926 w 1954"/>
                    <a:gd name="T57" fmla="*/ 741 h 1951"/>
                    <a:gd name="T58" fmla="*/ 1954 w 1954"/>
                    <a:gd name="T59" fmla="*/ 976 h 1951"/>
                    <a:gd name="T60" fmla="*/ 1926 w 1954"/>
                    <a:gd name="T61" fmla="*/ 1210 h 1951"/>
                    <a:gd name="T62" fmla="*/ 1845 w 1954"/>
                    <a:gd name="T63" fmla="*/ 1423 h 1951"/>
                    <a:gd name="T64" fmla="*/ 1719 w 1954"/>
                    <a:gd name="T65" fmla="*/ 1610 h 1951"/>
                    <a:gd name="T66" fmla="*/ 1554 w 1954"/>
                    <a:gd name="T67" fmla="*/ 1762 h 1951"/>
                    <a:gd name="T68" fmla="*/ 1357 w 1954"/>
                    <a:gd name="T69" fmla="*/ 1874 h 1951"/>
                    <a:gd name="T70" fmla="*/ 1135 w 1954"/>
                    <a:gd name="T71" fmla="*/ 1937 h 1951"/>
                    <a:gd name="T72" fmla="*/ 896 w 1954"/>
                    <a:gd name="T73" fmla="*/ 1947 h 1951"/>
                    <a:gd name="T74" fmla="*/ 668 w 1954"/>
                    <a:gd name="T75" fmla="*/ 1900 h 1951"/>
                    <a:gd name="T76" fmla="*/ 463 w 1954"/>
                    <a:gd name="T77" fmla="*/ 1804 h 1951"/>
                    <a:gd name="T78" fmla="*/ 286 w 1954"/>
                    <a:gd name="T79" fmla="*/ 1665 h 1951"/>
                    <a:gd name="T80" fmla="*/ 147 w 1954"/>
                    <a:gd name="T81" fmla="*/ 1489 h 1951"/>
                    <a:gd name="T82" fmla="*/ 50 w 1954"/>
                    <a:gd name="T83" fmla="*/ 1283 h 1951"/>
                    <a:gd name="T84" fmla="*/ 4 w 1954"/>
                    <a:gd name="T85" fmla="*/ 1055 h 1951"/>
                    <a:gd name="T86" fmla="*/ 13 w 1954"/>
                    <a:gd name="T87" fmla="*/ 817 h 1951"/>
                    <a:gd name="T88" fmla="*/ 77 w 1954"/>
                    <a:gd name="T89" fmla="*/ 596 h 1951"/>
                    <a:gd name="T90" fmla="*/ 189 w 1954"/>
                    <a:gd name="T91" fmla="*/ 399 h 1951"/>
                    <a:gd name="T92" fmla="*/ 341 w 1954"/>
                    <a:gd name="T93" fmla="*/ 235 h 1951"/>
                    <a:gd name="T94" fmla="*/ 528 w 1954"/>
                    <a:gd name="T95" fmla="*/ 110 h 1951"/>
                    <a:gd name="T96" fmla="*/ 742 w 1954"/>
                    <a:gd name="T97" fmla="*/ 29 h 1951"/>
                    <a:gd name="T98" fmla="*/ 977 w 1954"/>
                    <a:gd name="T99" fmla="*/ 0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1">
                      <a:moveTo>
                        <a:pt x="977" y="227"/>
                      </a:moveTo>
                      <a:lnTo>
                        <a:pt x="904" y="230"/>
                      </a:lnTo>
                      <a:lnTo>
                        <a:pt x="835" y="240"/>
                      </a:lnTo>
                      <a:lnTo>
                        <a:pt x="767" y="256"/>
                      </a:lnTo>
                      <a:lnTo>
                        <a:pt x="700" y="278"/>
                      </a:lnTo>
                      <a:lnTo>
                        <a:pt x="639" y="308"/>
                      </a:lnTo>
                      <a:lnTo>
                        <a:pt x="578" y="341"/>
                      </a:lnTo>
                      <a:lnTo>
                        <a:pt x="524" y="379"/>
                      </a:lnTo>
                      <a:lnTo>
                        <a:pt x="471" y="423"/>
                      </a:lnTo>
                      <a:lnTo>
                        <a:pt x="423" y="471"/>
                      </a:lnTo>
                      <a:lnTo>
                        <a:pt x="380" y="522"/>
                      </a:lnTo>
                      <a:lnTo>
                        <a:pt x="341" y="578"/>
                      </a:lnTo>
                      <a:lnTo>
                        <a:pt x="307" y="637"/>
                      </a:lnTo>
                      <a:lnTo>
                        <a:pt x="279" y="700"/>
                      </a:lnTo>
                      <a:lnTo>
                        <a:pt x="257" y="765"/>
                      </a:lnTo>
                      <a:lnTo>
                        <a:pt x="240" y="833"/>
                      </a:lnTo>
                      <a:lnTo>
                        <a:pt x="230" y="903"/>
                      </a:lnTo>
                      <a:lnTo>
                        <a:pt x="227" y="976"/>
                      </a:lnTo>
                      <a:lnTo>
                        <a:pt x="230" y="1048"/>
                      </a:lnTo>
                      <a:lnTo>
                        <a:pt x="240" y="1118"/>
                      </a:lnTo>
                      <a:lnTo>
                        <a:pt x="257" y="1186"/>
                      </a:lnTo>
                      <a:lnTo>
                        <a:pt x="279" y="1251"/>
                      </a:lnTo>
                      <a:lnTo>
                        <a:pt x="307" y="1314"/>
                      </a:lnTo>
                      <a:lnTo>
                        <a:pt x="341" y="1373"/>
                      </a:lnTo>
                      <a:lnTo>
                        <a:pt x="380" y="1429"/>
                      </a:lnTo>
                      <a:lnTo>
                        <a:pt x="423" y="1480"/>
                      </a:lnTo>
                      <a:lnTo>
                        <a:pt x="471" y="1528"/>
                      </a:lnTo>
                      <a:lnTo>
                        <a:pt x="524" y="1572"/>
                      </a:lnTo>
                      <a:lnTo>
                        <a:pt x="578" y="1611"/>
                      </a:lnTo>
                      <a:lnTo>
                        <a:pt x="639" y="1645"/>
                      </a:lnTo>
                      <a:lnTo>
                        <a:pt x="700" y="1672"/>
                      </a:lnTo>
                      <a:lnTo>
                        <a:pt x="767" y="1695"/>
                      </a:lnTo>
                      <a:lnTo>
                        <a:pt x="835" y="1710"/>
                      </a:lnTo>
                      <a:lnTo>
                        <a:pt x="904" y="1721"/>
                      </a:lnTo>
                      <a:lnTo>
                        <a:pt x="977" y="1725"/>
                      </a:lnTo>
                      <a:lnTo>
                        <a:pt x="1050" y="1721"/>
                      </a:lnTo>
                      <a:lnTo>
                        <a:pt x="1119" y="1710"/>
                      </a:lnTo>
                      <a:lnTo>
                        <a:pt x="1188" y="1695"/>
                      </a:lnTo>
                      <a:lnTo>
                        <a:pt x="1254" y="1672"/>
                      </a:lnTo>
                      <a:lnTo>
                        <a:pt x="1315" y="1645"/>
                      </a:lnTo>
                      <a:lnTo>
                        <a:pt x="1376" y="1611"/>
                      </a:lnTo>
                      <a:lnTo>
                        <a:pt x="1431" y="1572"/>
                      </a:lnTo>
                      <a:lnTo>
                        <a:pt x="1483" y="1528"/>
                      </a:lnTo>
                      <a:lnTo>
                        <a:pt x="1532" y="1480"/>
                      </a:lnTo>
                      <a:lnTo>
                        <a:pt x="1574" y="1429"/>
                      </a:lnTo>
                      <a:lnTo>
                        <a:pt x="1613" y="1373"/>
                      </a:lnTo>
                      <a:lnTo>
                        <a:pt x="1647" y="1314"/>
                      </a:lnTo>
                      <a:lnTo>
                        <a:pt x="1675" y="1251"/>
                      </a:lnTo>
                      <a:lnTo>
                        <a:pt x="1697" y="1186"/>
                      </a:lnTo>
                      <a:lnTo>
                        <a:pt x="1714" y="1118"/>
                      </a:lnTo>
                      <a:lnTo>
                        <a:pt x="1724" y="1048"/>
                      </a:lnTo>
                      <a:lnTo>
                        <a:pt x="1728" y="976"/>
                      </a:lnTo>
                      <a:lnTo>
                        <a:pt x="1724" y="903"/>
                      </a:lnTo>
                      <a:lnTo>
                        <a:pt x="1714" y="833"/>
                      </a:lnTo>
                      <a:lnTo>
                        <a:pt x="1697" y="765"/>
                      </a:lnTo>
                      <a:lnTo>
                        <a:pt x="1675" y="700"/>
                      </a:lnTo>
                      <a:lnTo>
                        <a:pt x="1647" y="637"/>
                      </a:lnTo>
                      <a:lnTo>
                        <a:pt x="1613" y="578"/>
                      </a:lnTo>
                      <a:lnTo>
                        <a:pt x="1574" y="522"/>
                      </a:lnTo>
                      <a:lnTo>
                        <a:pt x="1532" y="471"/>
                      </a:lnTo>
                      <a:lnTo>
                        <a:pt x="1483" y="423"/>
                      </a:lnTo>
                      <a:lnTo>
                        <a:pt x="1431" y="379"/>
                      </a:lnTo>
                      <a:lnTo>
                        <a:pt x="1376" y="341"/>
                      </a:lnTo>
                      <a:lnTo>
                        <a:pt x="1315" y="308"/>
                      </a:lnTo>
                      <a:lnTo>
                        <a:pt x="1254" y="278"/>
                      </a:lnTo>
                      <a:lnTo>
                        <a:pt x="1188" y="256"/>
                      </a:lnTo>
                      <a:lnTo>
                        <a:pt x="1119" y="240"/>
                      </a:lnTo>
                      <a:lnTo>
                        <a:pt x="1050" y="230"/>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7"/>
                      </a:lnTo>
                      <a:lnTo>
                        <a:pt x="1926" y="741"/>
                      </a:lnTo>
                      <a:lnTo>
                        <a:pt x="1941" y="817"/>
                      </a:lnTo>
                      <a:lnTo>
                        <a:pt x="1950" y="896"/>
                      </a:lnTo>
                      <a:lnTo>
                        <a:pt x="1954" y="976"/>
                      </a:lnTo>
                      <a:lnTo>
                        <a:pt x="1950" y="1055"/>
                      </a:lnTo>
                      <a:lnTo>
                        <a:pt x="1941" y="1134"/>
                      </a:lnTo>
                      <a:lnTo>
                        <a:pt x="1926" y="1210"/>
                      </a:lnTo>
                      <a:lnTo>
                        <a:pt x="1904" y="1283"/>
                      </a:lnTo>
                      <a:lnTo>
                        <a:pt x="1878" y="1355"/>
                      </a:lnTo>
                      <a:lnTo>
                        <a:pt x="1845" y="1423"/>
                      </a:lnTo>
                      <a:lnTo>
                        <a:pt x="1807" y="1489"/>
                      </a:lnTo>
                      <a:lnTo>
                        <a:pt x="1766" y="1552"/>
                      </a:lnTo>
                      <a:lnTo>
                        <a:pt x="1719" y="1610"/>
                      </a:lnTo>
                      <a:lnTo>
                        <a:pt x="1668" y="1665"/>
                      </a:lnTo>
                      <a:lnTo>
                        <a:pt x="1613" y="1716"/>
                      </a:lnTo>
                      <a:lnTo>
                        <a:pt x="1554" y="1762"/>
                      </a:lnTo>
                      <a:lnTo>
                        <a:pt x="1491" y="1804"/>
                      </a:lnTo>
                      <a:lnTo>
                        <a:pt x="1426" y="1841"/>
                      </a:lnTo>
                      <a:lnTo>
                        <a:pt x="1357" y="1874"/>
                      </a:lnTo>
                      <a:lnTo>
                        <a:pt x="1286" y="1900"/>
                      </a:lnTo>
                      <a:lnTo>
                        <a:pt x="1212" y="1922"/>
                      </a:lnTo>
                      <a:lnTo>
                        <a:pt x="1135" y="1937"/>
                      </a:lnTo>
                      <a:lnTo>
                        <a:pt x="1058" y="1947"/>
                      </a:lnTo>
                      <a:lnTo>
                        <a:pt x="977" y="1951"/>
                      </a:lnTo>
                      <a:lnTo>
                        <a:pt x="896" y="1947"/>
                      </a:lnTo>
                      <a:lnTo>
                        <a:pt x="819" y="1937"/>
                      </a:lnTo>
                      <a:lnTo>
                        <a:pt x="742" y="1922"/>
                      </a:lnTo>
                      <a:lnTo>
                        <a:pt x="668" y="1900"/>
                      </a:lnTo>
                      <a:lnTo>
                        <a:pt x="597" y="1874"/>
                      </a:lnTo>
                      <a:lnTo>
                        <a:pt x="528" y="1841"/>
                      </a:lnTo>
                      <a:lnTo>
                        <a:pt x="463" y="1804"/>
                      </a:lnTo>
                      <a:lnTo>
                        <a:pt x="400" y="1762"/>
                      </a:lnTo>
                      <a:lnTo>
                        <a:pt x="341" y="1716"/>
                      </a:lnTo>
                      <a:lnTo>
                        <a:pt x="286" y="1665"/>
                      </a:lnTo>
                      <a:lnTo>
                        <a:pt x="236" y="1610"/>
                      </a:lnTo>
                      <a:lnTo>
                        <a:pt x="189" y="1552"/>
                      </a:lnTo>
                      <a:lnTo>
                        <a:pt x="147" y="1489"/>
                      </a:lnTo>
                      <a:lnTo>
                        <a:pt x="109" y="1423"/>
                      </a:lnTo>
                      <a:lnTo>
                        <a:pt x="77" y="1355"/>
                      </a:lnTo>
                      <a:lnTo>
                        <a:pt x="50" y="1283"/>
                      </a:lnTo>
                      <a:lnTo>
                        <a:pt x="28" y="1210"/>
                      </a:lnTo>
                      <a:lnTo>
                        <a:pt x="13" y="1134"/>
                      </a:lnTo>
                      <a:lnTo>
                        <a:pt x="4" y="1055"/>
                      </a:lnTo>
                      <a:lnTo>
                        <a:pt x="0" y="976"/>
                      </a:lnTo>
                      <a:lnTo>
                        <a:pt x="4" y="896"/>
                      </a:lnTo>
                      <a:lnTo>
                        <a:pt x="13" y="817"/>
                      </a:lnTo>
                      <a:lnTo>
                        <a:pt x="28" y="741"/>
                      </a:lnTo>
                      <a:lnTo>
                        <a:pt x="50" y="667"/>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9" name="Freeform 8">
                  <a:extLst>
                    <a:ext uri="{FF2B5EF4-FFF2-40B4-BE49-F238E27FC236}">
                      <a16:creationId xmlns:a16="http://schemas.microsoft.com/office/drawing/2014/main" id="{4CF76B6B-699F-E601-55C4-FBCD4C37978D}"/>
                    </a:ext>
                  </a:extLst>
                </p:cNvPr>
                <p:cNvSpPr>
                  <a:spLocks/>
                </p:cNvSpPr>
                <p:nvPr/>
              </p:nvSpPr>
              <p:spPr bwMode="auto">
                <a:xfrm>
                  <a:off x="8839201" y="3754438"/>
                  <a:ext cx="606425" cy="266700"/>
                </a:xfrm>
                <a:custGeom>
                  <a:avLst/>
                  <a:gdLst>
                    <a:gd name="T0" fmla="*/ 846 w 2677"/>
                    <a:gd name="T1" fmla="*/ 14 h 1176"/>
                    <a:gd name="T2" fmla="*/ 1051 w 2677"/>
                    <a:gd name="T3" fmla="*/ 60 h 1176"/>
                    <a:gd name="T4" fmla="*/ 1272 w 2677"/>
                    <a:gd name="T5" fmla="*/ 121 h 1176"/>
                    <a:gd name="T6" fmla="*/ 1477 w 2677"/>
                    <a:gd name="T7" fmla="*/ 186 h 1176"/>
                    <a:gd name="T8" fmla="*/ 1635 w 2677"/>
                    <a:gd name="T9" fmla="*/ 237 h 1176"/>
                    <a:gd name="T10" fmla="*/ 1722 w 2677"/>
                    <a:gd name="T11" fmla="*/ 262 h 1176"/>
                    <a:gd name="T12" fmla="*/ 1776 w 2677"/>
                    <a:gd name="T13" fmla="*/ 316 h 1176"/>
                    <a:gd name="T14" fmla="*/ 1783 w 2677"/>
                    <a:gd name="T15" fmla="*/ 394 h 1176"/>
                    <a:gd name="T16" fmla="*/ 1730 w 2677"/>
                    <a:gd name="T17" fmla="*/ 472 h 1176"/>
                    <a:gd name="T18" fmla="*/ 1606 w 2677"/>
                    <a:gd name="T19" fmla="*/ 521 h 1176"/>
                    <a:gd name="T20" fmla="*/ 1442 w 2677"/>
                    <a:gd name="T21" fmla="*/ 529 h 1176"/>
                    <a:gd name="T22" fmla="*/ 1273 w 2677"/>
                    <a:gd name="T23" fmla="*/ 513 h 1176"/>
                    <a:gd name="T24" fmla="*/ 1122 w 2677"/>
                    <a:gd name="T25" fmla="*/ 487 h 1176"/>
                    <a:gd name="T26" fmla="*/ 1013 w 2677"/>
                    <a:gd name="T27" fmla="*/ 468 h 1176"/>
                    <a:gd name="T28" fmla="*/ 972 w 2677"/>
                    <a:gd name="T29" fmla="*/ 475 h 1176"/>
                    <a:gd name="T30" fmla="*/ 1029 w 2677"/>
                    <a:gd name="T31" fmla="*/ 543 h 1176"/>
                    <a:gd name="T32" fmla="*/ 1173 w 2677"/>
                    <a:gd name="T33" fmla="*/ 600 h 1176"/>
                    <a:gd name="T34" fmla="*/ 1366 w 2677"/>
                    <a:gd name="T35" fmla="*/ 638 h 1176"/>
                    <a:gd name="T36" fmla="*/ 1568 w 2677"/>
                    <a:gd name="T37" fmla="*/ 652 h 1176"/>
                    <a:gd name="T38" fmla="*/ 1809 w 2677"/>
                    <a:gd name="T39" fmla="*/ 624 h 1176"/>
                    <a:gd name="T40" fmla="*/ 2218 w 2677"/>
                    <a:gd name="T41" fmla="*/ 502 h 1176"/>
                    <a:gd name="T42" fmla="*/ 2511 w 2677"/>
                    <a:gd name="T43" fmla="*/ 365 h 1176"/>
                    <a:gd name="T44" fmla="*/ 2616 w 2677"/>
                    <a:gd name="T45" fmla="*/ 374 h 1176"/>
                    <a:gd name="T46" fmla="*/ 2673 w 2677"/>
                    <a:gd name="T47" fmla="*/ 457 h 1176"/>
                    <a:gd name="T48" fmla="*/ 2647 w 2677"/>
                    <a:gd name="T49" fmla="*/ 582 h 1176"/>
                    <a:gd name="T50" fmla="*/ 2550 w 2677"/>
                    <a:gd name="T51" fmla="*/ 686 h 1176"/>
                    <a:gd name="T52" fmla="*/ 2416 w 2677"/>
                    <a:gd name="T53" fmla="*/ 779 h 1176"/>
                    <a:gd name="T54" fmla="*/ 2234 w 2677"/>
                    <a:gd name="T55" fmla="*/ 892 h 1176"/>
                    <a:gd name="T56" fmla="*/ 2033 w 2677"/>
                    <a:gd name="T57" fmla="*/ 1005 h 1176"/>
                    <a:gd name="T58" fmla="*/ 1840 w 2677"/>
                    <a:gd name="T59" fmla="*/ 1101 h 1176"/>
                    <a:gd name="T60" fmla="*/ 1684 w 2677"/>
                    <a:gd name="T61" fmla="*/ 1163 h 1176"/>
                    <a:gd name="T62" fmla="*/ 1576 w 2677"/>
                    <a:gd name="T63" fmla="*/ 1176 h 1176"/>
                    <a:gd name="T64" fmla="*/ 1395 w 2677"/>
                    <a:gd name="T65" fmla="*/ 1160 h 1176"/>
                    <a:gd name="T66" fmla="*/ 1159 w 2677"/>
                    <a:gd name="T67" fmla="*/ 1129 h 1176"/>
                    <a:gd name="T68" fmla="*/ 898 w 2677"/>
                    <a:gd name="T69" fmla="*/ 1088 h 1176"/>
                    <a:gd name="T70" fmla="*/ 647 w 2677"/>
                    <a:gd name="T71" fmla="*/ 1046 h 1176"/>
                    <a:gd name="T72" fmla="*/ 440 w 2677"/>
                    <a:gd name="T73" fmla="*/ 1008 h 1176"/>
                    <a:gd name="T74" fmla="*/ 309 w 2677"/>
                    <a:gd name="T75" fmla="*/ 983 h 1176"/>
                    <a:gd name="T76" fmla="*/ 200 w 2677"/>
                    <a:gd name="T77" fmla="*/ 987 h 1176"/>
                    <a:gd name="T78" fmla="*/ 87 w 2677"/>
                    <a:gd name="T79" fmla="*/ 1052 h 1176"/>
                    <a:gd name="T80" fmla="*/ 28 w 2677"/>
                    <a:gd name="T81" fmla="*/ 1088 h 1176"/>
                    <a:gd name="T82" fmla="*/ 5 w 2677"/>
                    <a:gd name="T83" fmla="*/ 1068 h 1176"/>
                    <a:gd name="T84" fmla="*/ 0 w 2677"/>
                    <a:gd name="T85" fmla="*/ 1047 h 1176"/>
                    <a:gd name="T86" fmla="*/ 18 w 2677"/>
                    <a:gd name="T87" fmla="*/ 775 h 1176"/>
                    <a:gd name="T88" fmla="*/ 38 w 2677"/>
                    <a:gd name="T89" fmla="*/ 460 h 1176"/>
                    <a:gd name="T90" fmla="*/ 56 w 2677"/>
                    <a:gd name="T91" fmla="*/ 178 h 1176"/>
                    <a:gd name="T92" fmla="*/ 75 w 2677"/>
                    <a:gd name="T93" fmla="*/ 86 h 1176"/>
                    <a:gd name="T94" fmla="*/ 127 w 2677"/>
                    <a:gd name="T95" fmla="*/ 70 h 1176"/>
                    <a:gd name="T96" fmla="*/ 269 w 2677"/>
                    <a:gd name="T97" fmla="*/ 48 h 1176"/>
                    <a:gd name="T98" fmla="*/ 468 w 2677"/>
                    <a:gd name="T99" fmla="*/ 20 h 1176"/>
                    <a:gd name="T100" fmla="*/ 653 w 2677"/>
                    <a:gd name="T101" fmla="*/ 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6">
                      <a:moveTo>
                        <a:pt x="722" y="0"/>
                      </a:moveTo>
                      <a:lnTo>
                        <a:pt x="760" y="2"/>
                      </a:lnTo>
                      <a:lnTo>
                        <a:pt x="802" y="7"/>
                      </a:lnTo>
                      <a:lnTo>
                        <a:pt x="846" y="14"/>
                      </a:lnTo>
                      <a:lnTo>
                        <a:pt x="895" y="23"/>
                      </a:lnTo>
                      <a:lnTo>
                        <a:pt x="945" y="34"/>
                      </a:lnTo>
                      <a:lnTo>
                        <a:pt x="998" y="47"/>
                      </a:lnTo>
                      <a:lnTo>
                        <a:pt x="1051" y="60"/>
                      </a:lnTo>
                      <a:lnTo>
                        <a:pt x="1106" y="74"/>
                      </a:lnTo>
                      <a:lnTo>
                        <a:pt x="1162" y="90"/>
                      </a:lnTo>
                      <a:lnTo>
                        <a:pt x="1217" y="106"/>
                      </a:lnTo>
                      <a:lnTo>
                        <a:pt x="1272" y="121"/>
                      </a:lnTo>
                      <a:lnTo>
                        <a:pt x="1326" y="138"/>
                      </a:lnTo>
                      <a:lnTo>
                        <a:pt x="1378" y="155"/>
                      </a:lnTo>
                      <a:lnTo>
                        <a:pt x="1429" y="171"/>
                      </a:lnTo>
                      <a:lnTo>
                        <a:pt x="1477" y="186"/>
                      </a:lnTo>
                      <a:lnTo>
                        <a:pt x="1522" y="201"/>
                      </a:lnTo>
                      <a:lnTo>
                        <a:pt x="1563" y="214"/>
                      </a:lnTo>
                      <a:lnTo>
                        <a:pt x="1601" y="225"/>
                      </a:lnTo>
                      <a:lnTo>
                        <a:pt x="1635" y="237"/>
                      </a:lnTo>
                      <a:lnTo>
                        <a:pt x="1663" y="244"/>
                      </a:lnTo>
                      <a:lnTo>
                        <a:pt x="1686" y="251"/>
                      </a:lnTo>
                      <a:lnTo>
                        <a:pt x="1704" y="256"/>
                      </a:lnTo>
                      <a:lnTo>
                        <a:pt x="1722" y="262"/>
                      </a:lnTo>
                      <a:lnTo>
                        <a:pt x="1739" y="272"/>
                      </a:lnTo>
                      <a:lnTo>
                        <a:pt x="1754" y="285"/>
                      </a:lnTo>
                      <a:lnTo>
                        <a:pt x="1766" y="299"/>
                      </a:lnTo>
                      <a:lnTo>
                        <a:pt x="1776" y="316"/>
                      </a:lnTo>
                      <a:lnTo>
                        <a:pt x="1782" y="334"/>
                      </a:lnTo>
                      <a:lnTo>
                        <a:pt x="1786" y="354"/>
                      </a:lnTo>
                      <a:lnTo>
                        <a:pt x="1786" y="374"/>
                      </a:lnTo>
                      <a:lnTo>
                        <a:pt x="1783" y="394"/>
                      </a:lnTo>
                      <a:lnTo>
                        <a:pt x="1775" y="415"/>
                      </a:lnTo>
                      <a:lnTo>
                        <a:pt x="1765" y="436"/>
                      </a:lnTo>
                      <a:lnTo>
                        <a:pt x="1749" y="455"/>
                      </a:lnTo>
                      <a:lnTo>
                        <a:pt x="1730" y="472"/>
                      </a:lnTo>
                      <a:lnTo>
                        <a:pt x="1705" y="488"/>
                      </a:lnTo>
                      <a:lnTo>
                        <a:pt x="1676" y="502"/>
                      </a:lnTo>
                      <a:lnTo>
                        <a:pt x="1643" y="513"/>
                      </a:lnTo>
                      <a:lnTo>
                        <a:pt x="1606" y="521"/>
                      </a:lnTo>
                      <a:lnTo>
                        <a:pt x="1567" y="526"/>
                      </a:lnTo>
                      <a:lnTo>
                        <a:pt x="1526" y="529"/>
                      </a:lnTo>
                      <a:lnTo>
                        <a:pt x="1485" y="531"/>
                      </a:lnTo>
                      <a:lnTo>
                        <a:pt x="1442" y="529"/>
                      </a:lnTo>
                      <a:lnTo>
                        <a:pt x="1400" y="527"/>
                      </a:lnTo>
                      <a:lnTo>
                        <a:pt x="1356" y="524"/>
                      </a:lnTo>
                      <a:lnTo>
                        <a:pt x="1315" y="518"/>
                      </a:lnTo>
                      <a:lnTo>
                        <a:pt x="1273" y="513"/>
                      </a:lnTo>
                      <a:lnTo>
                        <a:pt x="1232" y="506"/>
                      </a:lnTo>
                      <a:lnTo>
                        <a:pt x="1194" y="499"/>
                      </a:lnTo>
                      <a:lnTo>
                        <a:pt x="1157" y="493"/>
                      </a:lnTo>
                      <a:lnTo>
                        <a:pt x="1122" y="487"/>
                      </a:lnTo>
                      <a:lnTo>
                        <a:pt x="1089" y="480"/>
                      </a:lnTo>
                      <a:lnTo>
                        <a:pt x="1060" y="476"/>
                      </a:lnTo>
                      <a:lnTo>
                        <a:pt x="1035" y="471"/>
                      </a:lnTo>
                      <a:lnTo>
                        <a:pt x="1013" y="468"/>
                      </a:lnTo>
                      <a:lnTo>
                        <a:pt x="995" y="467"/>
                      </a:lnTo>
                      <a:lnTo>
                        <a:pt x="983" y="467"/>
                      </a:lnTo>
                      <a:lnTo>
                        <a:pt x="974" y="470"/>
                      </a:lnTo>
                      <a:lnTo>
                        <a:pt x="972" y="475"/>
                      </a:lnTo>
                      <a:lnTo>
                        <a:pt x="975" y="493"/>
                      </a:lnTo>
                      <a:lnTo>
                        <a:pt x="986" y="509"/>
                      </a:lnTo>
                      <a:lnTo>
                        <a:pt x="1004" y="526"/>
                      </a:lnTo>
                      <a:lnTo>
                        <a:pt x="1029" y="543"/>
                      </a:lnTo>
                      <a:lnTo>
                        <a:pt x="1058" y="559"/>
                      </a:lnTo>
                      <a:lnTo>
                        <a:pt x="1093" y="573"/>
                      </a:lnTo>
                      <a:lnTo>
                        <a:pt x="1131" y="586"/>
                      </a:lnTo>
                      <a:lnTo>
                        <a:pt x="1173" y="600"/>
                      </a:lnTo>
                      <a:lnTo>
                        <a:pt x="1218" y="611"/>
                      </a:lnTo>
                      <a:lnTo>
                        <a:pt x="1266" y="621"/>
                      </a:lnTo>
                      <a:lnTo>
                        <a:pt x="1316" y="630"/>
                      </a:lnTo>
                      <a:lnTo>
                        <a:pt x="1366" y="638"/>
                      </a:lnTo>
                      <a:lnTo>
                        <a:pt x="1418" y="645"/>
                      </a:lnTo>
                      <a:lnTo>
                        <a:pt x="1468" y="649"/>
                      </a:lnTo>
                      <a:lnTo>
                        <a:pt x="1518" y="651"/>
                      </a:lnTo>
                      <a:lnTo>
                        <a:pt x="1568" y="652"/>
                      </a:lnTo>
                      <a:lnTo>
                        <a:pt x="1616" y="651"/>
                      </a:lnTo>
                      <a:lnTo>
                        <a:pt x="1661" y="649"/>
                      </a:lnTo>
                      <a:lnTo>
                        <a:pt x="1702" y="643"/>
                      </a:lnTo>
                      <a:lnTo>
                        <a:pt x="1809" y="624"/>
                      </a:lnTo>
                      <a:lnTo>
                        <a:pt x="1915" y="600"/>
                      </a:lnTo>
                      <a:lnTo>
                        <a:pt x="2019" y="571"/>
                      </a:lnTo>
                      <a:lnTo>
                        <a:pt x="2120" y="537"/>
                      </a:lnTo>
                      <a:lnTo>
                        <a:pt x="2218" y="502"/>
                      </a:lnTo>
                      <a:lnTo>
                        <a:pt x="2311" y="462"/>
                      </a:lnTo>
                      <a:lnTo>
                        <a:pt x="2399" y="421"/>
                      </a:lnTo>
                      <a:lnTo>
                        <a:pt x="2481" y="379"/>
                      </a:lnTo>
                      <a:lnTo>
                        <a:pt x="2511" y="365"/>
                      </a:lnTo>
                      <a:lnTo>
                        <a:pt x="2540" y="360"/>
                      </a:lnTo>
                      <a:lnTo>
                        <a:pt x="2567" y="358"/>
                      </a:lnTo>
                      <a:lnTo>
                        <a:pt x="2593" y="364"/>
                      </a:lnTo>
                      <a:lnTo>
                        <a:pt x="2616" y="374"/>
                      </a:lnTo>
                      <a:lnTo>
                        <a:pt x="2636" y="389"/>
                      </a:lnTo>
                      <a:lnTo>
                        <a:pt x="2653" y="408"/>
                      </a:lnTo>
                      <a:lnTo>
                        <a:pt x="2665" y="431"/>
                      </a:lnTo>
                      <a:lnTo>
                        <a:pt x="2673" y="457"/>
                      </a:lnTo>
                      <a:lnTo>
                        <a:pt x="2677" y="485"/>
                      </a:lnTo>
                      <a:lnTo>
                        <a:pt x="2673" y="516"/>
                      </a:lnTo>
                      <a:lnTo>
                        <a:pt x="2663" y="548"/>
                      </a:lnTo>
                      <a:lnTo>
                        <a:pt x="2647" y="582"/>
                      </a:lnTo>
                      <a:lnTo>
                        <a:pt x="2623" y="617"/>
                      </a:lnTo>
                      <a:lnTo>
                        <a:pt x="2591" y="651"/>
                      </a:lnTo>
                      <a:lnTo>
                        <a:pt x="2573" y="667"/>
                      </a:lnTo>
                      <a:lnTo>
                        <a:pt x="2550" y="686"/>
                      </a:lnTo>
                      <a:lnTo>
                        <a:pt x="2523" y="706"/>
                      </a:lnTo>
                      <a:lnTo>
                        <a:pt x="2491" y="728"/>
                      </a:lnTo>
                      <a:lnTo>
                        <a:pt x="2455" y="753"/>
                      </a:lnTo>
                      <a:lnTo>
                        <a:pt x="2416" y="779"/>
                      </a:lnTo>
                      <a:lnTo>
                        <a:pt x="2374" y="807"/>
                      </a:lnTo>
                      <a:lnTo>
                        <a:pt x="2329" y="834"/>
                      </a:lnTo>
                      <a:lnTo>
                        <a:pt x="2282" y="863"/>
                      </a:lnTo>
                      <a:lnTo>
                        <a:pt x="2234" y="892"/>
                      </a:lnTo>
                      <a:lnTo>
                        <a:pt x="2185" y="921"/>
                      </a:lnTo>
                      <a:lnTo>
                        <a:pt x="2134" y="949"/>
                      </a:lnTo>
                      <a:lnTo>
                        <a:pt x="2083" y="977"/>
                      </a:lnTo>
                      <a:lnTo>
                        <a:pt x="2033" y="1005"/>
                      </a:lnTo>
                      <a:lnTo>
                        <a:pt x="1982" y="1031"/>
                      </a:lnTo>
                      <a:lnTo>
                        <a:pt x="1934" y="1056"/>
                      </a:lnTo>
                      <a:lnTo>
                        <a:pt x="1886" y="1079"/>
                      </a:lnTo>
                      <a:lnTo>
                        <a:pt x="1840" y="1101"/>
                      </a:lnTo>
                      <a:lnTo>
                        <a:pt x="1796" y="1121"/>
                      </a:lnTo>
                      <a:lnTo>
                        <a:pt x="1756" y="1138"/>
                      </a:lnTo>
                      <a:lnTo>
                        <a:pt x="1718" y="1152"/>
                      </a:lnTo>
                      <a:lnTo>
                        <a:pt x="1684" y="1163"/>
                      </a:lnTo>
                      <a:lnTo>
                        <a:pt x="1654" y="1171"/>
                      </a:lnTo>
                      <a:lnTo>
                        <a:pt x="1634" y="1174"/>
                      </a:lnTo>
                      <a:lnTo>
                        <a:pt x="1608" y="1176"/>
                      </a:lnTo>
                      <a:lnTo>
                        <a:pt x="1576" y="1176"/>
                      </a:lnTo>
                      <a:lnTo>
                        <a:pt x="1537" y="1173"/>
                      </a:lnTo>
                      <a:lnTo>
                        <a:pt x="1495" y="1170"/>
                      </a:lnTo>
                      <a:lnTo>
                        <a:pt x="1447" y="1166"/>
                      </a:lnTo>
                      <a:lnTo>
                        <a:pt x="1395" y="1160"/>
                      </a:lnTo>
                      <a:lnTo>
                        <a:pt x="1340" y="1153"/>
                      </a:lnTo>
                      <a:lnTo>
                        <a:pt x="1282" y="1147"/>
                      </a:lnTo>
                      <a:lnTo>
                        <a:pt x="1222" y="1138"/>
                      </a:lnTo>
                      <a:lnTo>
                        <a:pt x="1159" y="1129"/>
                      </a:lnTo>
                      <a:lnTo>
                        <a:pt x="1094" y="1120"/>
                      </a:lnTo>
                      <a:lnTo>
                        <a:pt x="1029" y="1110"/>
                      </a:lnTo>
                      <a:lnTo>
                        <a:pt x="964" y="1100"/>
                      </a:lnTo>
                      <a:lnTo>
                        <a:pt x="898" y="1088"/>
                      </a:lnTo>
                      <a:lnTo>
                        <a:pt x="833" y="1078"/>
                      </a:lnTo>
                      <a:lnTo>
                        <a:pt x="769" y="1067"/>
                      </a:lnTo>
                      <a:lnTo>
                        <a:pt x="708" y="1056"/>
                      </a:lnTo>
                      <a:lnTo>
                        <a:pt x="647" y="1046"/>
                      </a:lnTo>
                      <a:lnTo>
                        <a:pt x="590" y="1036"/>
                      </a:lnTo>
                      <a:lnTo>
                        <a:pt x="536" y="1026"/>
                      </a:lnTo>
                      <a:lnTo>
                        <a:pt x="486" y="1017"/>
                      </a:lnTo>
                      <a:lnTo>
                        <a:pt x="440" y="1008"/>
                      </a:lnTo>
                      <a:lnTo>
                        <a:pt x="398" y="1000"/>
                      </a:lnTo>
                      <a:lnTo>
                        <a:pt x="363" y="993"/>
                      </a:lnTo>
                      <a:lnTo>
                        <a:pt x="332" y="988"/>
                      </a:lnTo>
                      <a:lnTo>
                        <a:pt x="309" y="983"/>
                      </a:lnTo>
                      <a:lnTo>
                        <a:pt x="292" y="979"/>
                      </a:lnTo>
                      <a:lnTo>
                        <a:pt x="262" y="975"/>
                      </a:lnTo>
                      <a:lnTo>
                        <a:pt x="230" y="979"/>
                      </a:lnTo>
                      <a:lnTo>
                        <a:pt x="200" y="987"/>
                      </a:lnTo>
                      <a:lnTo>
                        <a:pt x="171" y="999"/>
                      </a:lnTo>
                      <a:lnTo>
                        <a:pt x="142" y="1015"/>
                      </a:lnTo>
                      <a:lnTo>
                        <a:pt x="114" y="1032"/>
                      </a:lnTo>
                      <a:lnTo>
                        <a:pt x="87" y="1052"/>
                      </a:lnTo>
                      <a:lnTo>
                        <a:pt x="64" y="1072"/>
                      </a:lnTo>
                      <a:lnTo>
                        <a:pt x="49" y="1082"/>
                      </a:lnTo>
                      <a:lnTo>
                        <a:pt x="37" y="1087"/>
                      </a:lnTo>
                      <a:lnTo>
                        <a:pt x="28" y="1088"/>
                      </a:lnTo>
                      <a:lnTo>
                        <a:pt x="20" y="1086"/>
                      </a:lnTo>
                      <a:lnTo>
                        <a:pt x="13" y="1082"/>
                      </a:lnTo>
                      <a:lnTo>
                        <a:pt x="9" y="1076"/>
                      </a:lnTo>
                      <a:lnTo>
                        <a:pt x="5" y="1068"/>
                      </a:lnTo>
                      <a:lnTo>
                        <a:pt x="2" y="1062"/>
                      </a:lnTo>
                      <a:lnTo>
                        <a:pt x="1" y="1055"/>
                      </a:lnTo>
                      <a:lnTo>
                        <a:pt x="1" y="1049"/>
                      </a:lnTo>
                      <a:lnTo>
                        <a:pt x="0" y="1047"/>
                      </a:lnTo>
                      <a:lnTo>
                        <a:pt x="4" y="988"/>
                      </a:lnTo>
                      <a:lnTo>
                        <a:pt x="9" y="922"/>
                      </a:lnTo>
                      <a:lnTo>
                        <a:pt x="13" y="851"/>
                      </a:lnTo>
                      <a:lnTo>
                        <a:pt x="18" y="775"/>
                      </a:lnTo>
                      <a:lnTo>
                        <a:pt x="23" y="698"/>
                      </a:lnTo>
                      <a:lnTo>
                        <a:pt x="28" y="619"/>
                      </a:lnTo>
                      <a:lnTo>
                        <a:pt x="33" y="538"/>
                      </a:lnTo>
                      <a:lnTo>
                        <a:pt x="38" y="460"/>
                      </a:lnTo>
                      <a:lnTo>
                        <a:pt x="43" y="383"/>
                      </a:lnTo>
                      <a:lnTo>
                        <a:pt x="48" y="310"/>
                      </a:lnTo>
                      <a:lnTo>
                        <a:pt x="52" y="241"/>
                      </a:lnTo>
                      <a:lnTo>
                        <a:pt x="56" y="178"/>
                      </a:lnTo>
                      <a:lnTo>
                        <a:pt x="60" y="123"/>
                      </a:lnTo>
                      <a:lnTo>
                        <a:pt x="62" y="107"/>
                      </a:lnTo>
                      <a:lnTo>
                        <a:pt x="67" y="95"/>
                      </a:lnTo>
                      <a:lnTo>
                        <a:pt x="75" y="86"/>
                      </a:lnTo>
                      <a:lnTo>
                        <a:pt x="85" y="80"/>
                      </a:lnTo>
                      <a:lnTo>
                        <a:pt x="97" y="76"/>
                      </a:lnTo>
                      <a:lnTo>
                        <a:pt x="111" y="72"/>
                      </a:lnTo>
                      <a:lnTo>
                        <a:pt x="127" y="70"/>
                      </a:lnTo>
                      <a:lnTo>
                        <a:pt x="145" y="67"/>
                      </a:lnTo>
                      <a:lnTo>
                        <a:pt x="182" y="61"/>
                      </a:lnTo>
                      <a:lnTo>
                        <a:pt x="224" y="54"/>
                      </a:lnTo>
                      <a:lnTo>
                        <a:pt x="269" y="48"/>
                      </a:lnTo>
                      <a:lnTo>
                        <a:pt x="317" y="40"/>
                      </a:lnTo>
                      <a:lnTo>
                        <a:pt x="366" y="33"/>
                      </a:lnTo>
                      <a:lnTo>
                        <a:pt x="417" y="26"/>
                      </a:lnTo>
                      <a:lnTo>
                        <a:pt x="468" y="20"/>
                      </a:lnTo>
                      <a:lnTo>
                        <a:pt x="518" y="14"/>
                      </a:lnTo>
                      <a:lnTo>
                        <a:pt x="566" y="9"/>
                      </a:lnTo>
                      <a:lnTo>
                        <a:pt x="611" y="4"/>
                      </a:lnTo>
                      <a:lnTo>
                        <a:pt x="653" y="2"/>
                      </a:lnTo>
                      <a:lnTo>
                        <a:pt x="691" y="0"/>
                      </a:lnTo>
                      <a:lnTo>
                        <a:pt x="7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00" name="Freeform 9">
                  <a:extLst>
                    <a:ext uri="{FF2B5EF4-FFF2-40B4-BE49-F238E27FC236}">
                      <a16:creationId xmlns:a16="http://schemas.microsoft.com/office/drawing/2014/main" id="{7981C8F1-ED8F-E857-1995-170D75558859}"/>
                    </a:ext>
                  </a:extLst>
                </p:cNvPr>
                <p:cNvSpPr>
                  <a:spLocks noEditPoints="1"/>
                </p:cNvSpPr>
                <p:nvPr/>
              </p:nvSpPr>
              <p:spPr bwMode="auto">
                <a:xfrm>
                  <a:off x="8609013" y="3760788"/>
                  <a:ext cx="192088" cy="247650"/>
                </a:xfrm>
                <a:custGeom>
                  <a:avLst/>
                  <a:gdLst>
                    <a:gd name="T0" fmla="*/ 440 w 849"/>
                    <a:gd name="T1" fmla="*/ 654 h 1092"/>
                    <a:gd name="T2" fmla="*/ 408 w 849"/>
                    <a:gd name="T3" fmla="*/ 657 h 1092"/>
                    <a:gd name="T4" fmla="*/ 379 w 849"/>
                    <a:gd name="T5" fmla="*/ 666 h 1092"/>
                    <a:gd name="T6" fmla="*/ 352 w 849"/>
                    <a:gd name="T7" fmla="*/ 681 h 1092"/>
                    <a:gd name="T8" fmla="*/ 328 w 849"/>
                    <a:gd name="T9" fmla="*/ 700 h 1092"/>
                    <a:gd name="T10" fmla="*/ 309 w 849"/>
                    <a:gd name="T11" fmla="*/ 723 h 1092"/>
                    <a:gd name="T12" fmla="*/ 295 w 849"/>
                    <a:gd name="T13" fmla="*/ 749 h 1092"/>
                    <a:gd name="T14" fmla="*/ 286 w 849"/>
                    <a:gd name="T15" fmla="*/ 779 h 1092"/>
                    <a:gd name="T16" fmla="*/ 282 w 849"/>
                    <a:gd name="T17" fmla="*/ 810 h 1092"/>
                    <a:gd name="T18" fmla="*/ 286 w 849"/>
                    <a:gd name="T19" fmla="*/ 842 h 1092"/>
                    <a:gd name="T20" fmla="*/ 295 w 849"/>
                    <a:gd name="T21" fmla="*/ 872 h 1092"/>
                    <a:gd name="T22" fmla="*/ 309 w 849"/>
                    <a:gd name="T23" fmla="*/ 899 h 1092"/>
                    <a:gd name="T24" fmla="*/ 328 w 849"/>
                    <a:gd name="T25" fmla="*/ 922 h 1092"/>
                    <a:gd name="T26" fmla="*/ 352 w 849"/>
                    <a:gd name="T27" fmla="*/ 941 h 1092"/>
                    <a:gd name="T28" fmla="*/ 379 w 849"/>
                    <a:gd name="T29" fmla="*/ 956 h 1092"/>
                    <a:gd name="T30" fmla="*/ 408 w 849"/>
                    <a:gd name="T31" fmla="*/ 964 h 1092"/>
                    <a:gd name="T32" fmla="*/ 440 w 849"/>
                    <a:gd name="T33" fmla="*/ 968 h 1092"/>
                    <a:gd name="T34" fmla="*/ 472 w 849"/>
                    <a:gd name="T35" fmla="*/ 964 h 1092"/>
                    <a:gd name="T36" fmla="*/ 501 w 849"/>
                    <a:gd name="T37" fmla="*/ 956 h 1092"/>
                    <a:gd name="T38" fmla="*/ 528 w 849"/>
                    <a:gd name="T39" fmla="*/ 941 h 1092"/>
                    <a:gd name="T40" fmla="*/ 551 w 849"/>
                    <a:gd name="T41" fmla="*/ 922 h 1092"/>
                    <a:gd name="T42" fmla="*/ 570 w 849"/>
                    <a:gd name="T43" fmla="*/ 899 h 1092"/>
                    <a:gd name="T44" fmla="*/ 585 w 849"/>
                    <a:gd name="T45" fmla="*/ 872 h 1092"/>
                    <a:gd name="T46" fmla="*/ 594 w 849"/>
                    <a:gd name="T47" fmla="*/ 842 h 1092"/>
                    <a:gd name="T48" fmla="*/ 597 w 849"/>
                    <a:gd name="T49" fmla="*/ 810 h 1092"/>
                    <a:gd name="T50" fmla="*/ 594 w 849"/>
                    <a:gd name="T51" fmla="*/ 779 h 1092"/>
                    <a:gd name="T52" fmla="*/ 585 w 849"/>
                    <a:gd name="T53" fmla="*/ 749 h 1092"/>
                    <a:gd name="T54" fmla="*/ 570 w 849"/>
                    <a:gd name="T55" fmla="*/ 723 h 1092"/>
                    <a:gd name="T56" fmla="*/ 551 w 849"/>
                    <a:gd name="T57" fmla="*/ 700 h 1092"/>
                    <a:gd name="T58" fmla="*/ 528 w 849"/>
                    <a:gd name="T59" fmla="*/ 681 h 1092"/>
                    <a:gd name="T60" fmla="*/ 501 w 849"/>
                    <a:gd name="T61" fmla="*/ 666 h 1092"/>
                    <a:gd name="T62" fmla="*/ 472 w 849"/>
                    <a:gd name="T63" fmla="*/ 657 h 1092"/>
                    <a:gd name="T64" fmla="*/ 440 w 849"/>
                    <a:gd name="T65" fmla="*/ 654 h 1092"/>
                    <a:gd name="T66" fmla="*/ 206 w 849"/>
                    <a:gd name="T67" fmla="*/ 0 h 1092"/>
                    <a:gd name="T68" fmla="*/ 775 w 849"/>
                    <a:gd name="T69" fmla="*/ 28 h 1092"/>
                    <a:gd name="T70" fmla="*/ 796 w 849"/>
                    <a:gd name="T71" fmla="*/ 32 h 1092"/>
                    <a:gd name="T72" fmla="*/ 814 w 849"/>
                    <a:gd name="T73" fmla="*/ 41 h 1092"/>
                    <a:gd name="T74" fmla="*/ 830 w 849"/>
                    <a:gd name="T75" fmla="*/ 55 h 1092"/>
                    <a:gd name="T76" fmla="*/ 841 w 849"/>
                    <a:gd name="T77" fmla="*/ 71 h 1092"/>
                    <a:gd name="T78" fmla="*/ 848 w 849"/>
                    <a:gd name="T79" fmla="*/ 90 h 1092"/>
                    <a:gd name="T80" fmla="*/ 849 w 849"/>
                    <a:gd name="T81" fmla="*/ 112 h 1092"/>
                    <a:gd name="T82" fmla="*/ 780 w 849"/>
                    <a:gd name="T83" fmla="*/ 1015 h 1092"/>
                    <a:gd name="T84" fmla="*/ 775 w 849"/>
                    <a:gd name="T85" fmla="*/ 1036 h 1092"/>
                    <a:gd name="T86" fmla="*/ 765 w 849"/>
                    <a:gd name="T87" fmla="*/ 1055 h 1092"/>
                    <a:gd name="T88" fmla="*/ 752 w 849"/>
                    <a:gd name="T89" fmla="*/ 1071 h 1092"/>
                    <a:gd name="T90" fmla="*/ 735 w 849"/>
                    <a:gd name="T91" fmla="*/ 1082 h 1092"/>
                    <a:gd name="T92" fmla="*/ 715 w 849"/>
                    <a:gd name="T93" fmla="*/ 1090 h 1092"/>
                    <a:gd name="T94" fmla="*/ 693 w 849"/>
                    <a:gd name="T95" fmla="*/ 1092 h 1092"/>
                    <a:gd name="T96" fmla="*/ 63 w 849"/>
                    <a:gd name="T97" fmla="*/ 1092 h 1092"/>
                    <a:gd name="T98" fmla="*/ 43 w 849"/>
                    <a:gd name="T99" fmla="*/ 1089 h 1092"/>
                    <a:gd name="T100" fmla="*/ 25 w 849"/>
                    <a:gd name="T101" fmla="*/ 1080 h 1092"/>
                    <a:gd name="T102" fmla="*/ 12 w 849"/>
                    <a:gd name="T103" fmla="*/ 1067 h 1092"/>
                    <a:gd name="T104" fmla="*/ 3 w 849"/>
                    <a:gd name="T105" fmla="*/ 1051 h 1092"/>
                    <a:gd name="T106" fmla="*/ 0 w 849"/>
                    <a:gd name="T107" fmla="*/ 1032 h 1092"/>
                    <a:gd name="T108" fmla="*/ 2 w 849"/>
                    <a:gd name="T109" fmla="*/ 1011 h 1092"/>
                    <a:gd name="T110" fmla="*/ 106 w 849"/>
                    <a:gd name="T111" fmla="*/ 74 h 1092"/>
                    <a:gd name="T112" fmla="*/ 114 w 849"/>
                    <a:gd name="T113" fmla="*/ 53 h 1092"/>
                    <a:gd name="T114" fmla="*/ 127 w 849"/>
                    <a:gd name="T115" fmla="*/ 36 h 1092"/>
                    <a:gd name="T116" fmla="*/ 143 w 849"/>
                    <a:gd name="T117" fmla="*/ 20 h 1092"/>
                    <a:gd name="T118" fmla="*/ 162 w 849"/>
                    <a:gd name="T119" fmla="*/ 9 h 1092"/>
                    <a:gd name="T120" fmla="*/ 184 w 849"/>
                    <a:gd name="T121" fmla="*/ 2 h 1092"/>
                    <a:gd name="T122" fmla="*/ 206 w 849"/>
                    <a:gd name="T123"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2">
                      <a:moveTo>
                        <a:pt x="440" y="654"/>
                      </a:moveTo>
                      <a:lnTo>
                        <a:pt x="408" y="657"/>
                      </a:lnTo>
                      <a:lnTo>
                        <a:pt x="379" y="666"/>
                      </a:lnTo>
                      <a:lnTo>
                        <a:pt x="352" y="681"/>
                      </a:lnTo>
                      <a:lnTo>
                        <a:pt x="328" y="700"/>
                      </a:lnTo>
                      <a:lnTo>
                        <a:pt x="309" y="723"/>
                      </a:lnTo>
                      <a:lnTo>
                        <a:pt x="295" y="749"/>
                      </a:lnTo>
                      <a:lnTo>
                        <a:pt x="286" y="779"/>
                      </a:lnTo>
                      <a:lnTo>
                        <a:pt x="282" y="810"/>
                      </a:lnTo>
                      <a:lnTo>
                        <a:pt x="286" y="842"/>
                      </a:lnTo>
                      <a:lnTo>
                        <a:pt x="295" y="872"/>
                      </a:lnTo>
                      <a:lnTo>
                        <a:pt x="309" y="899"/>
                      </a:lnTo>
                      <a:lnTo>
                        <a:pt x="328" y="922"/>
                      </a:lnTo>
                      <a:lnTo>
                        <a:pt x="352" y="941"/>
                      </a:lnTo>
                      <a:lnTo>
                        <a:pt x="379" y="956"/>
                      </a:lnTo>
                      <a:lnTo>
                        <a:pt x="408" y="964"/>
                      </a:lnTo>
                      <a:lnTo>
                        <a:pt x="440" y="968"/>
                      </a:lnTo>
                      <a:lnTo>
                        <a:pt x="472" y="964"/>
                      </a:lnTo>
                      <a:lnTo>
                        <a:pt x="501" y="956"/>
                      </a:lnTo>
                      <a:lnTo>
                        <a:pt x="528" y="941"/>
                      </a:lnTo>
                      <a:lnTo>
                        <a:pt x="551" y="922"/>
                      </a:lnTo>
                      <a:lnTo>
                        <a:pt x="570" y="899"/>
                      </a:lnTo>
                      <a:lnTo>
                        <a:pt x="585" y="872"/>
                      </a:lnTo>
                      <a:lnTo>
                        <a:pt x="594" y="842"/>
                      </a:lnTo>
                      <a:lnTo>
                        <a:pt x="597" y="810"/>
                      </a:lnTo>
                      <a:lnTo>
                        <a:pt x="594" y="779"/>
                      </a:lnTo>
                      <a:lnTo>
                        <a:pt x="585" y="749"/>
                      </a:lnTo>
                      <a:lnTo>
                        <a:pt x="570" y="723"/>
                      </a:lnTo>
                      <a:lnTo>
                        <a:pt x="551" y="700"/>
                      </a:lnTo>
                      <a:lnTo>
                        <a:pt x="528" y="681"/>
                      </a:lnTo>
                      <a:lnTo>
                        <a:pt x="501" y="666"/>
                      </a:lnTo>
                      <a:lnTo>
                        <a:pt x="472" y="657"/>
                      </a:lnTo>
                      <a:lnTo>
                        <a:pt x="440" y="654"/>
                      </a:lnTo>
                      <a:close/>
                      <a:moveTo>
                        <a:pt x="206" y="0"/>
                      </a:moveTo>
                      <a:lnTo>
                        <a:pt x="775" y="28"/>
                      </a:lnTo>
                      <a:lnTo>
                        <a:pt x="796" y="32"/>
                      </a:lnTo>
                      <a:lnTo>
                        <a:pt x="814" y="41"/>
                      </a:lnTo>
                      <a:lnTo>
                        <a:pt x="830" y="55"/>
                      </a:lnTo>
                      <a:lnTo>
                        <a:pt x="841" y="71"/>
                      </a:lnTo>
                      <a:lnTo>
                        <a:pt x="848" y="90"/>
                      </a:lnTo>
                      <a:lnTo>
                        <a:pt x="849" y="112"/>
                      </a:lnTo>
                      <a:lnTo>
                        <a:pt x="780" y="1015"/>
                      </a:lnTo>
                      <a:lnTo>
                        <a:pt x="775" y="1036"/>
                      </a:lnTo>
                      <a:lnTo>
                        <a:pt x="765" y="1055"/>
                      </a:lnTo>
                      <a:lnTo>
                        <a:pt x="752" y="1071"/>
                      </a:lnTo>
                      <a:lnTo>
                        <a:pt x="735" y="1082"/>
                      </a:lnTo>
                      <a:lnTo>
                        <a:pt x="715" y="1090"/>
                      </a:lnTo>
                      <a:lnTo>
                        <a:pt x="693" y="1092"/>
                      </a:lnTo>
                      <a:lnTo>
                        <a:pt x="63" y="1092"/>
                      </a:lnTo>
                      <a:lnTo>
                        <a:pt x="43" y="1089"/>
                      </a:lnTo>
                      <a:lnTo>
                        <a:pt x="25" y="1080"/>
                      </a:lnTo>
                      <a:lnTo>
                        <a:pt x="12" y="1067"/>
                      </a:lnTo>
                      <a:lnTo>
                        <a:pt x="3" y="1051"/>
                      </a:lnTo>
                      <a:lnTo>
                        <a:pt x="0" y="1032"/>
                      </a:lnTo>
                      <a:lnTo>
                        <a:pt x="2" y="1011"/>
                      </a:lnTo>
                      <a:lnTo>
                        <a:pt x="106" y="74"/>
                      </a:lnTo>
                      <a:lnTo>
                        <a:pt x="114" y="53"/>
                      </a:lnTo>
                      <a:lnTo>
                        <a:pt x="127" y="36"/>
                      </a:lnTo>
                      <a:lnTo>
                        <a:pt x="143" y="20"/>
                      </a:lnTo>
                      <a:lnTo>
                        <a:pt x="162" y="9"/>
                      </a:lnTo>
                      <a:lnTo>
                        <a:pt x="184" y="2"/>
                      </a:lnTo>
                      <a:lnTo>
                        <a:pt x="2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65" name="Group 164">
                <a:extLst>
                  <a:ext uri="{FF2B5EF4-FFF2-40B4-BE49-F238E27FC236}">
                    <a16:creationId xmlns:a16="http://schemas.microsoft.com/office/drawing/2014/main" id="{88C5FAE8-8B08-0A8B-62E5-C747D2E082A2}"/>
                  </a:ext>
                </a:extLst>
              </p:cNvPr>
              <p:cNvGrpSpPr/>
              <p:nvPr userDrawn="1"/>
            </p:nvGrpSpPr>
            <p:grpSpPr>
              <a:xfrm>
                <a:off x="376663" y="3385613"/>
                <a:ext cx="352669" cy="293647"/>
                <a:chOff x="5180013" y="3819525"/>
                <a:chExt cx="768350" cy="639760"/>
              </a:xfrm>
              <a:solidFill>
                <a:schemeClr val="bg1"/>
              </a:solidFill>
            </p:grpSpPr>
            <p:sp>
              <p:nvSpPr>
                <p:cNvPr id="195" name="Freeform 14">
                  <a:extLst>
                    <a:ext uri="{FF2B5EF4-FFF2-40B4-BE49-F238E27FC236}">
                      <a16:creationId xmlns:a16="http://schemas.microsoft.com/office/drawing/2014/main" id="{86599539-C74B-A667-A144-8468B95298B0}"/>
                    </a:ext>
                  </a:extLst>
                </p:cNvPr>
                <p:cNvSpPr>
                  <a:spLocks/>
                </p:cNvSpPr>
                <p:nvPr userDrawn="1"/>
              </p:nvSpPr>
              <p:spPr bwMode="auto">
                <a:xfrm>
                  <a:off x="5180013" y="3819525"/>
                  <a:ext cx="735013" cy="417512"/>
                </a:xfrm>
                <a:custGeom>
                  <a:avLst/>
                  <a:gdLst>
                    <a:gd name="T0" fmla="*/ 1064 w 3240"/>
                    <a:gd name="T1" fmla="*/ 2 h 1847"/>
                    <a:gd name="T2" fmla="*/ 1194 w 3240"/>
                    <a:gd name="T3" fmla="*/ 22 h 1847"/>
                    <a:gd name="T4" fmla="*/ 1320 w 3240"/>
                    <a:gd name="T5" fmla="*/ 61 h 1847"/>
                    <a:gd name="T6" fmla="*/ 1439 w 3240"/>
                    <a:gd name="T7" fmla="*/ 116 h 1847"/>
                    <a:gd name="T8" fmla="*/ 1550 w 3240"/>
                    <a:gd name="T9" fmla="*/ 187 h 1847"/>
                    <a:gd name="T10" fmla="*/ 1650 w 3240"/>
                    <a:gd name="T11" fmla="*/ 273 h 1847"/>
                    <a:gd name="T12" fmla="*/ 1738 w 3240"/>
                    <a:gd name="T13" fmla="*/ 273 h 1847"/>
                    <a:gd name="T14" fmla="*/ 1838 w 3240"/>
                    <a:gd name="T15" fmla="*/ 187 h 1847"/>
                    <a:gd name="T16" fmla="*/ 1948 w 3240"/>
                    <a:gd name="T17" fmla="*/ 116 h 1847"/>
                    <a:gd name="T18" fmla="*/ 2068 w 3240"/>
                    <a:gd name="T19" fmla="*/ 61 h 1847"/>
                    <a:gd name="T20" fmla="*/ 2194 w 3240"/>
                    <a:gd name="T21" fmla="*/ 22 h 1847"/>
                    <a:gd name="T22" fmla="*/ 2324 w 3240"/>
                    <a:gd name="T23" fmla="*/ 2 h 1847"/>
                    <a:gd name="T24" fmla="*/ 2464 w 3240"/>
                    <a:gd name="T25" fmla="*/ 3 h 1847"/>
                    <a:gd name="T26" fmla="*/ 2608 w 3240"/>
                    <a:gd name="T27" fmla="*/ 26 h 1847"/>
                    <a:gd name="T28" fmla="*/ 2741 w 3240"/>
                    <a:gd name="T29" fmla="*/ 71 h 1847"/>
                    <a:gd name="T30" fmla="*/ 2862 w 3240"/>
                    <a:gd name="T31" fmla="*/ 137 h 1847"/>
                    <a:gd name="T32" fmla="*/ 2970 w 3240"/>
                    <a:gd name="T33" fmla="*/ 220 h 1847"/>
                    <a:gd name="T34" fmla="*/ 3063 w 3240"/>
                    <a:gd name="T35" fmla="*/ 320 h 1847"/>
                    <a:gd name="T36" fmla="*/ 3137 w 3240"/>
                    <a:gd name="T37" fmla="*/ 434 h 1847"/>
                    <a:gd name="T38" fmla="*/ 3193 w 3240"/>
                    <a:gd name="T39" fmla="*/ 560 h 1847"/>
                    <a:gd name="T40" fmla="*/ 3228 w 3240"/>
                    <a:gd name="T41" fmla="*/ 698 h 1847"/>
                    <a:gd name="T42" fmla="*/ 3240 w 3240"/>
                    <a:gd name="T43" fmla="*/ 844 h 1847"/>
                    <a:gd name="T44" fmla="*/ 3229 w 3240"/>
                    <a:gd name="T45" fmla="*/ 992 h 1847"/>
                    <a:gd name="T46" fmla="*/ 3195 w 3240"/>
                    <a:gd name="T47" fmla="*/ 1137 h 1847"/>
                    <a:gd name="T48" fmla="*/ 3139 w 3240"/>
                    <a:gd name="T49" fmla="*/ 1280 h 1847"/>
                    <a:gd name="T50" fmla="*/ 3063 w 3240"/>
                    <a:gd name="T51" fmla="*/ 1423 h 1847"/>
                    <a:gd name="T52" fmla="*/ 2967 w 3240"/>
                    <a:gd name="T53" fmla="*/ 1564 h 1847"/>
                    <a:gd name="T54" fmla="*/ 2045 w 3240"/>
                    <a:gd name="T55" fmla="*/ 1847 h 1847"/>
                    <a:gd name="T56" fmla="*/ 1460 w 3240"/>
                    <a:gd name="T57" fmla="*/ 1620 h 1847"/>
                    <a:gd name="T58" fmla="*/ 954 w 3240"/>
                    <a:gd name="T59" fmla="*/ 1564 h 1847"/>
                    <a:gd name="T60" fmla="*/ 0 w 3240"/>
                    <a:gd name="T61" fmla="*/ 1411 h 1847"/>
                    <a:gd name="T62" fmla="*/ 280 w 3240"/>
                    <a:gd name="T63" fmla="*/ 1343 h 1847"/>
                    <a:gd name="T64" fmla="*/ 217 w 3240"/>
                    <a:gd name="T65" fmla="*/ 1203 h 1847"/>
                    <a:gd name="T66" fmla="*/ 172 w 3240"/>
                    <a:gd name="T67" fmla="*/ 1061 h 1847"/>
                    <a:gd name="T68" fmla="*/ 150 w 3240"/>
                    <a:gd name="T69" fmla="*/ 917 h 1847"/>
                    <a:gd name="T70" fmla="*/ 151 w 3240"/>
                    <a:gd name="T71" fmla="*/ 769 h 1847"/>
                    <a:gd name="T72" fmla="*/ 175 w 3240"/>
                    <a:gd name="T73" fmla="*/ 628 h 1847"/>
                    <a:gd name="T74" fmla="*/ 220 w 3240"/>
                    <a:gd name="T75" fmla="*/ 495 h 1847"/>
                    <a:gd name="T76" fmla="*/ 285 w 3240"/>
                    <a:gd name="T77" fmla="*/ 375 h 1847"/>
                    <a:gd name="T78" fmla="*/ 370 w 3240"/>
                    <a:gd name="T79" fmla="*/ 267 h 1847"/>
                    <a:gd name="T80" fmla="*/ 469 w 3240"/>
                    <a:gd name="T81" fmla="*/ 176 h 1847"/>
                    <a:gd name="T82" fmla="*/ 584 w 3240"/>
                    <a:gd name="T83" fmla="*/ 102 h 1847"/>
                    <a:gd name="T84" fmla="*/ 713 w 3240"/>
                    <a:gd name="T85" fmla="*/ 46 h 1847"/>
                    <a:gd name="T86" fmla="*/ 850 w 3240"/>
                    <a:gd name="T87" fmla="*/ 11 h 1847"/>
                    <a:gd name="T88" fmla="*/ 998 w 3240"/>
                    <a:gd name="T89" fmla="*/ 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0" h="1847">
                      <a:moveTo>
                        <a:pt x="998" y="0"/>
                      </a:moveTo>
                      <a:lnTo>
                        <a:pt x="1064" y="2"/>
                      </a:lnTo>
                      <a:lnTo>
                        <a:pt x="1129" y="9"/>
                      </a:lnTo>
                      <a:lnTo>
                        <a:pt x="1194" y="22"/>
                      </a:lnTo>
                      <a:lnTo>
                        <a:pt x="1258" y="39"/>
                      </a:lnTo>
                      <a:lnTo>
                        <a:pt x="1320" y="61"/>
                      </a:lnTo>
                      <a:lnTo>
                        <a:pt x="1381" y="86"/>
                      </a:lnTo>
                      <a:lnTo>
                        <a:pt x="1439" y="116"/>
                      </a:lnTo>
                      <a:lnTo>
                        <a:pt x="1496" y="150"/>
                      </a:lnTo>
                      <a:lnTo>
                        <a:pt x="1550" y="187"/>
                      </a:lnTo>
                      <a:lnTo>
                        <a:pt x="1602" y="229"/>
                      </a:lnTo>
                      <a:lnTo>
                        <a:pt x="1650" y="273"/>
                      </a:lnTo>
                      <a:lnTo>
                        <a:pt x="1693" y="322"/>
                      </a:lnTo>
                      <a:lnTo>
                        <a:pt x="1738" y="273"/>
                      </a:lnTo>
                      <a:lnTo>
                        <a:pt x="1786" y="229"/>
                      </a:lnTo>
                      <a:lnTo>
                        <a:pt x="1838" y="187"/>
                      </a:lnTo>
                      <a:lnTo>
                        <a:pt x="1891" y="150"/>
                      </a:lnTo>
                      <a:lnTo>
                        <a:pt x="1948" y="116"/>
                      </a:lnTo>
                      <a:lnTo>
                        <a:pt x="2007" y="86"/>
                      </a:lnTo>
                      <a:lnTo>
                        <a:pt x="2068" y="61"/>
                      </a:lnTo>
                      <a:lnTo>
                        <a:pt x="2130" y="39"/>
                      </a:lnTo>
                      <a:lnTo>
                        <a:pt x="2194" y="22"/>
                      </a:lnTo>
                      <a:lnTo>
                        <a:pt x="2259" y="9"/>
                      </a:lnTo>
                      <a:lnTo>
                        <a:pt x="2324" y="2"/>
                      </a:lnTo>
                      <a:lnTo>
                        <a:pt x="2390" y="0"/>
                      </a:lnTo>
                      <a:lnTo>
                        <a:pt x="2464" y="3"/>
                      </a:lnTo>
                      <a:lnTo>
                        <a:pt x="2537" y="11"/>
                      </a:lnTo>
                      <a:lnTo>
                        <a:pt x="2608" y="26"/>
                      </a:lnTo>
                      <a:lnTo>
                        <a:pt x="2675" y="46"/>
                      </a:lnTo>
                      <a:lnTo>
                        <a:pt x="2741" y="71"/>
                      </a:lnTo>
                      <a:lnTo>
                        <a:pt x="2803" y="102"/>
                      </a:lnTo>
                      <a:lnTo>
                        <a:pt x="2862" y="137"/>
                      </a:lnTo>
                      <a:lnTo>
                        <a:pt x="2918" y="176"/>
                      </a:lnTo>
                      <a:lnTo>
                        <a:pt x="2970" y="220"/>
                      </a:lnTo>
                      <a:lnTo>
                        <a:pt x="3018" y="267"/>
                      </a:lnTo>
                      <a:lnTo>
                        <a:pt x="3063" y="320"/>
                      </a:lnTo>
                      <a:lnTo>
                        <a:pt x="3103" y="375"/>
                      </a:lnTo>
                      <a:lnTo>
                        <a:pt x="3137" y="434"/>
                      </a:lnTo>
                      <a:lnTo>
                        <a:pt x="3168" y="495"/>
                      </a:lnTo>
                      <a:lnTo>
                        <a:pt x="3193" y="560"/>
                      </a:lnTo>
                      <a:lnTo>
                        <a:pt x="3213" y="628"/>
                      </a:lnTo>
                      <a:lnTo>
                        <a:pt x="3228" y="698"/>
                      </a:lnTo>
                      <a:lnTo>
                        <a:pt x="3237" y="769"/>
                      </a:lnTo>
                      <a:lnTo>
                        <a:pt x="3240" y="844"/>
                      </a:lnTo>
                      <a:lnTo>
                        <a:pt x="3237" y="918"/>
                      </a:lnTo>
                      <a:lnTo>
                        <a:pt x="3229" y="992"/>
                      </a:lnTo>
                      <a:lnTo>
                        <a:pt x="3214" y="1065"/>
                      </a:lnTo>
                      <a:lnTo>
                        <a:pt x="3195" y="1137"/>
                      </a:lnTo>
                      <a:lnTo>
                        <a:pt x="3169" y="1209"/>
                      </a:lnTo>
                      <a:lnTo>
                        <a:pt x="3139" y="1280"/>
                      </a:lnTo>
                      <a:lnTo>
                        <a:pt x="3104" y="1352"/>
                      </a:lnTo>
                      <a:lnTo>
                        <a:pt x="3063" y="1423"/>
                      </a:lnTo>
                      <a:lnTo>
                        <a:pt x="3017" y="1494"/>
                      </a:lnTo>
                      <a:lnTo>
                        <a:pt x="2967" y="1564"/>
                      </a:lnTo>
                      <a:lnTo>
                        <a:pt x="2272" y="1564"/>
                      </a:lnTo>
                      <a:lnTo>
                        <a:pt x="2045" y="1847"/>
                      </a:lnTo>
                      <a:lnTo>
                        <a:pt x="1786" y="566"/>
                      </a:lnTo>
                      <a:lnTo>
                        <a:pt x="1460" y="1620"/>
                      </a:lnTo>
                      <a:lnTo>
                        <a:pt x="1246" y="983"/>
                      </a:lnTo>
                      <a:lnTo>
                        <a:pt x="954" y="1564"/>
                      </a:lnTo>
                      <a:lnTo>
                        <a:pt x="0" y="1564"/>
                      </a:lnTo>
                      <a:lnTo>
                        <a:pt x="0" y="1411"/>
                      </a:lnTo>
                      <a:lnTo>
                        <a:pt x="319" y="1411"/>
                      </a:lnTo>
                      <a:lnTo>
                        <a:pt x="280" y="1343"/>
                      </a:lnTo>
                      <a:lnTo>
                        <a:pt x="245" y="1273"/>
                      </a:lnTo>
                      <a:lnTo>
                        <a:pt x="217" y="1203"/>
                      </a:lnTo>
                      <a:lnTo>
                        <a:pt x="192" y="1132"/>
                      </a:lnTo>
                      <a:lnTo>
                        <a:pt x="172" y="1061"/>
                      </a:lnTo>
                      <a:lnTo>
                        <a:pt x="159" y="989"/>
                      </a:lnTo>
                      <a:lnTo>
                        <a:pt x="150" y="917"/>
                      </a:lnTo>
                      <a:lnTo>
                        <a:pt x="148" y="843"/>
                      </a:lnTo>
                      <a:lnTo>
                        <a:pt x="151" y="769"/>
                      </a:lnTo>
                      <a:lnTo>
                        <a:pt x="159" y="698"/>
                      </a:lnTo>
                      <a:lnTo>
                        <a:pt x="175" y="628"/>
                      </a:lnTo>
                      <a:lnTo>
                        <a:pt x="194" y="560"/>
                      </a:lnTo>
                      <a:lnTo>
                        <a:pt x="220" y="495"/>
                      </a:lnTo>
                      <a:lnTo>
                        <a:pt x="251" y="434"/>
                      </a:lnTo>
                      <a:lnTo>
                        <a:pt x="285" y="375"/>
                      </a:lnTo>
                      <a:lnTo>
                        <a:pt x="325" y="320"/>
                      </a:lnTo>
                      <a:lnTo>
                        <a:pt x="370" y="267"/>
                      </a:lnTo>
                      <a:lnTo>
                        <a:pt x="418" y="220"/>
                      </a:lnTo>
                      <a:lnTo>
                        <a:pt x="469" y="176"/>
                      </a:lnTo>
                      <a:lnTo>
                        <a:pt x="526" y="137"/>
                      </a:lnTo>
                      <a:lnTo>
                        <a:pt x="584" y="102"/>
                      </a:lnTo>
                      <a:lnTo>
                        <a:pt x="647" y="71"/>
                      </a:lnTo>
                      <a:lnTo>
                        <a:pt x="713" y="46"/>
                      </a:lnTo>
                      <a:lnTo>
                        <a:pt x="780" y="26"/>
                      </a:lnTo>
                      <a:lnTo>
                        <a:pt x="850" y="11"/>
                      </a:lnTo>
                      <a:lnTo>
                        <a:pt x="923" y="3"/>
                      </a:lnTo>
                      <a:lnTo>
                        <a:pt x="9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6" name="Freeform 15">
                  <a:extLst>
                    <a:ext uri="{FF2B5EF4-FFF2-40B4-BE49-F238E27FC236}">
                      <a16:creationId xmlns:a16="http://schemas.microsoft.com/office/drawing/2014/main" id="{CAD81025-992A-F52C-C036-E5E74673A039}"/>
                    </a:ext>
                  </a:extLst>
                </p:cNvPr>
                <p:cNvSpPr>
                  <a:spLocks/>
                </p:cNvSpPr>
                <p:nvPr userDrawn="1"/>
              </p:nvSpPr>
              <p:spPr bwMode="auto">
                <a:xfrm>
                  <a:off x="5303838" y="4087813"/>
                  <a:ext cx="644525" cy="371475"/>
                </a:xfrm>
                <a:custGeom>
                  <a:avLst/>
                  <a:gdLst>
                    <a:gd name="T0" fmla="*/ 1212 w 2845"/>
                    <a:gd name="T1" fmla="*/ 0 h 1636"/>
                    <a:gd name="T2" fmla="*/ 1459 w 2845"/>
                    <a:gd name="T3" fmla="*/ 912 h 1636"/>
                    <a:gd name="T4" fmla="*/ 1767 w 2845"/>
                    <a:gd name="T5" fmla="*/ 530 h 1636"/>
                    <a:gd name="T6" fmla="*/ 2845 w 2845"/>
                    <a:gd name="T7" fmla="*/ 530 h 1636"/>
                    <a:gd name="T8" fmla="*/ 2845 w 2845"/>
                    <a:gd name="T9" fmla="*/ 683 h 1636"/>
                    <a:gd name="T10" fmla="*/ 2161 w 2845"/>
                    <a:gd name="T11" fmla="*/ 683 h 1636"/>
                    <a:gd name="T12" fmla="*/ 2078 w 2845"/>
                    <a:gd name="T13" fmla="*/ 768 h 1636"/>
                    <a:gd name="T14" fmla="*/ 1991 w 2845"/>
                    <a:gd name="T15" fmla="*/ 854 h 1636"/>
                    <a:gd name="T16" fmla="*/ 1898 w 2845"/>
                    <a:gd name="T17" fmla="*/ 942 h 1636"/>
                    <a:gd name="T18" fmla="*/ 1801 w 2845"/>
                    <a:gd name="T19" fmla="*/ 1033 h 1636"/>
                    <a:gd name="T20" fmla="*/ 1699 w 2845"/>
                    <a:gd name="T21" fmla="*/ 1126 h 1636"/>
                    <a:gd name="T22" fmla="*/ 1593 w 2845"/>
                    <a:gd name="T23" fmla="*/ 1222 h 1636"/>
                    <a:gd name="T24" fmla="*/ 1483 w 2845"/>
                    <a:gd name="T25" fmla="*/ 1319 h 1636"/>
                    <a:gd name="T26" fmla="*/ 1367 w 2845"/>
                    <a:gd name="T27" fmla="*/ 1421 h 1636"/>
                    <a:gd name="T28" fmla="*/ 1150 w 2845"/>
                    <a:gd name="T29" fmla="*/ 1636 h 1636"/>
                    <a:gd name="T30" fmla="*/ 934 w 2845"/>
                    <a:gd name="T31" fmla="*/ 1421 h 1636"/>
                    <a:gd name="T32" fmla="*/ 821 w 2845"/>
                    <a:gd name="T33" fmla="*/ 1321 h 1636"/>
                    <a:gd name="T34" fmla="*/ 712 w 2845"/>
                    <a:gd name="T35" fmla="*/ 1225 h 1636"/>
                    <a:gd name="T36" fmla="*/ 607 w 2845"/>
                    <a:gd name="T37" fmla="*/ 1130 h 1636"/>
                    <a:gd name="T38" fmla="*/ 505 w 2845"/>
                    <a:gd name="T39" fmla="*/ 1039 h 1636"/>
                    <a:gd name="T40" fmla="*/ 410 w 2845"/>
                    <a:gd name="T41" fmla="*/ 950 h 1636"/>
                    <a:gd name="T42" fmla="*/ 317 w 2845"/>
                    <a:gd name="T43" fmla="*/ 862 h 1636"/>
                    <a:gd name="T44" fmla="*/ 231 w 2845"/>
                    <a:gd name="T45" fmla="*/ 777 h 1636"/>
                    <a:gd name="T46" fmla="*/ 149 w 2845"/>
                    <a:gd name="T47" fmla="*/ 693 h 1636"/>
                    <a:gd name="T48" fmla="*/ 72 w 2845"/>
                    <a:gd name="T49" fmla="*/ 611 h 1636"/>
                    <a:gd name="T50" fmla="*/ 0 w 2845"/>
                    <a:gd name="T51" fmla="*/ 530 h 1636"/>
                    <a:gd name="T52" fmla="*/ 505 w 2845"/>
                    <a:gd name="T53" fmla="*/ 530 h 1636"/>
                    <a:gd name="T54" fmla="*/ 689 w 2845"/>
                    <a:gd name="T55" fmla="*/ 147 h 1636"/>
                    <a:gd name="T56" fmla="*/ 920 w 2845"/>
                    <a:gd name="T57" fmla="*/ 759 h 1636"/>
                    <a:gd name="T58" fmla="*/ 1212 w 2845"/>
                    <a:gd name="T5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5" h="1636">
                      <a:moveTo>
                        <a:pt x="1212" y="0"/>
                      </a:moveTo>
                      <a:lnTo>
                        <a:pt x="1459" y="912"/>
                      </a:lnTo>
                      <a:lnTo>
                        <a:pt x="1767" y="530"/>
                      </a:lnTo>
                      <a:lnTo>
                        <a:pt x="2845" y="530"/>
                      </a:lnTo>
                      <a:lnTo>
                        <a:pt x="2845" y="683"/>
                      </a:lnTo>
                      <a:lnTo>
                        <a:pt x="2161" y="683"/>
                      </a:lnTo>
                      <a:lnTo>
                        <a:pt x="2078" y="768"/>
                      </a:lnTo>
                      <a:lnTo>
                        <a:pt x="1991" y="854"/>
                      </a:lnTo>
                      <a:lnTo>
                        <a:pt x="1898" y="942"/>
                      </a:lnTo>
                      <a:lnTo>
                        <a:pt x="1801" y="1033"/>
                      </a:lnTo>
                      <a:lnTo>
                        <a:pt x="1699" y="1126"/>
                      </a:lnTo>
                      <a:lnTo>
                        <a:pt x="1593" y="1222"/>
                      </a:lnTo>
                      <a:lnTo>
                        <a:pt x="1483" y="1319"/>
                      </a:lnTo>
                      <a:lnTo>
                        <a:pt x="1367" y="1421"/>
                      </a:lnTo>
                      <a:lnTo>
                        <a:pt x="1150" y="1636"/>
                      </a:lnTo>
                      <a:lnTo>
                        <a:pt x="934" y="1421"/>
                      </a:lnTo>
                      <a:lnTo>
                        <a:pt x="821" y="1321"/>
                      </a:lnTo>
                      <a:lnTo>
                        <a:pt x="712" y="1225"/>
                      </a:lnTo>
                      <a:lnTo>
                        <a:pt x="607" y="1130"/>
                      </a:lnTo>
                      <a:lnTo>
                        <a:pt x="505" y="1039"/>
                      </a:lnTo>
                      <a:lnTo>
                        <a:pt x="410" y="950"/>
                      </a:lnTo>
                      <a:lnTo>
                        <a:pt x="317" y="862"/>
                      </a:lnTo>
                      <a:lnTo>
                        <a:pt x="231" y="777"/>
                      </a:lnTo>
                      <a:lnTo>
                        <a:pt x="149" y="693"/>
                      </a:lnTo>
                      <a:lnTo>
                        <a:pt x="72" y="611"/>
                      </a:lnTo>
                      <a:lnTo>
                        <a:pt x="0" y="530"/>
                      </a:lnTo>
                      <a:lnTo>
                        <a:pt x="505" y="530"/>
                      </a:lnTo>
                      <a:lnTo>
                        <a:pt x="689" y="147"/>
                      </a:lnTo>
                      <a:lnTo>
                        <a:pt x="920" y="759"/>
                      </a:lnTo>
                      <a:lnTo>
                        <a:pt x="1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66" name="Group 165">
                <a:extLst>
                  <a:ext uri="{FF2B5EF4-FFF2-40B4-BE49-F238E27FC236}">
                    <a16:creationId xmlns:a16="http://schemas.microsoft.com/office/drawing/2014/main" id="{E2139C5B-C22B-2C45-93CC-DC3F2F9C17B6}"/>
                  </a:ext>
                </a:extLst>
              </p:cNvPr>
              <p:cNvGrpSpPr/>
              <p:nvPr userDrawn="1"/>
            </p:nvGrpSpPr>
            <p:grpSpPr>
              <a:xfrm>
                <a:off x="-314061" y="3873150"/>
                <a:ext cx="186948" cy="196623"/>
                <a:chOff x="3427413" y="3219450"/>
                <a:chExt cx="950913" cy="1000125"/>
              </a:xfrm>
              <a:solidFill>
                <a:schemeClr val="bg1"/>
              </a:solidFill>
            </p:grpSpPr>
            <p:sp>
              <p:nvSpPr>
                <p:cNvPr id="193" name="Freeform 20">
                  <a:extLst>
                    <a:ext uri="{FF2B5EF4-FFF2-40B4-BE49-F238E27FC236}">
                      <a16:creationId xmlns:a16="http://schemas.microsoft.com/office/drawing/2014/main" id="{D03B0309-483A-2C11-0732-8A8BC3344DED}"/>
                    </a:ext>
                  </a:extLst>
                </p:cNvPr>
                <p:cNvSpPr>
                  <a:spLocks noEditPoints="1"/>
                </p:cNvSpPr>
                <p:nvPr userDrawn="1"/>
              </p:nvSpPr>
              <p:spPr bwMode="auto">
                <a:xfrm>
                  <a:off x="3427413" y="3375025"/>
                  <a:ext cx="950913" cy="844550"/>
                </a:xfrm>
                <a:custGeom>
                  <a:avLst/>
                  <a:gdLst>
                    <a:gd name="T0" fmla="*/ 891 w 3598"/>
                    <a:gd name="T1" fmla="*/ 965 h 3190"/>
                    <a:gd name="T2" fmla="*/ 812 w 3598"/>
                    <a:gd name="T3" fmla="*/ 1060 h 3190"/>
                    <a:gd name="T4" fmla="*/ 812 w 3598"/>
                    <a:gd name="T5" fmla="*/ 1187 h 3190"/>
                    <a:gd name="T6" fmla="*/ 891 w 3598"/>
                    <a:gd name="T7" fmla="*/ 1281 h 3190"/>
                    <a:gd name="T8" fmla="*/ 1016 w 3598"/>
                    <a:gd name="T9" fmla="*/ 1304 h 3190"/>
                    <a:gd name="T10" fmla="*/ 1124 w 3598"/>
                    <a:gd name="T11" fmla="*/ 1241 h 3190"/>
                    <a:gd name="T12" fmla="*/ 1167 w 3598"/>
                    <a:gd name="T13" fmla="*/ 1123 h 3190"/>
                    <a:gd name="T14" fmla="*/ 1124 w 3598"/>
                    <a:gd name="T15" fmla="*/ 1005 h 3190"/>
                    <a:gd name="T16" fmla="*/ 1016 w 3598"/>
                    <a:gd name="T17" fmla="*/ 943 h 3190"/>
                    <a:gd name="T18" fmla="*/ 955 w 3598"/>
                    <a:gd name="T19" fmla="*/ 5 h 3190"/>
                    <a:gd name="T20" fmla="*/ 1240 w 3598"/>
                    <a:gd name="T21" fmla="*/ 57 h 3190"/>
                    <a:gd name="T22" fmla="*/ 1523 w 3598"/>
                    <a:gd name="T23" fmla="*/ 133 h 3190"/>
                    <a:gd name="T24" fmla="*/ 1660 w 3598"/>
                    <a:gd name="T25" fmla="*/ 246 h 3190"/>
                    <a:gd name="T26" fmla="*/ 1733 w 3598"/>
                    <a:gd name="T27" fmla="*/ 373 h 3190"/>
                    <a:gd name="T28" fmla="*/ 1627 w 3598"/>
                    <a:gd name="T29" fmla="*/ 398 h 3190"/>
                    <a:gd name="T30" fmla="*/ 1589 w 3598"/>
                    <a:gd name="T31" fmla="*/ 471 h 3190"/>
                    <a:gd name="T32" fmla="*/ 1613 w 3598"/>
                    <a:gd name="T33" fmla="*/ 534 h 3190"/>
                    <a:gd name="T34" fmla="*/ 1695 w 3598"/>
                    <a:gd name="T35" fmla="*/ 563 h 3190"/>
                    <a:gd name="T36" fmla="*/ 1913 w 3598"/>
                    <a:gd name="T37" fmla="*/ 544 h 3190"/>
                    <a:gd name="T38" fmla="*/ 2214 w 3598"/>
                    <a:gd name="T39" fmla="*/ 564 h 3190"/>
                    <a:gd name="T40" fmla="*/ 2542 w 3598"/>
                    <a:gd name="T41" fmla="*/ 663 h 3190"/>
                    <a:gd name="T42" fmla="*/ 2628 w 3598"/>
                    <a:gd name="T43" fmla="*/ 658 h 3190"/>
                    <a:gd name="T44" fmla="*/ 2672 w 3598"/>
                    <a:gd name="T45" fmla="*/ 585 h 3190"/>
                    <a:gd name="T46" fmla="*/ 2639 w 3598"/>
                    <a:gd name="T47" fmla="*/ 509 h 3190"/>
                    <a:gd name="T48" fmla="*/ 2518 w 3598"/>
                    <a:gd name="T49" fmla="*/ 409 h 3190"/>
                    <a:gd name="T50" fmla="*/ 2661 w 3598"/>
                    <a:gd name="T51" fmla="*/ 274 h 3190"/>
                    <a:gd name="T52" fmla="*/ 2942 w 3598"/>
                    <a:gd name="T53" fmla="*/ 373 h 3190"/>
                    <a:gd name="T54" fmla="*/ 3237 w 3598"/>
                    <a:gd name="T55" fmla="*/ 612 h 3190"/>
                    <a:gd name="T56" fmla="*/ 3445 w 3598"/>
                    <a:gd name="T57" fmla="*/ 901 h 3190"/>
                    <a:gd name="T58" fmla="*/ 3565 w 3598"/>
                    <a:gd name="T59" fmla="*/ 1233 h 3190"/>
                    <a:gd name="T60" fmla="*/ 3596 w 3598"/>
                    <a:gd name="T61" fmla="*/ 1578 h 3190"/>
                    <a:gd name="T62" fmla="*/ 3533 w 3598"/>
                    <a:gd name="T63" fmla="*/ 1921 h 3190"/>
                    <a:gd name="T64" fmla="*/ 3277 w 3598"/>
                    <a:gd name="T65" fmla="*/ 2487 h 3190"/>
                    <a:gd name="T66" fmla="*/ 2942 w 3598"/>
                    <a:gd name="T67" fmla="*/ 3115 h 3190"/>
                    <a:gd name="T68" fmla="*/ 2867 w 3598"/>
                    <a:gd name="T69" fmla="*/ 3181 h 3190"/>
                    <a:gd name="T70" fmla="*/ 2423 w 3598"/>
                    <a:gd name="T71" fmla="*/ 3187 h 3190"/>
                    <a:gd name="T72" fmla="*/ 2334 w 3598"/>
                    <a:gd name="T73" fmla="*/ 3127 h 3190"/>
                    <a:gd name="T74" fmla="*/ 2309 w 3598"/>
                    <a:gd name="T75" fmla="*/ 2874 h 3190"/>
                    <a:gd name="T76" fmla="*/ 1932 w 3598"/>
                    <a:gd name="T77" fmla="*/ 2908 h 3190"/>
                    <a:gd name="T78" fmla="*/ 1599 w 3598"/>
                    <a:gd name="T79" fmla="*/ 3104 h 3190"/>
                    <a:gd name="T80" fmla="*/ 1523 w 3598"/>
                    <a:gd name="T81" fmla="*/ 3179 h 3190"/>
                    <a:gd name="T82" fmla="*/ 1075 w 3598"/>
                    <a:gd name="T83" fmla="*/ 3187 h 3190"/>
                    <a:gd name="T84" fmla="*/ 985 w 3598"/>
                    <a:gd name="T85" fmla="*/ 3127 h 3190"/>
                    <a:gd name="T86" fmla="*/ 960 w 3598"/>
                    <a:gd name="T87" fmla="*/ 2648 h 3190"/>
                    <a:gd name="T88" fmla="*/ 666 w 3598"/>
                    <a:gd name="T89" fmla="*/ 2424 h 3190"/>
                    <a:gd name="T90" fmla="*/ 441 w 3598"/>
                    <a:gd name="T91" fmla="*/ 2147 h 3190"/>
                    <a:gd name="T92" fmla="*/ 65 w 3598"/>
                    <a:gd name="T93" fmla="*/ 1775 h 3190"/>
                    <a:gd name="T94" fmla="*/ 3 w 3598"/>
                    <a:gd name="T95" fmla="*/ 1693 h 3190"/>
                    <a:gd name="T96" fmla="*/ 12 w 3598"/>
                    <a:gd name="T97" fmla="*/ 1162 h 3190"/>
                    <a:gd name="T98" fmla="*/ 94 w 3598"/>
                    <a:gd name="T99" fmla="*/ 1096 h 3190"/>
                    <a:gd name="T100" fmla="*/ 394 w 3598"/>
                    <a:gd name="T101" fmla="*/ 936 h 3190"/>
                    <a:gd name="T102" fmla="*/ 595 w 3598"/>
                    <a:gd name="T103" fmla="*/ 648 h 3190"/>
                    <a:gd name="T104" fmla="*/ 550 w 3598"/>
                    <a:gd name="T105" fmla="*/ 158 h 3190"/>
                    <a:gd name="T106" fmla="*/ 568 w 3598"/>
                    <a:gd name="T107" fmla="*/ 59 h 3190"/>
                    <a:gd name="T108" fmla="*/ 657 w 3598"/>
                    <a:gd name="T109" fmla="*/ 9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98" h="3190">
                      <a:moveTo>
                        <a:pt x="984" y="940"/>
                      </a:moveTo>
                      <a:lnTo>
                        <a:pt x="951" y="943"/>
                      </a:lnTo>
                      <a:lnTo>
                        <a:pt x="920" y="952"/>
                      </a:lnTo>
                      <a:lnTo>
                        <a:pt x="891" y="965"/>
                      </a:lnTo>
                      <a:lnTo>
                        <a:pt x="866" y="983"/>
                      </a:lnTo>
                      <a:lnTo>
                        <a:pt x="843" y="1005"/>
                      </a:lnTo>
                      <a:lnTo>
                        <a:pt x="825" y="1031"/>
                      </a:lnTo>
                      <a:lnTo>
                        <a:pt x="812" y="1060"/>
                      </a:lnTo>
                      <a:lnTo>
                        <a:pt x="804" y="1091"/>
                      </a:lnTo>
                      <a:lnTo>
                        <a:pt x="800" y="1123"/>
                      </a:lnTo>
                      <a:lnTo>
                        <a:pt x="804" y="1156"/>
                      </a:lnTo>
                      <a:lnTo>
                        <a:pt x="812" y="1187"/>
                      </a:lnTo>
                      <a:lnTo>
                        <a:pt x="825" y="1216"/>
                      </a:lnTo>
                      <a:lnTo>
                        <a:pt x="843" y="1241"/>
                      </a:lnTo>
                      <a:lnTo>
                        <a:pt x="866" y="1264"/>
                      </a:lnTo>
                      <a:lnTo>
                        <a:pt x="891" y="1281"/>
                      </a:lnTo>
                      <a:lnTo>
                        <a:pt x="920" y="1295"/>
                      </a:lnTo>
                      <a:lnTo>
                        <a:pt x="951" y="1304"/>
                      </a:lnTo>
                      <a:lnTo>
                        <a:pt x="984" y="1306"/>
                      </a:lnTo>
                      <a:lnTo>
                        <a:pt x="1016" y="1304"/>
                      </a:lnTo>
                      <a:lnTo>
                        <a:pt x="1047" y="1295"/>
                      </a:lnTo>
                      <a:lnTo>
                        <a:pt x="1076" y="1281"/>
                      </a:lnTo>
                      <a:lnTo>
                        <a:pt x="1102" y="1264"/>
                      </a:lnTo>
                      <a:lnTo>
                        <a:pt x="1124" y="1241"/>
                      </a:lnTo>
                      <a:lnTo>
                        <a:pt x="1142" y="1216"/>
                      </a:lnTo>
                      <a:lnTo>
                        <a:pt x="1155" y="1187"/>
                      </a:lnTo>
                      <a:lnTo>
                        <a:pt x="1164" y="1156"/>
                      </a:lnTo>
                      <a:lnTo>
                        <a:pt x="1167" y="1123"/>
                      </a:lnTo>
                      <a:lnTo>
                        <a:pt x="1164" y="1091"/>
                      </a:lnTo>
                      <a:lnTo>
                        <a:pt x="1155" y="1060"/>
                      </a:lnTo>
                      <a:lnTo>
                        <a:pt x="1142" y="1031"/>
                      </a:lnTo>
                      <a:lnTo>
                        <a:pt x="1124" y="1005"/>
                      </a:lnTo>
                      <a:lnTo>
                        <a:pt x="1102" y="983"/>
                      </a:lnTo>
                      <a:lnTo>
                        <a:pt x="1076" y="965"/>
                      </a:lnTo>
                      <a:lnTo>
                        <a:pt x="1047" y="952"/>
                      </a:lnTo>
                      <a:lnTo>
                        <a:pt x="1016" y="943"/>
                      </a:lnTo>
                      <a:lnTo>
                        <a:pt x="984" y="940"/>
                      </a:lnTo>
                      <a:close/>
                      <a:moveTo>
                        <a:pt x="824" y="0"/>
                      </a:moveTo>
                      <a:lnTo>
                        <a:pt x="889" y="1"/>
                      </a:lnTo>
                      <a:lnTo>
                        <a:pt x="955" y="5"/>
                      </a:lnTo>
                      <a:lnTo>
                        <a:pt x="1024" y="12"/>
                      </a:lnTo>
                      <a:lnTo>
                        <a:pt x="1095" y="23"/>
                      </a:lnTo>
                      <a:lnTo>
                        <a:pt x="1168" y="38"/>
                      </a:lnTo>
                      <a:lnTo>
                        <a:pt x="1240" y="57"/>
                      </a:lnTo>
                      <a:lnTo>
                        <a:pt x="1311" y="82"/>
                      </a:lnTo>
                      <a:lnTo>
                        <a:pt x="1382" y="112"/>
                      </a:lnTo>
                      <a:lnTo>
                        <a:pt x="1451" y="149"/>
                      </a:lnTo>
                      <a:lnTo>
                        <a:pt x="1523" y="133"/>
                      </a:lnTo>
                      <a:lnTo>
                        <a:pt x="1595" y="119"/>
                      </a:lnTo>
                      <a:lnTo>
                        <a:pt x="1604" y="142"/>
                      </a:lnTo>
                      <a:lnTo>
                        <a:pt x="1630" y="196"/>
                      </a:lnTo>
                      <a:lnTo>
                        <a:pt x="1660" y="246"/>
                      </a:lnTo>
                      <a:lnTo>
                        <a:pt x="1696" y="293"/>
                      </a:lnTo>
                      <a:lnTo>
                        <a:pt x="1736" y="337"/>
                      </a:lnTo>
                      <a:lnTo>
                        <a:pt x="1771" y="369"/>
                      </a:lnTo>
                      <a:lnTo>
                        <a:pt x="1733" y="373"/>
                      </a:lnTo>
                      <a:lnTo>
                        <a:pt x="1698" y="377"/>
                      </a:lnTo>
                      <a:lnTo>
                        <a:pt x="1667" y="382"/>
                      </a:lnTo>
                      <a:lnTo>
                        <a:pt x="1645" y="387"/>
                      </a:lnTo>
                      <a:lnTo>
                        <a:pt x="1627" y="398"/>
                      </a:lnTo>
                      <a:lnTo>
                        <a:pt x="1611" y="413"/>
                      </a:lnTo>
                      <a:lnTo>
                        <a:pt x="1599" y="430"/>
                      </a:lnTo>
                      <a:lnTo>
                        <a:pt x="1593" y="449"/>
                      </a:lnTo>
                      <a:lnTo>
                        <a:pt x="1589" y="471"/>
                      </a:lnTo>
                      <a:lnTo>
                        <a:pt x="1591" y="493"/>
                      </a:lnTo>
                      <a:lnTo>
                        <a:pt x="1591" y="494"/>
                      </a:lnTo>
                      <a:lnTo>
                        <a:pt x="1601" y="516"/>
                      </a:lnTo>
                      <a:lnTo>
                        <a:pt x="1613" y="534"/>
                      </a:lnTo>
                      <a:lnTo>
                        <a:pt x="1629" y="548"/>
                      </a:lnTo>
                      <a:lnTo>
                        <a:pt x="1650" y="558"/>
                      </a:lnTo>
                      <a:lnTo>
                        <a:pt x="1672" y="563"/>
                      </a:lnTo>
                      <a:lnTo>
                        <a:pt x="1695" y="563"/>
                      </a:lnTo>
                      <a:lnTo>
                        <a:pt x="1738" y="557"/>
                      </a:lnTo>
                      <a:lnTo>
                        <a:pt x="1790" y="552"/>
                      </a:lnTo>
                      <a:lnTo>
                        <a:pt x="1849" y="547"/>
                      </a:lnTo>
                      <a:lnTo>
                        <a:pt x="1913" y="544"/>
                      </a:lnTo>
                      <a:lnTo>
                        <a:pt x="1982" y="544"/>
                      </a:lnTo>
                      <a:lnTo>
                        <a:pt x="2057" y="547"/>
                      </a:lnTo>
                      <a:lnTo>
                        <a:pt x="2133" y="553"/>
                      </a:lnTo>
                      <a:lnTo>
                        <a:pt x="2214" y="564"/>
                      </a:lnTo>
                      <a:lnTo>
                        <a:pt x="2295" y="579"/>
                      </a:lnTo>
                      <a:lnTo>
                        <a:pt x="2378" y="601"/>
                      </a:lnTo>
                      <a:lnTo>
                        <a:pt x="2461" y="628"/>
                      </a:lnTo>
                      <a:lnTo>
                        <a:pt x="2542" y="663"/>
                      </a:lnTo>
                      <a:lnTo>
                        <a:pt x="2564" y="671"/>
                      </a:lnTo>
                      <a:lnTo>
                        <a:pt x="2587" y="672"/>
                      </a:lnTo>
                      <a:lnTo>
                        <a:pt x="2609" y="667"/>
                      </a:lnTo>
                      <a:lnTo>
                        <a:pt x="2628" y="658"/>
                      </a:lnTo>
                      <a:lnTo>
                        <a:pt x="2647" y="644"/>
                      </a:lnTo>
                      <a:lnTo>
                        <a:pt x="2661" y="626"/>
                      </a:lnTo>
                      <a:lnTo>
                        <a:pt x="2669" y="605"/>
                      </a:lnTo>
                      <a:lnTo>
                        <a:pt x="2672" y="585"/>
                      </a:lnTo>
                      <a:lnTo>
                        <a:pt x="2671" y="563"/>
                      </a:lnTo>
                      <a:lnTo>
                        <a:pt x="2665" y="544"/>
                      </a:lnTo>
                      <a:lnTo>
                        <a:pt x="2654" y="525"/>
                      </a:lnTo>
                      <a:lnTo>
                        <a:pt x="2639" y="509"/>
                      </a:lnTo>
                      <a:lnTo>
                        <a:pt x="2620" y="498"/>
                      </a:lnTo>
                      <a:lnTo>
                        <a:pt x="2547" y="467"/>
                      </a:lnTo>
                      <a:lnTo>
                        <a:pt x="2471" y="439"/>
                      </a:lnTo>
                      <a:lnTo>
                        <a:pt x="2518" y="409"/>
                      </a:lnTo>
                      <a:lnTo>
                        <a:pt x="2563" y="375"/>
                      </a:lnTo>
                      <a:lnTo>
                        <a:pt x="2604" y="337"/>
                      </a:lnTo>
                      <a:lnTo>
                        <a:pt x="2633" y="306"/>
                      </a:lnTo>
                      <a:lnTo>
                        <a:pt x="2661" y="274"/>
                      </a:lnTo>
                      <a:lnTo>
                        <a:pt x="2685" y="239"/>
                      </a:lnTo>
                      <a:lnTo>
                        <a:pt x="2773" y="278"/>
                      </a:lnTo>
                      <a:lnTo>
                        <a:pt x="2858" y="323"/>
                      </a:lnTo>
                      <a:lnTo>
                        <a:pt x="2942" y="373"/>
                      </a:lnTo>
                      <a:lnTo>
                        <a:pt x="3022" y="426"/>
                      </a:lnTo>
                      <a:lnTo>
                        <a:pt x="3099" y="485"/>
                      </a:lnTo>
                      <a:lnTo>
                        <a:pt x="3173" y="549"/>
                      </a:lnTo>
                      <a:lnTo>
                        <a:pt x="3237" y="612"/>
                      </a:lnTo>
                      <a:lnTo>
                        <a:pt x="3297" y="680"/>
                      </a:lnTo>
                      <a:lnTo>
                        <a:pt x="3351" y="751"/>
                      </a:lnTo>
                      <a:lnTo>
                        <a:pt x="3400" y="825"/>
                      </a:lnTo>
                      <a:lnTo>
                        <a:pt x="3445" y="901"/>
                      </a:lnTo>
                      <a:lnTo>
                        <a:pt x="3483" y="982"/>
                      </a:lnTo>
                      <a:lnTo>
                        <a:pt x="3516" y="1063"/>
                      </a:lnTo>
                      <a:lnTo>
                        <a:pt x="3544" y="1147"/>
                      </a:lnTo>
                      <a:lnTo>
                        <a:pt x="3565" y="1233"/>
                      </a:lnTo>
                      <a:lnTo>
                        <a:pt x="3583" y="1319"/>
                      </a:lnTo>
                      <a:lnTo>
                        <a:pt x="3593" y="1406"/>
                      </a:lnTo>
                      <a:lnTo>
                        <a:pt x="3598" y="1492"/>
                      </a:lnTo>
                      <a:lnTo>
                        <a:pt x="3596" y="1578"/>
                      </a:lnTo>
                      <a:lnTo>
                        <a:pt x="3590" y="1666"/>
                      </a:lnTo>
                      <a:lnTo>
                        <a:pt x="3577" y="1752"/>
                      </a:lnTo>
                      <a:lnTo>
                        <a:pt x="3557" y="1836"/>
                      </a:lnTo>
                      <a:lnTo>
                        <a:pt x="3533" y="1921"/>
                      </a:lnTo>
                      <a:lnTo>
                        <a:pt x="3502" y="2004"/>
                      </a:lnTo>
                      <a:lnTo>
                        <a:pt x="3432" y="2167"/>
                      </a:lnTo>
                      <a:lnTo>
                        <a:pt x="3358" y="2328"/>
                      </a:lnTo>
                      <a:lnTo>
                        <a:pt x="3277" y="2487"/>
                      </a:lnTo>
                      <a:lnTo>
                        <a:pt x="3196" y="2644"/>
                      </a:lnTo>
                      <a:lnTo>
                        <a:pt x="3111" y="2801"/>
                      </a:lnTo>
                      <a:lnTo>
                        <a:pt x="3026" y="2959"/>
                      </a:lnTo>
                      <a:lnTo>
                        <a:pt x="2942" y="3115"/>
                      </a:lnTo>
                      <a:lnTo>
                        <a:pt x="2928" y="3136"/>
                      </a:lnTo>
                      <a:lnTo>
                        <a:pt x="2910" y="3155"/>
                      </a:lnTo>
                      <a:lnTo>
                        <a:pt x="2890" y="3170"/>
                      </a:lnTo>
                      <a:lnTo>
                        <a:pt x="2867" y="3181"/>
                      </a:lnTo>
                      <a:lnTo>
                        <a:pt x="2842" y="3188"/>
                      </a:lnTo>
                      <a:lnTo>
                        <a:pt x="2817" y="3190"/>
                      </a:lnTo>
                      <a:lnTo>
                        <a:pt x="2452" y="3190"/>
                      </a:lnTo>
                      <a:lnTo>
                        <a:pt x="2423" y="3187"/>
                      </a:lnTo>
                      <a:lnTo>
                        <a:pt x="2396" y="3179"/>
                      </a:lnTo>
                      <a:lnTo>
                        <a:pt x="2372" y="3165"/>
                      </a:lnTo>
                      <a:lnTo>
                        <a:pt x="2352" y="3148"/>
                      </a:lnTo>
                      <a:lnTo>
                        <a:pt x="2334" y="3127"/>
                      </a:lnTo>
                      <a:lnTo>
                        <a:pt x="2321" y="3103"/>
                      </a:lnTo>
                      <a:lnTo>
                        <a:pt x="2313" y="3076"/>
                      </a:lnTo>
                      <a:lnTo>
                        <a:pt x="2309" y="3047"/>
                      </a:lnTo>
                      <a:lnTo>
                        <a:pt x="2309" y="2874"/>
                      </a:lnTo>
                      <a:lnTo>
                        <a:pt x="2217" y="2889"/>
                      </a:lnTo>
                      <a:lnTo>
                        <a:pt x="2124" y="2900"/>
                      </a:lnTo>
                      <a:lnTo>
                        <a:pt x="2029" y="2906"/>
                      </a:lnTo>
                      <a:lnTo>
                        <a:pt x="1932" y="2908"/>
                      </a:lnTo>
                      <a:lnTo>
                        <a:pt x="1851" y="2907"/>
                      </a:lnTo>
                      <a:lnTo>
                        <a:pt x="1771" y="2902"/>
                      </a:lnTo>
                      <a:lnTo>
                        <a:pt x="1691" y="2894"/>
                      </a:lnTo>
                      <a:lnTo>
                        <a:pt x="1599" y="3104"/>
                      </a:lnTo>
                      <a:lnTo>
                        <a:pt x="1586" y="3128"/>
                      </a:lnTo>
                      <a:lnTo>
                        <a:pt x="1568" y="3149"/>
                      </a:lnTo>
                      <a:lnTo>
                        <a:pt x="1547" y="3166"/>
                      </a:lnTo>
                      <a:lnTo>
                        <a:pt x="1523" y="3179"/>
                      </a:lnTo>
                      <a:lnTo>
                        <a:pt x="1496" y="3187"/>
                      </a:lnTo>
                      <a:lnTo>
                        <a:pt x="1469" y="3190"/>
                      </a:lnTo>
                      <a:lnTo>
                        <a:pt x="1103" y="3190"/>
                      </a:lnTo>
                      <a:lnTo>
                        <a:pt x="1075" y="3187"/>
                      </a:lnTo>
                      <a:lnTo>
                        <a:pt x="1047" y="3179"/>
                      </a:lnTo>
                      <a:lnTo>
                        <a:pt x="1023" y="3165"/>
                      </a:lnTo>
                      <a:lnTo>
                        <a:pt x="1002" y="3148"/>
                      </a:lnTo>
                      <a:lnTo>
                        <a:pt x="985" y="3127"/>
                      </a:lnTo>
                      <a:lnTo>
                        <a:pt x="971" y="3103"/>
                      </a:lnTo>
                      <a:lnTo>
                        <a:pt x="963" y="3076"/>
                      </a:lnTo>
                      <a:lnTo>
                        <a:pt x="960" y="3047"/>
                      </a:lnTo>
                      <a:lnTo>
                        <a:pt x="960" y="2648"/>
                      </a:lnTo>
                      <a:lnTo>
                        <a:pt x="881" y="2597"/>
                      </a:lnTo>
                      <a:lnTo>
                        <a:pt x="805" y="2543"/>
                      </a:lnTo>
                      <a:lnTo>
                        <a:pt x="734" y="2485"/>
                      </a:lnTo>
                      <a:lnTo>
                        <a:pt x="666" y="2424"/>
                      </a:lnTo>
                      <a:lnTo>
                        <a:pt x="603" y="2360"/>
                      </a:lnTo>
                      <a:lnTo>
                        <a:pt x="544" y="2291"/>
                      </a:lnTo>
                      <a:lnTo>
                        <a:pt x="490" y="2221"/>
                      </a:lnTo>
                      <a:lnTo>
                        <a:pt x="441" y="2147"/>
                      </a:lnTo>
                      <a:lnTo>
                        <a:pt x="397" y="2071"/>
                      </a:lnTo>
                      <a:lnTo>
                        <a:pt x="359" y="1993"/>
                      </a:lnTo>
                      <a:lnTo>
                        <a:pt x="327" y="1911"/>
                      </a:lnTo>
                      <a:lnTo>
                        <a:pt x="65" y="1775"/>
                      </a:lnTo>
                      <a:lnTo>
                        <a:pt x="43" y="1760"/>
                      </a:lnTo>
                      <a:lnTo>
                        <a:pt x="25" y="1741"/>
                      </a:lnTo>
                      <a:lnTo>
                        <a:pt x="11" y="1718"/>
                      </a:lnTo>
                      <a:lnTo>
                        <a:pt x="3" y="1693"/>
                      </a:lnTo>
                      <a:lnTo>
                        <a:pt x="0" y="1667"/>
                      </a:lnTo>
                      <a:lnTo>
                        <a:pt x="0" y="1216"/>
                      </a:lnTo>
                      <a:lnTo>
                        <a:pt x="3" y="1187"/>
                      </a:lnTo>
                      <a:lnTo>
                        <a:pt x="12" y="1162"/>
                      </a:lnTo>
                      <a:lnTo>
                        <a:pt x="27" y="1139"/>
                      </a:lnTo>
                      <a:lnTo>
                        <a:pt x="46" y="1121"/>
                      </a:lnTo>
                      <a:lnTo>
                        <a:pt x="69" y="1106"/>
                      </a:lnTo>
                      <a:lnTo>
                        <a:pt x="94" y="1096"/>
                      </a:lnTo>
                      <a:lnTo>
                        <a:pt x="123" y="1094"/>
                      </a:lnTo>
                      <a:lnTo>
                        <a:pt x="324" y="1094"/>
                      </a:lnTo>
                      <a:lnTo>
                        <a:pt x="356" y="1014"/>
                      </a:lnTo>
                      <a:lnTo>
                        <a:pt x="394" y="936"/>
                      </a:lnTo>
                      <a:lnTo>
                        <a:pt x="436" y="859"/>
                      </a:lnTo>
                      <a:lnTo>
                        <a:pt x="484" y="787"/>
                      </a:lnTo>
                      <a:lnTo>
                        <a:pt x="537" y="716"/>
                      </a:lnTo>
                      <a:lnTo>
                        <a:pt x="595" y="648"/>
                      </a:lnTo>
                      <a:lnTo>
                        <a:pt x="657" y="584"/>
                      </a:lnTo>
                      <a:lnTo>
                        <a:pt x="723" y="522"/>
                      </a:lnTo>
                      <a:lnTo>
                        <a:pt x="559" y="183"/>
                      </a:lnTo>
                      <a:lnTo>
                        <a:pt x="550" y="158"/>
                      </a:lnTo>
                      <a:lnTo>
                        <a:pt x="546" y="132"/>
                      </a:lnTo>
                      <a:lnTo>
                        <a:pt x="549" y="106"/>
                      </a:lnTo>
                      <a:lnTo>
                        <a:pt x="556" y="82"/>
                      </a:lnTo>
                      <a:lnTo>
                        <a:pt x="568" y="59"/>
                      </a:lnTo>
                      <a:lnTo>
                        <a:pt x="585" y="41"/>
                      </a:lnTo>
                      <a:lnTo>
                        <a:pt x="605" y="25"/>
                      </a:lnTo>
                      <a:lnTo>
                        <a:pt x="629" y="15"/>
                      </a:lnTo>
                      <a:lnTo>
                        <a:pt x="657" y="9"/>
                      </a:lnTo>
                      <a:lnTo>
                        <a:pt x="707" y="4"/>
                      </a:lnTo>
                      <a:lnTo>
                        <a:pt x="763" y="1"/>
                      </a:lnTo>
                      <a:lnTo>
                        <a:pt x="8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4" name="Freeform 21">
                  <a:extLst>
                    <a:ext uri="{FF2B5EF4-FFF2-40B4-BE49-F238E27FC236}">
                      <a16:creationId xmlns:a16="http://schemas.microsoft.com/office/drawing/2014/main" id="{CC336B8D-E85A-8F2C-6637-0EE6AC0D4A12}"/>
                    </a:ext>
                  </a:extLst>
                </p:cNvPr>
                <p:cNvSpPr>
                  <a:spLocks/>
                </p:cNvSpPr>
                <p:nvPr userDrawn="1"/>
              </p:nvSpPr>
              <p:spPr bwMode="auto">
                <a:xfrm>
                  <a:off x="3871913" y="3219450"/>
                  <a:ext cx="258763" cy="260350"/>
                </a:xfrm>
                <a:custGeom>
                  <a:avLst/>
                  <a:gdLst>
                    <a:gd name="T0" fmla="*/ 491 w 983"/>
                    <a:gd name="T1" fmla="*/ 0 h 982"/>
                    <a:gd name="T2" fmla="*/ 549 w 983"/>
                    <a:gd name="T3" fmla="*/ 4 h 982"/>
                    <a:gd name="T4" fmla="*/ 604 w 983"/>
                    <a:gd name="T5" fmla="*/ 13 h 982"/>
                    <a:gd name="T6" fmla="*/ 658 w 983"/>
                    <a:gd name="T7" fmla="*/ 29 h 982"/>
                    <a:gd name="T8" fmla="*/ 708 w 983"/>
                    <a:gd name="T9" fmla="*/ 50 h 982"/>
                    <a:gd name="T10" fmla="*/ 755 w 983"/>
                    <a:gd name="T11" fmla="*/ 76 h 982"/>
                    <a:gd name="T12" fmla="*/ 799 w 983"/>
                    <a:gd name="T13" fmla="*/ 108 h 982"/>
                    <a:gd name="T14" fmla="*/ 839 w 983"/>
                    <a:gd name="T15" fmla="*/ 144 h 982"/>
                    <a:gd name="T16" fmla="*/ 875 w 983"/>
                    <a:gd name="T17" fmla="*/ 184 h 982"/>
                    <a:gd name="T18" fmla="*/ 907 w 983"/>
                    <a:gd name="T19" fmla="*/ 227 h 982"/>
                    <a:gd name="T20" fmla="*/ 933 w 983"/>
                    <a:gd name="T21" fmla="*/ 276 h 982"/>
                    <a:gd name="T22" fmla="*/ 954 w 983"/>
                    <a:gd name="T23" fmla="*/ 325 h 982"/>
                    <a:gd name="T24" fmla="*/ 970 w 983"/>
                    <a:gd name="T25" fmla="*/ 379 h 982"/>
                    <a:gd name="T26" fmla="*/ 979 w 983"/>
                    <a:gd name="T27" fmla="*/ 434 h 982"/>
                    <a:gd name="T28" fmla="*/ 983 w 983"/>
                    <a:gd name="T29" fmla="*/ 491 h 982"/>
                    <a:gd name="T30" fmla="*/ 980 w 983"/>
                    <a:gd name="T31" fmla="*/ 545 h 982"/>
                    <a:gd name="T32" fmla="*/ 971 w 983"/>
                    <a:gd name="T33" fmla="*/ 597 h 982"/>
                    <a:gd name="T34" fmla="*/ 957 w 983"/>
                    <a:gd name="T35" fmla="*/ 647 h 982"/>
                    <a:gd name="T36" fmla="*/ 939 w 983"/>
                    <a:gd name="T37" fmla="*/ 694 h 982"/>
                    <a:gd name="T38" fmla="*/ 915 w 983"/>
                    <a:gd name="T39" fmla="*/ 740 h 982"/>
                    <a:gd name="T40" fmla="*/ 887 w 983"/>
                    <a:gd name="T41" fmla="*/ 783 h 982"/>
                    <a:gd name="T42" fmla="*/ 854 w 983"/>
                    <a:gd name="T43" fmla="*/ 823 h 982"/>
                    <a:gd name="T44" fmla="*/ 817 w 983"/>
                    <a:gd name="T45" fmla="*/ 860 h 982"/>
                    <a:gd name="T46" fmla="*/ 777 w 983"/>
                    <a:gd name="T47" fmla="*/ 892 h 982"/>
                    <a:gd name="T48" fmla="*/ 732 w 983"/>
                    <a:gd name="T49" fmla="*/ 919 h 982"/>
                    <a:gd name="T50" fmla="*/ 685 w 983"/>
                    <a:gd name="T51" fmla="*/ 943 h 982"/>
                    <a:gd name="T52" fmla="*/ 635 w 983"/>
                    <a:gd name="T53" fmla="*/ 962 h 982"/>
                    <a:gd name="T54" fmla="*/ 583 w 983"/>
                    <a:gd name="T55" fmla="*/ 974 h 982"/>
                    <a:gd name="T56" fmla="*/ 538 w 983"/>
                    <a:gd name="T57" fmla="*/ 980 h 982"/>
                    <a:gd name="T58" fmla="*/ 491 w 983"/>
                    <a:gd name="T59" fmla="*/ 982 h 982"/>
                    <a:gd name="T60" fmla="*/ 444 w 983"/>
                    <a:gd name="T61" fmla="*/ 980 h 982"/>
                    <a:gd name="T62" fmla="*/ 398 w 983"/>
                    <a:gd name="T63" fmla="*/ 974 h 982"/>
                    <a:gd name="T64" fmla="*/ 353 w 983"/>
                    <a:gd name="T65" fmla="*/ 963 h 982"/>
                    <a:gd name="T66" fmla="*/ 311 w 983"/>
                    <a:gd name="T67" fmla="*/ 948 h 982"/>
                    <a:gd name="T68" fmla="*/ 260 w 983"/>
                    <a:gd name="T69" fmla="*/ 925 h 982"/>
                    <a:gd name="T70" fmla="*/ 213 w 983"/>
                    <a:gd name="T71" fmla="*/ 896 h 982"/>
                    <a:gd name="T72" fmla="*/ 171 w 983"/>
                    <a:gd name="T73" fmla="*/ 863 h 982"/>
                    <a:gd name="T74" fmla="*/ 131 w 983"/>
                    <a:gd name="T75" fmla="*/ 825 h 982"/>
                    <a:gd name="T76" fmla="*/ 96 w 983"/>
                    <a:gd name="T77" fmla="*/ 784 h 982"/>
                    <a:gd name="T78" fmla="*/ 66 w 983"/>
                    <a:gd name="T79" fmla="*/ 738 h 982"/>
                    <a:gd name="T80" fmla="*/ 41 w 983"/>
                    <a:gd name="T81" fmla="*/ 689 h 982"/>
                    <a:gd name="T82" fmla="*/ 24 w 983"/>
                    <a:gd name="T83" fmla="*/ 643 h 982"/>
                    <a:gd name="T84" fmla="*/ 10 w 983"/>
                    <a:gd name="T85" fmla="*/ 593 h 982"/>
                    <a:gd name="T86" fmla="*/ 2 w 983"/>
                    <a:gd name="T87" fmla="*/ 543 h 982"/>
                    <a:gd name="T88" fmla="*/ 0 w 983"/>
                    <a:gd name="T89" fmla="*/ 491 h 982"/>
                    <a:gd name="T90" fmla="*/ 3 w 983"/>
                    <a:gd name="T91" fmla="*/ 434 h 982"/>
                    <a:gd name="T92" fmla="*/ 12 w 983"/>
                    <a:gd name="T93" fmla="*/ 379 h 982"/>
                    <a:gd name="T94" fmla="*/ 28 w 983"/>
                    <a:gd name="T95" fmla="*/ 325 h 982"/>
                    <a:gd name="T96" fmla="*/ 50 w 983"/>
                    <a:gd name="T97" fmla="*/ 276 h 982"/>
                    <a:gd name="T98" fmla="*/ 77 w 983"/>
                    <a:gd name="T99" fmla="*/ 227 h 982"/>
                    <a:gd name="T100" fmla="*/ 108 w 983"/>
                    <a:gd name="T101" fmla="*/ 184 h 982"/>
                    <a:gd name="T102" fmla="*/ 143 w 983"/>
                    <a:gd name="T103" fmla="*/ 144 h 982"/>
                    <a:gd name="T104" fmla="*/ 183 w 983"/>
                    <a:gd name="T105" fmla="*/ 108 h 982"/>
                    <a:gd name="T106" fmla="*/ 228 w 983"/>
                    <a:gd name="T107" fmla="*/ 76 h 982"/>
                    <a:gd name="T108" fmla="*/ 275 w 983"/>
                    <a:gd name="T109" fmla="*/ 50 h 982"/>
                    <a:gd name="T110" fmla="*/ 326 w 983"/>
                    <a:gd name="T111" fmla="*/ 29 h 982"/>
                    <a:gd name="T112" fmla="*/ 379 w 983"/>
                    <a:gd name="T113" fmla="*/ 13 h 982"/>
                    <a:gd name="T114" fmla="*/ 434 w 983"/>
                    <a:gd name="T115" fmla="*/ 4 h 982"/>
                    <a:gd name="T116" fmla="*/ 491 w 983"/>
                    <a:gd name="T1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3" h="982">
                      <a:moveTo>
                        <a:pt x="491" y="0"/>
                      </a:moveTo>
                      <a:lnTo>
                        <a:pt x="549" y="4"/>
                      </a:lnTo>
                      <a:lnTo>
                        <a:pt x="604" y="13"/>
                      </a:lnTo>
                      <a:lnTo>
                        <a:pt x="658" y="29"/>
                      </a:lnTo>
                      <a:lnTo>
                        <a:pt x="708" y="50"/>
                      </a:lnTo>
                      <a:lnTo>
                        <a:pt x="755" y="76"/>
                      </a:lnTo>
                      <a:lnTo>
                        <a:pt x="799" y="108"/>
                      </a:lnTo>
                      <a:lnTo>
                        <a:pt x="839" y="144"/>
                      </a:lnTo>
                      <a:lnTo>
                        <a:pt x="875" y="184"/>
                      </a:lnTo>
                      <a:lnTo>
                        <a:pt x="907" y="227"/>
                      </a:lnTo>
                      <a:lnTo>
                        <a:pt x="933" y="276"/>
                      </a:lnTo>
                      <a:lnTo>
                        <a:pt x="954" y="325"/>
                      </a:lnTo>
                      <a:lnTo>
                        <a:pt x="970" y="379"/>
                      </a:lnTo>
                      <a:lnTo>
                        <a:pt x="979" y="434"/>
                      </a:lnTo>
                      <a:lnTo>
                        <a:pt x="983" y="491"/>
                      </a:lnTo>
                      <a:lnTo>
                        <a:pt x="980" y="545"/>
                      </a:lnTo>
                      <a:lnTo>
                        <a:pt x="971" y="597"/>
                      </a:lnTo>
                      <a:lnTo>
                        <a:pt x="957" y="647"/>
                      </a:lnTo>
                      <a:lnTo>
                        <a:pt x="939" y="694"/>
                      </a:lnTo>
                      <a:lnTo>
                        <a:pt x="915" y="740"/>
                      </a:lnTo>
                      <a:lnTo>
                        <a:pt x="887" y="783"/>
                      </a:lnTo>
                      <a:lnTo>
                        <a:pt x="854" y="823"/>
                      </a:lnTo>
                      <a:lnTo>
                        <a:pt x="817" y="860"/>
                      </a:lnTo>
                      <a:lnTo>
                        <a:pt x="777" y="892"/>
                      </a:lnTo>
                      <a:lnTo>
                        <a:pt x="732" y="919"/>
                      </a:lnTo>
                      <a:lnTo>
                        <a:pt x="685" y="943"/>
                      </a:lnTo>
                      <a:lnTo>
                        <a:pt x="635" y="962"/>
                      </a:lnTo>
                      <a:lnTo>
                        <a:pt x="583" y="974"/>
                      </a:lnTo>
                      <a:lnTo>
                        <a:pt x="538" y="980"/>
                      </a:lnTo>
                      <a:lnTo>
                        <a:pt x="491" y="982"/>
                      </a:lnTo>
                      <a:lnTo>
                        <a:pt x="444" y="980"/>
                      </a:lnTo>
                      <a:lnTo>
                        <a:pt x="398" y="974"/>
                      </a:lnTo>
                      <a:lnTo>
                        <a:pt x="353" y="963"/>
                      </a:lnTo>
                      <a:lnTo>
                        <a:pt x="311" y="948"/>
                      </a:lnTo>
                      <a:lnTo>
                        <a:pt x="260" y="925"/>
                      </a:lnTo>
                      <a:lnTo>
                        <a:pt x="213" y="896"/>
                      </a:lnTo>
                      <a:lnTo>
                        <a:pt x="171" y="863"/>
                      </a:lnTo>
                      <a:lnTo>
                        <a:pt x="131" y="825"/>
                      </a:lnTo>
                      <a:lnTo>
                        <a:pt x="96" y="784"/>
                      </a:lnTo>
                      <a:lnTo>
                        <a:pt x="66" y="738"/>
                      </a:lnTo>
                      <a:lnTo>
                        <a:pt x="41" y="689"/>
                      </a:lnTo>
                      <a:lnTo>
                        <a:pt x="24" y="643"/>
                      </a:lnTo>
                      <a:lnTo>
                        <a:pt x="10" y="593"/>
                      </a:lnTo>
                      <a:lnTo>
                        <a:pt x="2" y="543"/>
                      </a:lnTo>
                      <a:lnTo>
                        <a:pt x="0" y="491"/>
                      </a:lnTo>
                      <a:lnTo>
                        <a:pt x="3" y="434"/>
                      </a:lnTo>
                      <a:lnTo>
                        <a:pt x="12" y="379"/>
                      </a:lnTo>
                      <a:lnTo>
                        <a:pt x="28" y="325"/>
                      </a:lnTo>
                      <a:lnTo>
                        <a:pt x="50" y="276"/>
                      </a:lnTo>
                      <a:lnTo>
                        <a:pt x="77" y="227"/>
                      </a:lnTo>
                      <a:lnTo>
                        <a:pt x="108" y="184"/>
                      </a:lnTo>
                      <a:lnTo>
                        <a:pt x="143" y="144"/>
                      </a:lnTo>
                      <a:lnTo>
                        <a:pt x="183" y="108"/>
                      </a:lnTo>
                      <a:lnTo>
                        <a:pt x="228" y="76"/>
                      </a:lnTo>
                      <a:lnTo>
                        <a:pt x="275" y="50"/>
                      </a:lnTo>
                      <a:lnTo>
                        <a:pt x="326" y="29"/>
                      </a:lnTo>
                      <a:lnTo>
                        <a:pt x="379" y="13"/>
                      </a:lnTo>
                      <a:lnTo>
                        <a:pt x="434" y="4"/>
                      </a:lnTo>
                      <a:lnTo>
                        <a:pt x="4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sp>
            <p:nvSpPr>
              <p:cNvPr id="167" name="Freeform 166">
                <a:extLst>
                  <a:ext uri="{FF2B5EF4-FFF2-40B4-BE49-F238E27FC236}">
                    <a16:creationId xmlns:a16="http://schemas.microsoft.com/office/drawing/2014/main" id="{C1C810CB-1642-337E-E03B-A16DEA63680D}"/>
                  </a:ext>
                </a:extLst>
              </p:cNvPr>
              <p:cNvSpPr>
                <a:spLocks noEditPoints="1"/>
              </p:cNvSpPr>
              <p:nvPr userDrawn="1"/>
            </p:nvSpPr>
            <p:spPr bwMode="auto">
              <a:xfrm>
                <a:off x="583196" y="2383068"/>
                <a:ext cx="194088" cy="193825"/>
              </a:xfrm>
              <a:custGeom>
                <a:avLst/>
                <a:gdLst>
                  <a:gd name="T0" fmla="*/ 2761 w 3698"/>
                  <a:gd name="T1" fmla="*/ 2373 h 3694"/>
                  <a:gd name="T2" fmla="*/ 3170 w 3698"/>
                  <a:gd name="T3" fmla="*/ 2782 h 3694"/>
                  <a:gd name="T4" fmla="*/ 3232 w 3698"/>
                  <a:gd name="T5" fmla="*/ 2912 h 3694"/>
                  <a:gd name="T6" fmla="*/ 3120 w 3698"/>
                  <a:gd name="T7" fmla="*/ 3001 h 3694"/>
                  <a:gd name="T8" fmla="*/ 2553 w 3698"/>
                  <a:gd name="T9" fmla="*/ 2937 h 3694"/>
                  <a:gd name="T10" fmla="*/ 2568 w 3698"/>
                  <a:gd name="T11" fmla="*/ 2352 h 3694"/>
                  <a:gd name="T12" fmla="*/ 2703 w 3698"/>
                  <a:gd name="T13" fmla="*/ 2081 h 3694"/>
                  <a:gd name="T14" fmla="*/ 2333 w 3698"/>
                  <a:gd name="T15" fmla="*/ 2236 h 3694"/>
                  <a:gd name="T16" fmla="*/ 2111 w 3698"/>
                  <a:gd name="T17" fmla="*/ 2565 h 3694"/>
                  <a:gd name="T18" fmla="*/ 2111 w 3698"/>
                  <a:gd name="T19" fmla="*/ 2976 h 3694"/>
                  <a:gd name="T20" fmla="*/ 2333 w 3698"/>
                  <a:gd name="T21" fmla="*/ 3304 h 3694"/>
                  <a:gd name="T22" fmla="*/ 2703 w 3698"/>
                  <a:gd name="T23" fmla="*/ 3459 h 3694"/>
                  <a:gd name="T24" fmla="*/ 3103 w 3698"/>
                  <a:gd name="T25" fmla="*/ 3380 h 3694"/>
                  <a:gd name="T26" fmla="*/ 3383 w 3698"/>
                  <a:gd name="T27" fmla="*/ 3100 h 3694"/>
                  <a:gd name="T28" fmla="*/ 3463 w 3698"/>
                  <a:gd name="T29" fmla="*/ 2700 h 3694"/>
                  <a:gd name="T30" fmla="*/ 3308 w 3698"/>
                  <a:gd name="T31" fmla="*/ 2331 h 3694"/>
                  <a:gd name="T32" fmla="*/ 2979 w 3698"/>
                  <a:gd name="T33" fmla="*/ 2109 h 3694"/>
                  <a:gd name="T34" fmla="*/ 1618 w 3698"/>
                  <a:gd name="T35" fmla="*/ 2540 h 3694"/>
                  <a:gd name="T36" fmla="*/ 462 w 3698"/>
                  <a:gd name="T37" fmla="*/ 2540 h 3694"/>
                  <a:gd name="T38" fmla="*/ 3079 w 3698"/>
                  <a:gd name="T39" fmla="*/ 1899 h 3694"/>
                  <a:gd name="T40" fmla="*/ 3453 w 3698"/>
                  <a:gd name="T41" fmla="*/ 2144 h 3694"/>
                  <a:gd name="T42" fmla="*/ 3667 w 3698"/>
                  <a:gd name="T43" fmla="*/ 2537 h 3694"/>
                  <a:gd name="T44" fmla="*/ 3667 w 3698"/>
                  <a:gd name="T45" fmla="*/ 3003 h 3694"/>
                  <a:gd name="T46" fmla="*/ 3453 w 3698"/>
                  <a:gd name="T47" fmla="*/ 3397 h 3694"/>
                  <a:gd name="T48" fmla="*/ 3079 w 3698"/>
                  <a:gd name="T49" fmla="*/ 3642 h 3694"/>
                  <a:gd name="T50" fmla="*/ 2615 w 3698"/>
                  <a:gd name="T51" fmla="*/ 3681 h 3694"/>
                  <a:gd name="T52" fmla="*/ 2203 w 3698"/>
                  <a:gd name="T53" fmla="*/ 3498 h 3694"/>
                  <a:gd name="T54" fmla="*/ 1929 w 3698"/>
                  <a:gd name="T55" fmla="*/ 3147 h 3694"/>
                  <a:gd name="T56" fmla="*/ 1852 w 3698"/>
                  <a:gd name="T57" fmla="*/ 2691 h 3694"/>
                  <a:gd name="T58" fmla="*/ 2001 w 3698"/>
                  <a:gd name="T59" fmla="*/ 2262 h 3694"/>
                  <a:gd name="T60" fmla="*/ 2328 w 3698"/>
                  <a:gd name="T61" fmla="*/ 1961 h 3694"/>
                  <a:gd name="T62" fmla="*/ 2773 w 3698"/>
                  <a:gd name="T63" fmla="*/ 1848 h 3694"/>
                  <a:gd name="T64" fmla="*/ 1156 w 3698"/>
                  <a:gd name="T65" fmla="*/ 1386 h 3694"/>
                  <a:gd name="T66" fmla="*/ 924 w 3698"/>
                  <a:gd name="T67" fmla="*/ 1386 h 3694"/>
                  <a:gd name="T68" fmla="*/ 346 w 3698"/>
                  <a:gd name="T69" fmla="*/ 578 h 3694"/>
                  <a:gd name="T70" fmla="*/ 442 w 3698"/>
                  <a:gd name="T71" fmla="*/ 764 h 3694"/>
                  <a:gd name="T72" fmla="*/ 651 w 3698"/>
                  <a:gd name="T73" fmla="*/ 797 h 3694"/>
                  <a:gd name="T74" fmla="*/ 797 w 3698"/>
                  <a:gd name="T75" fmla="*/ 651 h 3694"/>
                  <a:gd name="T76" fmla="*/ 2198 w 3698"/>
                  <a:gd name="T77" fmla="*/ 615 h 3694"/>
                  <a:gd name="T78" fmla="*/ 2320 w 3698"/>
                  <a:gd name="T79" fmla="*/ 783 h 3694"/>
                  <a:gd name="T80" fmla="*/ 2533 w 3698"/>
                  <a:gd name="T81" fmla="*/ 783 h 3694"/>
                  <a:gd name="T82" fmla="*/ 2654 w 3698"/>
                  <a:gd name="T83" fmla="*/ 615 h 3694"/>
                  <a:gd name="T84" fmla="*/ 2869 w 3698"/>
                  <a:gd name="T85" fmla="*/ 491 h 3694"/>
                  <a:gd name="T86" fmla="*/ 3001 w 3698"/>
                  <a:gd name="T87" fmla="*/ 675 h 3694"/>
                  <a:gd name="T88" fmla="*/ 231 w 3698"/>
                  <a:gd name="T89" fmla="*/ 2747 h 3694"/>
                  <a:gd name="T90" fmla="*/ 251 w 3698"/>
                  <a:gd name="T91" fmla="*/ 3001 h 3694"/>
                  <a:gd name="T92" fmla="*/ 48 w 3698"/>
                  <a:gd name="T93" fmla="*/ 2898 h 3694"/>
                  <a:gd name="T94" fmla="*/ 3 w 3698"/>
                  <a:gd name="T95" fmla="*/ 675 h 3694"/>
                  <a:gd name="T96" fmla="*/ 135 w 3698"/>
                  <a:gd name="T97" fmla="*/ 491 h 3694"/>
                  <a:gd name="T98" fmla="*/ 2477 w 3698"/>
                  <a:gd name="T99" fmla="*/ 13 h 3694"/>
                  <a:gd name="T100" fmla="*/ 2542 w 3698"/>
                  <a:gd name="T101" fmla="*/ 578 h 3694"/>
                  <a:gd name="T102" fmla="*/ 2453 w 3698"/>
                  <a:gd name="T103" fmla="*/ 690 h 3694"/>
                  <a:gd name="T104" fmla="*/ 2323 w 3698"/>
                  <a:gd name="T105" fmla="*/ 628 h 3694"/>
                  <a:gd name="T106" fmla="*/ 2336 w 3698"/>
                  <a:gd name="T107" fmla="*/ 44 h 3694"/>
                  <a:gd name="T108" fmla="*/ 604 w 3698"/>
                  <a:gd name="T109" fmla="*/ 4 h 3694"/>
                  <a:gd name="T110" fmla="*/ 694 w 3698"/>
                  <a:gd name="T111" fmla="*/ 116 h 3694"/>
                  <a:gd name="T112" fmla="*/ 628 w 3698"/>
                  <a:gd name="T113" fmla="*/ 681 h 3694"/>
                  <a:gd name="T114" fmla="*/ 488 w 3698"/>
                  <a:gd name="T115" fmla="*/ 650 h 3694"/>
                  <a:gd name="T116" fmla="*/ 474 w 3698"/>
                  <a:gd name="T117" fmla="*/ 66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8" h="3694">
                    <a:moveTo>
                      <a:pt x="2658" y="2309"/>
                    </a:moveTo>
                    <a:lnTo>
                      <a:pt x="2684" y="2312"/>
                    </a:lnTo>
                    <a:lnTo>
                      <a:pt x="2708" y="2321"/>
                    </a:lnTo>
                    <a:lnTo>
                      <a:pt x="2730" y="2334"/>
                    </a:lnTo>
                    <a:lnTo>
                      <a:pt x="2748" y="2352"/>
                    </a:lnTo>
                    <a:lnTo>
                      <a:pt x="2761" y="2373"/>
                    </a:lnTo>
                    <a:lnTo>
                      <a:pt x="2770" y="2398"/>
                    </a:lnTo>
                    <a:lnTo>
                      <a:pt x="2773" y="2424"/>
                    </a:lnTo>
                    <a:lnTo>
                      <a:pt x="2773" y="2771"/>
                    </a:lnTo>
                    <a:lnTo>
                      <a:pt x="3120" y="2771"/>
                    </a:lnTo>
                    <a:lnTo>
                      <a:pt x="3146" y="2773"/>
                    </a:lnTo>
                    <a:lnTo>
                      <a:pt x="3170" y="2782"/>
                    </a:lnTo>
                    <a:lnTo>
                      <a:pt x="3192" y="2796"/>
                    </a:lnTo>
                    <a:lnTo>
                      <a:pt x="3210" y="2814"/>
                    </a:lnTo>
                    <a:lnTo>
                      <a:pt x="3223" y="2835"/>
                    </a:lnTo>
                    <a:lnTo>
                      <a:pt x="3232" y="2860"/>
                    </a:lnTo>
                    <a:lnTo>
                      <a:pt x="3236" y="2887"/>
                    </a:lnTo>
                    <a:lnTo>
                      <a:pt x="3232" y="2912"/>
                    </a:lnTo>
                    <a:lnTo>
                      <a:pt x="3223" y="2937"/>
                    </a:lnTo>
                    <a:lnTo>
                      <a:pt x="3210" y="2959"/>
                    </a:lnTo>
                    <a:lnTo>
                      <a:pt x="3192" y="2976"/>
                    </a:lnTo>
                    <a:lnTo>
                      <a:pt x="3170" y="2990"/>
                    </a:lnTo>
                    <a:lnTo>
                      <a:pt x="3146" y="2999"/>
                    </a:lnTo>
                    <a:lnTo>
                      <a:pt x="3120" y="3001"/>
                    </a:lnTo>
                    <a:lnTo>
                      <a:pt x="2658" y="3001"/>
                    </a:lnTo>
                    <a:lnTo>
                      <a:pt x="2631" y="2999"/>
                    </a:lnTo>
                    <a:lnTo>
                      <a:pt x="2607" y="2990"/>
                    </a:lnTo>
                    <a:lnTo>
                      <a:pt x="2586" y="2976"/>
                    </a:lnTo>
                    <a:lnTo>
                      <a:pt x="2568" y="2959"/>
                    </a:lnTo>
                    <a:lnTo>
                      <a:pt x="2553" y="2937"/>
                    </a:lnTo>
                    <a:lnTo>
                      <a:pt x="2545" y="2912"/>
                    </a:lnTo>
                    <a:lnTo>
                      <a:pt x="2542" y="2887"/>
                    </a:lnTo>
                    <a:lnTo>
                      <a:pt x="2542" y="2424"/>
                    </a:lnTo>
                    <a:lnTo>
                      <a:pt x="2545" y="2398"/>
                    </a:lnTo>
                    <a:lnTo>
                      <a:pt x="2553" y="2373"/>
                    </a:lnTo>
                    <a:lnTo>
                      <a:pt x="2568" y="2352"/>
                    </a:lnTo>
                    <a:lnTo>
                      <a:pt x="2586" y="2334"/>
                    </a:lnTo>
                    <a:lnTo>
                      <a:pt x="2607" y="2321"/>
                    </a:lnTo>
                    <a:lnTo>
                      <a:pt x="2631" y="2312"/>
                    </a:lnTo>
                    <a:lnTo>
                      <a:pt x="2658" y="2309"/>
                    </a:lnTo>
                    <a:close/>
                    <a:moveTo>
                      <a:pt x="2773" y="2078"/>
                    </a:moveTo>
                    <a:lnTo>
                      <a:pt x="2703" y="2081"/>
                    </a:lnTo>
                    <a:lnTo>
                      <a:pt x="2633" y="2093"/>
                    </a:lnTo>
                    <a:lnTo>
                      <a:pt x="2567" y="2109"/>
                    </a:lnTo>
                    <a:lnTo>
                      <a:pt x="2504" y="2133"/>
                    </a:lnTo>
                    <a:lnTo>
                      <a:pt x="2443" y="2162"/>
                    </a:lnTo>
                    <a:lnTo>
                      <a:pt x="2386" y="2197"/>
                    </a:lnTo>
                    <a:lnTo>
                      <a:pt x="2333" y="2236"/>
                    </a:lnTo>
                    <a:lnTo>
                      <a:pt x="2283" y="2281"/>
                    </a:lnTo>
                    <a:lnTo>
                      <a:pt x="2238" y="2331"/>
                    </a:lnTo>
                    <a:lnTo>
                      <a:pt x="2198" y="2384"/>
                    </a:lnTo>
                    <a:lnTo>
                      <a:pt x="2163" y="2441"/>
                    </a:lnTo>
                    <a:lnTo>
                      <a:pt x="2134" y="2501"/>
                    </a:lnTo>
                    <a:lnTo>
                      <a:pt x="2111" y="2565"/>
                    </a:lnTo>
                    <a:lnTo>
                      <a:pt x="2093" y="2632"/>
                    </a:lnTo>
                    <a:lnTo>
                      <a:pt x="2083" y="2700"/>
                    </a:lnTo>
                    <a:lnTo>
                      <a:pt x="2080" y="2771"/>
                    </a:lnTo>
                    <a:lnTo>
                      <a:pt x="2083" y="2842"/>
                    </a:lnTo>
                    <a:lnTo>
                      <a:pt x="2093" y="2910"/>
                    </a:lnTo>
                    <a:lnTo>
                      <a:pt x="2111" y="2976"/>
                    </a:lnTo>
                    <a:lnTo>
                      <a:pt x="2134" y="3041"/>
                    </a:lnTo>
                    <a:lnTo>
                      <a:pt x="2163" y="3100"/>
                    </a:lnTo>
                    <a:lnTo>
                      <a:pt x="2198" y="3157"/>
                    </a:lnTo>
                    <a:lnTo>
                      <a:pt x="2238" y="3211"/>
                    </a:lnTo>
                    <a:lnTo>
                      <a:pt x="2283" y="3261"/>
                    </a:lnTo>
                    <a:lnTo>
                      <a:pt x="2333" y="3304"/>
                    </a:lnTo>
                    <a:lnTo>
                      <a:pt x="2386" y="3345"/>
                    </a:lnTo>
                    <a:lnTo>
                      <a:pt x="2443" y="3380"/>
                    </a:lnTo>
                    <a:lnTo>
                      <a:pt x="2504" y="3409"/>
                    </a:lnTo>
                    <a:lnTo>
                      <a:pt x="2567" y="3432"/>
                    </a:lnTo>
                    <a:lnTo>
                      <a:pt x="2633" y="3449"/>
                    </a:lnTo>
                    <a:lnTo>
                      <a:pt x="2703" y="3459"/>
                    </a:lnTo>
                    <a:lnTo>
                      <a:pt x="2773" y="3463"/>
                    </a:lnTo>
                    <a:lnTo>
                      <a:pt x="2844" y="3459"/>
                    </a:lnTo>
                    <a:lnTo>
                      <a:pt x="2913" y="3449"/>
                    </a:lnTo>
                    <a:lnTo>
                      <a:pt x="2979" y="3432"/>
                    </a:lnTo>
                    <a:lnTo>
                      <a:pt x="3042" y="3409"/>
                    </a:lnTo>
                    <a:lnTo>
                      <a:pt x="3103" y="3380"/>
                    </a:lnTo>
                    <a:lnTo>
                      <a:pt x="3160" y="3345"/>
                    </a:lnTo>
                    <a:lnTo>
                      <a:pt x="3214" y="3304"/>
                    </a:lnTo>
                    <a:lnTo>
                      <a:pt x="3263" y="3261"/>
                    </a:lnTo>
                    <a:lnTo>
                      <a:pt x="3308" y="3211"/>
                    </a:lnTo>
                    <a:lnTo>
                      <a:pt x="3348" y="3157"/>
                    </a:lnTo>
                    <a:lnTo>
                      <a:pt x="3383" y="3100"/>
                    </a:lnTo>
                    <a:lnTo>
                      <a:pt x="3412" y="3041"/>
                    </a:lnTo>
                    <a:lnTo>
                      <a:pt x="3435" y="2976"/>
                    </a:lnTo>
                    <a:lnTo>
                      <a:pt x="3453" y="2910"/>
                    </a:lnTo>
                    <a:lnTo>
                      <a:pt x="3463" y="2842"/>
                    </a:lnTo>
                    <a:lnTo>
                      <a:pt x="3466" y="2771"/>
                    </a:lnTo>
                    <a:lnTo>
                      <a:pt x="3463" y="2700"/>
                    </a:lnTo>
                    <a:lnTo>
                      <a:pt x="3453" y="2632"/>
                    </a:lnTo>
                    <a:lnTo>
                      <a:pt x="3435" y="2565"/>
                    </a:lnTo>
                    <a:lnTo>
                      <a:pt x="3412" y="2501"/>
                    </a:lnTo>
                    <a:lnTo>
                      <a:pt x="3383" y="2441"/>
                    </a:lnTo>
                    <a:lnTo>
                      <a:pt x="3348" y="2384"/>
                    </a:lnTo>
                    <a:lnTo>
                      <a:pt x="3308" y="2331"/>
                    </a:lnTo>
                    <a:lnTo>
                      <a:pt x="3263" y="2281"/>
                    </a:lnTo>
                    <a:lnTo>
                      <a:pt x="3214" y="2236"/>
                    </a:lnTo>
                    <a:lnTo>
                      <a:pt x="3160" y="2197"/>
                    </a:lnTo>
                    <a:lnTo>
                      <a:pt x="3103" y="2162"/>
                    </a:lnTo>
                    <a:lnTo>
                      <a:pt x="3042" y="2133"/>
                    </a:lnTo>
                    <a:lnTo>
                      <a:pt x="2979" y="2109"/>
                    </a:lnTo>
                    <a:lnTo>
                      <a:pt x="2913" y="2093"/>
                    </a:lnTo>
                    <a:lnTo>
                      <a:pt x="2844" y="2081"/>
                    </a:lnTo>
                    <a:lnTo>
                      <a:pt x="2773" y="2078"/>
                    </a:lnTo>
                    <a:close/>
                    <a:moveTo>
                      <a:pt x="1156" y="2078"/>
                    </a:moveTo>
                    <a:lnTo>
                      <a:pt x="1618" y="2078"/>
                    </a:lnTo>
                    <a:lnTo>
                      <a:pt x="1618" y="2540"/>
                    </a:lnTo>
                    <a:lnTo>
                      <a:pt x="1156" y="2540"/>
                    </a:lnTo>
                    <a:lnTo>
                      <a:pt x="1156" y="2078"/>
                    </a:lnTo>
                    <a:close/>
                    <a:moveTo>
                      <a:pt x="462" y="2078"/>
                    </a:moveTo>
                    <a:lnTo>
                      <a:pt x="924" y="2078"/>
                    </a:lnTo>
                    <a:lnTo>
                      <a:pt x="924" y="2540"/>
                    </a:lnTo>
                    <a:lnTo>
                      <a:pt x="462" y="2540"/>
                    </a:lnTo>
                    <a:lnTo>
                      <a:pt x="462" y="2078"/>
                    </a:lnTo>
                    <a:close/>
                    <a:moveTo>
                      <a:pt x="2773" y="1848"/>
                    </a:moveTo>
                    <a:lnTo>
                      <a:pt x="2853" y="1851"/>
                    </a:lnTo>
                    <a:lnTo>
                      <a:pt x="2931" y="1861"/>
                    </a:lnTo>
                    <a:lnTo>
                      <a:pt x="3006" y="1877"/>
                    </a:lnTo>
                    <a:lnTo>
                      <a:pt x="3079" y="1899"/>
                    </a:lnTo>
                    <a:lnTo>
                      <a:pt x="3150" y="1928"/>
                    </a:lnTo>
                    <a:lnTo>
                      <a:pt x="3218" y="1961"/>
                    </a:lnTo>
                    <a:lnTo>
                      <a:pt x="3282" y="1999"/>
                    </a:lnTo>
                    <a:lnTo>
                      <a:pt x="3342" y="2043"/>
                    </a:lnTo>
                    <a:lnTo>
                      <a:pt x="3400" y="2092"/>
                    </a:lnTo>
                    <a:lnTo>
                      <a:pt x="3453" y="2144"/>
                    </a:lnTo>
                    <a:lnTo>
                      <a:pt x="3501" y="2202"/>
                    </a:lnTo>
                    <a:lnTo>
                      <a:pt x="3545" y="2262"/>
                    </a:lnTo>
                    <a:lnTo>
                      <a:pt x="3584" y="2326"/>
                    </a:lnTo>
                    <a:lnTo>
                      <a:pt x="3617" y="2394"/>
                    </a:lnTo>
                    <a:lnTo>
                      <a:pt x="3645" y="2464"/>
                    </a:lnTo>
                    <a:lnTo>
                      <a:pt x="3667" y="2537"/>
                    </a:lnTo>
                    <a:lnTo>
                      <a:pt x="3684" y="2614"/>
                    </a:lnTo>
                    <a:lnTo>
                      <a:pt x="3694" y="2691"/>
                    </a:lnTo>
                    <a:lnTo>
                      <a:pt x="3698" y="2771"/>
                    </a:lnTo>
                    <a:lnTo>
                      <a:pt x="3694" y="2851"/>
                    </a:lnTo>
                    <a:lnTo>
                      <a:pt x="3684" y="2928"/>
                    </a:lnTo>
                    <a:lnTo>
                      <a:pt x="3667" y="3003"/>
                    </a:lnTo>
                    <a:lnTo>
                      <a:pt x="3645" y="3076"/>
                    </a:lnTo>
                    <a:lnTo>
                      <a:pt x="3617" y="3147"/>
                    </a:lnTo>
                    <a:lnTo>
                      <a:pt x="3584" y="3215"/>
                    </a:lnTo>
                    <a:lnTo>
                      <a:pt x="3545" y="3280"/>
                    </a:lnTo>
                    <a:lnTo>
                      <a:pt x="3501" y="3340"/>
                    </a:lnTo>
                    <a:lnTo>
                      <a:pt x="3453" y="3397"/>
                    </a:lnTo>
                    <a:lnTo>
                      <a:pt x="3400" y="3449"/>
                    </a:lnTo>
                    <a:lnTo>
                      <a:pt x="3342" y="3498"/>
                    </a:lnTo>
                    <a:lnTo>
                      <a:pt x="3282" y="3541"/>
                    </a:lnTo>
                    <a:lnTo>
                      <a:pt x="3218" y="3581"/>
                    </a:lnTo>
                    <a:lnTo>
                      <a:pt x="3150" y="3614"/>
                    </a:lnTo>
                    <a:lnTo>
                      <a:pt x="3079" y="3642"/>
                    </a:lnTo>
                    <a:lnTo>
                      <a:pt x="3006" y="3665"/>
                    </a:lnTo>
                    <a:lnTo>
                      <a:pt x="2931" y="3681"/>
                    </a:lnTo>
                    <a:lnTo>
                      <a:pt x="2853" y="3691"/>
                    </a:lnTo>
                    <a:lnTo>
                      <a:pt x="2773" y="3694"/>
                    </a:lnTo>
                    <a:lnTo>
                      <a:pt x="2694" y="3691"/>
                    </a:lnTo>
                    <a:lnTo>
                      <a:pt x="2615" y="3681"/>
                    </a:lnTo>
                    <a:lnTo>
                      <a:pt x="2540" y="3665"/>
                    </a:lnTo>
                    <a:lnTo>
                      <a:pt x="2467" y="3642"/>
                    </a:lnTo>
                    <a:lnTo>
                      <a:pt x="2396" y="3614"/>
                    </a:lnTo>
                    <a:lnTo>
                      <a:pt x="2328" y="3581"/>
                    </a:lnTo>
                    <a:lnTo>
                      <a:pt x="2264" y="3541"/>
                    </a:lnTo>
                    <a:lnTo>
                      <a:pt x="2203" y="3498"/>
                    </a:lnTo>
                    <a:lnTo>
                      <a:pt x="2146" y="3449"/>
                    </a:lnTo>
                    <a:lnTo>
                      <a:pt x="2093" y="3397"/>
                    </a:lnTo>
                    <a:lnTo>
                      <a:pt x="2045" y="3340"/>
                    </a:lnTo>
                    <a:lnTo>
                      <a:pt x="2001" y="3280"/>
                    </a:lnTo>
                    <a:lnTo>
                      <a:pt x="1963" y="3215"/>
                    </a:lnTo>
                    <a:lnTo>
                      <a:pt x="1929" y="3147"/>
                    </a:lnTo>
                    <a:lnTo>
                      <a:pt x="1901" y="3076"/>
                    </a:lnTo>
                    <a:lnTo>
                      <a:pt x="1879" y="3003"/>
                    </a:lnTo>
                    <a:lnTo>
                      <a:pt x="1862" y="2928"/>
                    </a:lnTo>
                    <a:lnTo>
                      <a:pt x="1852" y="2851"/>
                    </a:lnTo>
                    <a:lnTo>
                      <a:pt x="1848" y="2771"/>
                    </a:lnTo>
                    <a:lnTo>
                      <a:pt x="1852" y="2691"/>
                    </a:lnTo>
                    <a:lnTo>
                      <a:pt x="1862" y="2614"/>
                    </a:lnTo>
                    <a:lnTo>
                      <a:pt x="1879" y="2537"/>
                    </a:lnTo>
                    <a:lnTo>
                      <a:pt x="1901" y="2464"/>
                    </a:lnTo>
                    <a:lnTo>
                      <a:pt x="1929" y="2394"/>
                    </a:lnTo>
                    <a:lnTo>
                      <a:pt x="1963" y="2326"/>
                    </a:lnTo>
                    <a:lnTo>
                      <a:pt x="2001" y="2262"/>
                    </a:lnTo>
                    <a:lnTo>
                      <a:pt x="2045" y="2202"/>
                    </a:lnTo>
                    <a:lnTo>
                      <a:pt x="2093" y="2144"/>
                    </a:lnTo>
                    <a:lnTo>
                      <a:pt x="2146" y="2092"/>
                    </a:lnTo>
                    <a:lnTo>
                      <a:pt x="2203" y="2043"/>
                    </a:lnTo>
                    <a:lnTo>
                      <a:pt x="2264" y="1999"/>
                    </a:lnTo>
                    <a:lnTo>
                      <a:pt x="2328" y="1961"/>
                    </a:lnTo>
                    <a:lnTo>
                      <a:pt x="2396" y="1928"/>
                    </a:lnTo>
                    <a:lnTo>
                      <a:pt x="2467" y="1899"/>
                    </a:lnTo>
                    <a:lnTo>
                      <a:pt x="2540" y="1877"/>
                    </a:lnTo>
                    <a:lnTo>
                      <a:pt x="2615" y="1861"/>
                    </a:lnTo>
                    <a:lnTo>
                      <a:pt x="2694" y="1851"/>
                    </a:lnTo>
                    <a:lnTo>
                      <a:pt x="2773" y="1848"/>
                    </a:lnTo>
                    <a:close/>
                    <a:moveTo>
                      <a:pt x="1848" y="1386"/>
                    </a:moveTo>
                    <a:lnTo>
                      <a:pt x="2310" y="1386"/>
                    </a:lnTo>
                    <a:lnTo>
                      <a:pt x="2310" y="1848"/>
                    </a:lnTo>
                    <a:lnTo>
                      <a:pt x="1848" y="1848"/>
                    </a:lnTo>
                    <a:lnTo>
                      <a:pt x="1848" y="1386"/>
                    </a:lnTo>
                    <a:close/>
                    <a:moveTo>
                      <a:pt x="1156" y="1386"/>
                    </a:moveTo>
                    <a:lnTo>
                      <a:pt x="1618" y="1386"/>
                    </a:lnTo>
                    <a:lnTo>
                      <a:pt x="1618" y="1848"/>
                    </a:lnTo>
                    <a:lnTo>
                      <a:pt x="1156" y="1848"/>
                    </a:lnTo>
                    <a:lnTo>
                      <a:pt x="1156" y="1386"/>
                    </a:lnTo>
                    <a:close/>
                    <a:moveTo>
                      <a:pt x="462" y="1386"/>
                    </a:moveTo>
                    <a:lnTo>
                      <a:pt x="924" y="1386"/>
                    </a:lnTo>
                    <a:lnTo>
                      <a:pt x="924" y="1848"/>
                    </a:lnTo>
                    <a:lnTo>
                      <a:pt x="462" y="1848"/>
                    </a:lnTo>
                    <a:lnTo>
                      <a:pt x="462" y="1386"/>
                    </a:lnTo>
                    <a:close/>
                    <a:moveTo>
                      <a:pt x="251" y="462"/>
                    </a:moveTo>
                    <a:lnTo>
                      <a:pt x="346" y="462"/>
                    </a:lnTo>
                    <a:lnTo>
                      <a:pt x="346" y="578"/>
                    </a:lnTo>
                    <a:lnTo>
                      <a:pt x="350" y="615"/>
                    </a:lnTo>
                    <a:lnTo>
                      <a:pt x="359" y="651"/>
                    </a:lnTo>
                    <a:lnTo>
                      <a:pt x="372" y="683"/>
                    </a:lnTo>
                    <a:lnTo>
                      <a:pt x="391" y="714"/>
                    </a:lnTo>
                    <a:lnTo>
                      <a:pt x="415" y="740"/>
                    </a:lnTo>
                    <a:lnTo>
                      <a:pt x="442" y="764"/>
                    </a:lnTo>
                    <a:lnTo>
                      <a:pt x="471" y="783"/>
                    </a:lnTo>
                    <a:lnTo>
                      <a:pt x="505" y="797"/>
                    </a:lnTo>
                    <a:lnTo>
                      <a:pt x="541" y="806"/>
                    </a:lnTo>
                    <a:lnTo>
                      <a:pt x="578" y="809"/>
                    </a:lnTo>
                    <a:lnTo>
                      <a:pt x="615" y="806"/>
                    </a:lnTo>
                    <a:lnTo>
                      <a:pt x="651" y="797"/>
                    </a:lnTo>
                    <a:lnTo>
                      <a:pt x="683" y="783"/>
                    </a:lnTo>
                    <a:lnTo>
                      <a:pt x="714" y="764"/>
                    </a:lnTo>
                    <a:lnTo>
                      <a:pt x="741" y="740"/>
                    </a:lnTo>
                    <a:lnTo>
                      <a:pt x="764" y="714"/>
                    </a:lnTo>
                    <a:lnTo>
                      <a:pt x="782" y="683"/>
                    </a:lnTo>
                    <a:lnTo>
                      <a:pt x="797" y="651"/>
                    </a:lnTo>
                    <a:lnTo>
                      <a:pt x="806" y="615"/>
                    </a:lnTo>
                    <a:lnTo>
                      <a:pt x="808" y="578"/>
                    </a:lnTo>
                    <a:lnTo>
                      <a:pt x="808" y="462"/>
                    </a:lnTo>
                    <a:lnTo>
                      <a:pt x="2196" y="462"/>
                    </a:lnTo>
                    <a:lnTo>
                      <a:pt x="2196" y="578"/>
                    </a:lnTo>
                    <a:lnTo>
                      <a:pt x="2198" y="615"/>
                    </a:lnTo>
                    <a:lnTo>
                      <a:pt x="2207" y="651"/>
                    </a:lnTo>
                    <a:lnTo>
                      <a:pt x="2221" y="683"/>
                    </a:lnTo>
                    <a:lnTo>
                      <a:pt x="2239" y="714"/>
                    </a:lnTo>
                    <a:lnTo>
                      <a:pt x="2263" y="740"/>
                    </a:lnTo>
                    <a:lnTo>
                      <a:pt x="2290" y="764"/>
                    </a:lnTo>
                    <a:lnTo>
                      <a:pt x="2320" y="783"/>
                    </a:lnTo>
                    <a:lnTo>
                      <a:pt x="2353" y="797"/>
                    </a:lnTo>
                    <a:lnTo>
                      <a:pt x="2389" y="806"/>
                    </a:lnTo>
                    <a:lnTo>
                      <a:pt x="2426" y="809"/>
                    </a:lnTo>
                    <a:lnTo>
                      <a:pt x="2464" y="806"/>
                    </a:lnTo>
                    <a:lnTo>
                      <a:pt x="2499" y="797"/>
                    </a:lnTo>
                    <a:lnTo>
                      <a:pt x="2533" y="783"/>
                    </a:lnTo>
                    <a:lnTo>
                      <a:pt x="2563" y="764"/>
                    </a:lnTo>
                    <a:lnTo>
                      <a:pt x="2590" y="740"/>
                    </a:lnTo>
                    <a:lnTo>
                      <a:pt x="2613" y="714"/>
                    </a:lnTo>
                    <a:lnTo>
                      <a:pt x="2632" y="683"/>
                    </a:lnTo>
                    <a:lnTo>
                      <a:pt x="2645" y="651"/>
                    </a:lnTo>
                    <a:lnTo>
                      <a:pt x="2654" y="615"/>
                    </a:lnTo>
                    <a:lnTo>
                      <a:pt x="2658" y="578"/>
                    </a:lnTo>
                    <a:lnTo>
                      <a:pt x="2658" y="462"/>
                    </a:lnTo>
                    <a:lnTo>
                      <a:pt x="2754" y="462"/>
                    </a:lnTo>
                    <a:lnTo>
                      <a:pt x="2795" y="465"/>
                    </a:lnTo>
                    <a:lnTo>
                      <a:pt x="2833" y="475"/>
                    </a:lnTo>
                    <a:lnTo>
                      <a:pt x="2869" y="491"/>
                    </a:lnTo>
                    <a:lnTo>
                      <a:pt x="2902" y="511"/>
                    </a:lnTo>
                    <a:lnTo>
                      <a:pt x="2931" y="536"/>
                    </a:lnTo>
                    <a:lnTo>
                      <a:pt x="2956" y="566"/>
                    </a:lnTo>
                    <a:lnTo>
                      <a:pt x="2976" y="599"/>
                    </a:lnTo>
                    <a:lnTo>
                      <a:pt x="2992" y="636"/>
                    </a:lnTo>
                    <a:lnTo>
                      <a:pt x="3001" y="675"/>
                    </a:lnTo>
                    <a:lnTo>
                      <a:pt x="3004" y="716"/>
                    </a:lnTo>
                    <a:lnTo>
                      <a:pt x="3004" y="1616"/>
                    </a:lnTo>
                    <a:lnTo>
                      <a:pt x="2773" y="1616"/>
                    </a:lnTo>
                    <a:lnTo>
                      <a:pt x="2773" y="1155"/>
                    </a:lnTo>
                    <a:lnTo>
                      <a:pt x="231" y="1155"/>
                    </a:lnTo>
                    <a:lnTo>
                      <a:pt x="231" y="2747"/>
                    </a:lnTo>
                    <a:lnTo>
                      <a:pt x="234" y="2759"/>
                    </a:lnTo>
                    <a:lnTo>
                      <a:pt x="240" y="2768"/>
                    </a:lnTo>
                    <a:lnTo>
                      <a:pt x="251" y="2771"/>
                    </a:lnTo>
                    <a:lnTo>
                      <a:pt x="1618" y="2771"/>
                    </a:lnTo>
                    <a:lnTo>
                      <a:pt x="1618" y="3001"/>
                    </a:lnTo>
                    <a:lnTo>
                      <a:pt x="251" y="3001"/>
                    </a:lnTo>
                    <a:lnTo>
                      <a:pt x="210" y="2998"/>
                    </a:lnTo>
                    <a:lnTo>
                      <a:pt x="171" y="2989"/>
                    </a:lnTo>
                    <a:lnTo>
                      <a:pt x="135" y="2973"/>
                    </a:lnTo>
                    <a:lnTo>
                      <a:pt x="102" y="2953"/>
                    </a:lnTo>
                    <a:lnTo>
                      <a:pt x="73" y="2927"/>
                    </a:lnTo>
                    <a:lnTo>
                      <a:pt x="48" y="2898"/>
                    </a:lnTo>
                    <a:lnTo>
                      <a:pt x="28" y="2864"/>
                    </a:lnTo>
                    <a:lnTo>
                      <a:pt x="12" y="2828"/>
                    </a:lnTo>
                    <a:lnTo>
                      <a:pt x="3" y="2789"/>
                    </a:lnTo>
                    <a:lnTo>
                      <a:pt x="0" y="2747"/>
                    </a:lnTo>
                    <a:lnTo>
                      <a:pt x="0" y="716"/>
                    </a:lnTo>
                    <a:lnTo>
                      <a:pt x="3" y="675"/>
                    </a:lnTo>
                    <a:lnTo>
                      <a:pt x="12" y="636"/>
                    </a:lnTo>
                    <a:lnTo>
                      <a:pt x="28" y="599"/>
                    </a:lnTo>
                    <a:lnTo>
                      <a:pt x="48" y="566"/>
                    </a:lnTo>
                    <a:lnTo>
                      <a:pt x="73" y="536"/>
                    </a:lnTo>
                    <a:lnTo>
                      <a:pt x="102" y="511"/>
                    </a:lnTo>
                    <a:lnTo>
                      <a:pt x="135" y="491"/>
                    </a:lnTo>
                    <a:lnTo>
                      <a:pt x="171" y="475"/>
                    </a:lnTo>
                    <a:lnTo>
                      <a:pt x="210" y="465"/>
                    </a:lnTo>
                    <a:lnTo>
                      <a:pt x="251" y="462"/>
                    </a:lnTo>
                    <a:close/>
                    <a:moveTo>
                      <a:pt x="2426" y="0"/>
                    </a:moveTo>
                    <a:lnTo>
                      <a:pt x="2453" y="4"/>
                    </a:lnTo>
                    <a:lnTo>
                      <a:pt x="2477" y="13"/>
                    </a:lnTo>
                    <a:lnTo>
                      <a:pt x="2499" y="26"/>
                    </a:lnTo>
                    <a:lnTo>
                      <a:pt x="2516" y="44"/>
                    </a:lnTo>
                    <a:lnTo>
                      <a:pt x="2531" y="66"/>
                    </a:lnTo>
                    <a:lnTo>
                      <a:pt x="2538" y="89"/>
                    </a:lnTo>
                    <a:lnTo>
                      <a:pt x="2542" y="116"/>
                    </a:lnTo>
                    <a:lnTo>
                      <a:pt x="2542" y="578"/>
                    </a:lnTo>
                    <a:lnTo>
                      <a:pt x="2538" y="605"/>
                    </a:lnTo>
                    <a:lnTo>
                      <a:pt x="2531" y="628"/>
                    </a:lnTo>
                    <a:lnTo>
                      <a:pt x="2516" y="650"/>
                    </a:lnTo>
                    <a:lnTo>
                      <a:pt x="2499" y="667"/>
                    </a:lnTo>
                    <a:lnTo>
                      <a:pt x="2477" y="681"/>
                    </a:lnTo>
                    <a:lnTo>
                      <a:pt x="2453" y="690"/>
                    </a:lnTo>
                    <a:lnTo>
                      <a:pt x="2426" y="693"/>
                    </a:lnTo>
                    <a:lnTo>
                      <a:pt x="2400" y="690"/>
                    </a:lnTo>
                    <a:lnTo>
                      <a:pt x="2375" y="681"/>
                    </a:lnTo>
                    <a:lnTo>
                      <a:pt x="2354" y="667"/>
                    </a:lnTo>
                    <a:lnTo>
                      <a:pt x="2336" y="650"/>
                    </a:lnTo>
                    <a:lnTo>
                      <a:pt x="2323" y="628"/>
                    </a:lnTo>
                    <a:lnTo>
                      <a:pt x="2314" y="605"/>
                    </a:lnTo>
                    <a:lnTo>
                      <a:pt x="2310" y="578"/>
                    </a:lnTo>
                    <a:lnTo>
                      <a:pt x="2310" y="116"/>
                    </a:lnTo>
                    <a:lnTo>
                      <a:pt x="2314" y="89"/>
                    </a:lnTo>
                    <a:lnTo>
                      <a:pt x="2323" y="66"/>
                    </a:lnTo>
                    <a:lnTo>
                      <a:pt x="2336" y="44"/>
                    </a:lnTo>
                    <a:lnTo>
                      <a:pt x="2354" y="26"/>
                    </a:lnTo>
                    <a:lnTo>
                      <a:pt x="2375" y="13"/>
                    </a:lnTo>
                    <a:lnTo>
                      <a:pt x="2400" y="4"/>
                    </a:lnTo>
                    <a:lnTo>
                      <a:pt x="2426" y="0"/>
                    </a:lnTo>
                    <a:close/>
                    <a:moveTo>
                      <a:pt x="578" y="0"/>
                    </a:moveTo>
                    <a:lnTo>
                      <a:pt x="604" y="4"/>
                    </a:lnTo>
                    <a:lnTo>
                      <a:pt x="628" y="13"/>
                    </a:lnTo>
                    <a:lnTo>
                      <a:pt x="650" y="26"/>
                    </a:lnTo>
                    <a:lnTo>
                      <a:pt x="668" y="44"/>
                    </a:lnTo>
                    <a:lnTo>
                      <a:pt x="681" y="66"/>
                    </a:lnTo>
                    <a:lnTo>
                      <a:pt x="690" y="89"/>
                    </a:lnTo>
                    <a:lnTo>
                      <a:pt x="694" y="116"/>
                    </a:lnTo>
                    <a:lnTo>
                      <a:pt x="694" y="578"/>
                    </a:lnTo>
                    <a:lnTo>
                      <a:pt x="690" y="605"/>
                    </a:lnTo>
                    <a:lnTo>
                      <a:pt x="681" y="628"/>
                    </a:lnTo>
                    <a:lnTo>
                      <a:pt x="668" y="650"/>
                    </a:lnTo>
                    <a:lnTo>
                      <a:pt x="650" y="667"/>
                    </a:lnTo>
                    <a:lnTo>
                      <a:pt x="628" y="681"/>
                    </a:lnTo>
                    <a:lnTo>
                      <a:pt x="604" y="690"/>
                    </a:lnTo>
                    <a:lnTo>
                      <a:pt x="578" y="693"/>
                    </a:lnTo>
                    <a:lnTo>
                      <a:pt x="551" y="690"/>
                    </a:lnTo>
                    <a:lnTo>
                      <a:pt x="527" y="681"/>
                    </a:lnTo>
                    <a:lnTo>
                      <a:pt x="506" y="667"/>
                    </a:lnTo>
                    <a:lnTo>
                      <a:pt x="488" y="650"/>
                    </a:lnTo>
                    <a:lnTo>
                      <a:pt x="474" y="628"/>
                    </a:lnTo>
                    <a:lnTo>
                      <a:pt x="465" y="605"/>
                    </a:lnTo>
                    <a:lnTo>
                      <a:pt x="462" y="578"/>
                    </a:lnTo>
                    <a:lnTo>
                      <a:pt x="462" y="116"/>
                    </a:lnTo>
                    <a:lnTo>
                      <a:pt x="465" y="89"/>
                    </a:lnTo>
                    <a:lnTo>
                      <a:pt x="474" y="66"/>
                    </a:lnTo>
                    <a:lnTo>
                      <a:pt x="488" y="44"/>
                    </a:lnTo>
                    <a:lnTo>
                      <a:pt x="506" y="26"/>
                    </a:lnTo>
                    <a:lnTo>
                      <a:pt x="527" y="13"/>
                    </a:lnTo>
                    <a:lnTo>
                      <a:pt x="551" y="4"/>
                    </a:lnTo>
                    <a:lnTo>
                      <a:pt x="5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68" name="Freeform 31">
                <a:extLst>
                  <a:ext uri="{FF2B5EF4-FFF2-40B4-BE49-F238E27FC236}">
                    <a16:creationId xmlns:a16="http://schemas.microsoft.com/office/drawing/2014/main" id="{71555B07-A97B-2C79-98CD-9AC6942ADED2}"/>
                  </a:ext>
                </a:extLst>
              </p:cNvPr>
              <p:cNvSpPr>
                <a:spLocks noEditPoints="1"/>
              </p:cNvSpPr>
              <p:nvPr/>
            </p:nvSpPr>
            <p:spPr bwMode="auto">
              <a:xfrm>
                <a:off x="-22721" y="2779607"/>
                <a:ext cx="306910" cy="376684"/>
              </a:xfrm>
              <a:custGeom>
                <a:avLst/>
                <a:gdLst>
                  <a:gd name="T0" fmla="*/ 2219 w 3255"/>
                  <a:gd name="T1" fmla="*/ 3207 h 3995"/>
                  <a:gd name="T2" fmla="*/ 2059 w 3255"/>
                  <a:gd name="T3" fmla="*/ 3286 h 3995"/>
                  <a:gd name="T4" fmla="*/ 2431 w 3255"/>
                  <a:gd name="T5" fmla="*/ 3650 h 3995"/>
                  <a:gd name="T6" fmla="*/ 3022 w 3255"/>
                  <a:gd name="T7" fmla="*/ 3056 h 3995"/>
                  <a:gd name="T8" fmla="*/ 2918 w 3255"/>
                  <a:gd name="T9" fmla="*/ 2910 h 3995"/>
                  <a:gd name="T10" fmla="*/ 1656 w 3255"/>
                  <a:gd name="T11" fmla="*/ 2910 h 3995"/>
                  <a:gd name="T12" fmla="*/ 1051 w 3255"/>
                  <a:gd name="T13" fmla="*/ 2956 h 3995"/>
                  <a:gd name="T14" fmla="*/ 1067 w 3255"/>
                  <a:gd name="T15" fmla="*/ 2799 h 3995"/>
                  <a:gd name="T16" fmla="*/ 928 w 3255"/>
                  <a:gd name="T17" fmla="*/ 2741 h 3995"/>
                  <a:gd name="T18" fmla="*/ 505 w 3255"/>
                  <a:gd name="T19" fmla="*/ 2892 h 3995"/>
                  <a:gd name="T20" fmla="*/ 540 w 3255"/>
                  <a:gd name="T21" fmla="*/ 2799 h 3995"/>
                  <a:gd name="T22" fmla="*/ 2514 w 3255"/>
                  <a:gd name="T23" fmla="*/ 2511 h 3995"/>
                  <a:gd name="T24" fmla="*/ 3038 w 3255"/>
                  <a:gd name="T25" fmla="*/ 2729 h 3995"/>
                  <a:gd name="T26" fmla="*/ 3255 w 3255"/>
                  <a:gd name="T27" fmla="*/ 3253 h 3995"/>
                  <a:gd name="T28" fmla="*/ 3038 w 3255"/>
                  <a:gd name="T29" fmla="*/ 3777 h 3995"/>
                  <a:gd name="T30" fmla="*/ 2514 w 3255"/>
                  <a:gd name="T31" fmla="*/ 3995 h 3995"/>
                  <a:gd name="T32" fmla="*/ 1988 w 3255"/>
                  <a:gd name="T33" fmla="*/ 3777 h 3995"/>
                  <a:gd name="T34" fmla="*/ 1771 w 3255"/>
                  <a:gd name="T35" fmla="*/ 3253 h 3995"/>
                  <a:gd name="T36" fmla="*/ 1988 w 3255"/>
                  <a:gd name="T37" fmla="*/ 2729 h 3995"/>
                  <a:gd name="T38" fmla="*/ 2514 w 3255"/>
                  <a:gd name="T39" fmla="*/ 2511 h 3995"/>
                  <a:gd name="T40" fmla="*/ 1771 w 3255"/>
                  <a:gd name="T41" fmla="*/ 2397 h 3995"/>
                  <a:gd name="T42" fmla="*/ 1051 w 3255"/>
                  <a:gd name="T43" fmla="*/ 2443 h 3995"/>
                  <a:gd name="T44" fmla="*/ 1067 w 3255"/>
                  <a:gd name="T45" fmla="*/ 2286 h 3995"/>
                  <a:gd name="T46" fmla="*/ 928 w 3255"/>
                  <a:gd name="T47" fmla="*/ 2252 h 3995"/>
                  <a:gd name="T48" fmla="*/ 505 w 3255"/>
                  <a:gd name="T49" fmla="*/ 2403 h 3995"/>
                  <a:gd name="T50" fmla="*/ 540 w 3255"/>
                  <a:gd name="T51" fmla="*/ 2310 h 3995"/>
                  <a:gd name="T52" fmla="*/ 1085 w 3255"/>
                  <a:gd name="T53" fmla="*/ 1827 h 3995"/>
                  <a:gd name="T54" fmla="*/ 2053 w 3255"/>
                  <a:gd name="T55" fmla="*/ 1959 h 3995"/>
                  <a:gd name="T56" fmla="*/ 1039 w 3255"/>
                  <a:gd name="T57" fmla="*/ 1974 h 3995"/>
                  <a:gd name="T58" fmla="*/ 1085 w 3255"/>
                  <a:gd name="T59" fmla="*/ 1827 h 3995"/>
                  <a:gd name="T60" fmla="*/ 919 w 3255"/>
                  <a:gd name="T61" fmla="*/ 1781 h 3995"/>
                  <a:gd name="T62" fmla="*/ 494 w 3255"/>
                  <a:gd name="T63" fmla="*/ 1905 h 3995"/>
                  <a:gd name="T64" fmla="*/ 556 w 3255"/>
                  <a:gd name="T65" fmla="*/ 1828 h 3995"/>
                  <a:gd name="T66" fmla="*/ 1999 w 3255"/>
                  <a:gd name="T67" fmla="*/ 1312 h 3995"/>
                  <a:gd name="T68" fmla="*/ 2045 w 3255"/>
                  <a:gd name="T69" fmla="*/ 1460 h 3995"/>
                  <a:gd name="T70" fmla="*/ 1031 w 3255"/>
                  <a:gd name="T71" fmla="*/ 1444 h 3995"/>
                  <a:gd name="T72" fmla="*/ 884 w 3255"/>
                  <a:gd name="T73" fmla="*/ 1185 h 3995"/>
                  <a:gd name="T74" fmla="*/ 708 w 3255"/>
                  <a:gd name="T75" fmla="*/ 1510 h 3995"/>
                  <a:gd name="T76" fmla="*/ 487 w 3255"/>
                  <a:gd name="T77" fmla="*/ 1383 h 3995"/>
                  <a:gd name="T78" fmla="*/ 570 w 3255"/>
                  <a:gd name="T79" fmla="*/ 1328 h 3995"/>
                  <a:gd name="T80" fmla="*/ 630 w 3255"/>
                  <a:gd name="T81" fmla="*/ 429 h 3995"/>
                  <a:gd name="T82" fmla="*/ 782 w 3255"/>
                  <a:gd name="T83" fmla="*/ 711 h 3995"/>
                  <a:gd name="T84" fmla="*/ 1825 w 3255"/>
                  <a:gd name="T85" fmla="*/ 686 h 3995"/>
                  <a:gd name="T86" fmla="*/ 1936 w 3255"/>
                  <a:gd name="T87" fmla="*/ 400 h 3995"/>
                  <a:gd name="T88" fmla="*/ 2530 w 3255"/>
                  <a:gd name="T89" fmla="*/ 504 h 3995"/>
                  <a:gd name="T90" fmla="*/ 2435 w 3255"/>
                  <a:gd name="T91" fmla="*/ 2344 h 3995"/>
                  <a:gd name="T92" fmla="*/ 1623 w 3255"/>
                  <a:gd name="T93" fmla="*/ 3457 h 3995"/>
                  <a:gd name="T94" fmla="*/ 54 w 3255"/>
                  <a:gd name="T95" fmla="*/ 3514 h 3995"/>
                  <a:gd name="T96" fmla="*/ 24 w 3255"/>
                  <a:gd name="T97" fmla="*/ 523 h 3995"/>
                  <a:gd name="T98" fmla="*/ 1285 w 3255"/>
                  <a:gd name="T99" fmla="*/ 114 h 3995"/>
                  <a:gd name="T100" fmla="*/ 1211 w 3255"/>
                  <a:gd name="T101" fmla="*/ 243 h 3995"/>
                  <a:gd name="T102" fmla="*/ 1359 w 3255"/>
                  <a:gd name="T103" fmla="*/ 243 h 3995"/>
                  <a:gd name="T104" fmla="*/ 1285 w 3255"/>
                  <a:gd name="T105" fmla="*/ 114 h 3995"/>
                  <a:gd name="T106" fmla="*/ 1458 w 3255"/>
                  <a:gd name="T107" fmla="*/ 98 h 3995"/>
                  <a:gd name="T108" fmla="*/ 1527 w 3255"/>
                  <a:gd name="T109" fmla="*/ 274 h 3995"/>
                  <a:gd name="T110" fmla="*/ 1799 w 3255"/>
                  <a:gd name="T111" fmla="*/ 360 h 3995"/>
                  <a:gd name="T112" fmla="*/ 1778 w 3255"/>
                  <a:gd name="T113" fmla="*/ 579 h 3995"/>
                  <a:gd name="T114" fmla="*/ 818 w 3255"/>
                  <a:gd name="T115" fmla="*/ 599 h 3995"/>
                  <a:gd name="T116" fmla="*/ 756 w 3255"/>
                  <a:gd name="T117" fmla="*/ 389 h 3995"/>
                  <a:gd name="T118" fmla="*/ 1022 w 3255"/>
                  <a:gd name="T119" fmla="*/ 282 h 3995"/>
                  <a:gd name="T120" fmla="*/ 1097 w 3255"/>
                  <a:gd name="T121" fmla="*/ 128 h 3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5" h="3995">
                    <a:moveTo>
                      <a:pt x="2918" y="2910"/>
                    </a:moveTo>
                    <a:lnTo>
                      <a:pt x="2894" y="2913"/>
                    </a:lnTo>
                    <a:lnTo>
                      <a:pt x="2870" y="2919"/>
                    </a:lnTo>
                    <a:lnTo>
                      <a:pt x="2847" y="2931"/>
                    </a:lnTo>
                    <a:lnTo>
                      <a:pt x="2827" y="2949"/>
                    </a:lnTo>
                    <a:lnTo>
                      <a:pt x="2442" y="3381"/>
                    </a:lnTo>
                    <a:lnTo>
                      <a:pt x="2242" y="3221"/>
                    </a:lnTo>
                    <a:lnTo>
                      <a:pt x="2219" y="3207"/>
                    </a:lnTo>
                    <a:lnTo>
                      <a:pt x="2195" y="3198"/>
                    </a:lnTo>
                    <a:lnTo>
                      <a:pt x="2171" y="3196"/>
                    </a:lnTo>
                    <a:lnTo>
                      <a:pt x="2145" y="3198"/>
                    </a:lnTo>
                    <a:lnTo>
                      <a:pt x="2121" y="3207"/>
                    </a:lnTo>
                    <a:lnTo>
                      <a:pt x="2099" y="3220"/>
                    </a:lnTo>
                    <a:lnTo>
                      <a:pt x="2081" y="3238"/>
                    </a:lnTo>
                    <a:lnTo>
                      <a:pt x="2067" y="3261"/>
                    </a:lnTo>
                    <a:lnTo>
                      <a:pt x="2059" y="3286"/>
                    </a:lnTo>
                    <a:lnTo>
                      <a:pt x="2056" y="3310"/>
                    </a:lnTo>
                    <a:lnTo>
                      <a:pt x="2059" y="3335"/>
                    </a:lnTo>
                    <a:lnTo>
                      <a:pt x="2067" y="3359"/>
                    </a:lnTo>
                    <a:lnTo>
                      <a:pt x="2080" y="3380"/>
                    </a:lnTo>
                    <a:lnTo>
                      <a:pt x="2099" y="3399"/>
                    </a:lnTo>
                    <a:lnTo>
                      <a:pt x="2384" y="3627"/>
                    </a:lnTo>
                    <a:lnTo>
                      <a:pt x="2407" y="3642"/>
                    </a:lnTo>
                    <a:lnTo>
                      <a:pt x="2431" y="3650"/>
                    </a:lnTo>
                    <a:lnTo>
                      <a:pt x="2455" y="3652"/>
                    </a:lnTo>
                    <a:lnTo>
                      <a:pt x="2480" y="3650"/>
                    </a:lnTo>
                    <a:lnTo>
                      <a:pt x="2501" y="3643"/>
                    </a:lnTo>
                    <a:lnTo>
                      <a:pt x="2523" y="3631"/>
                    </a:lnTo>
                    <a:lnTo>
                      <a:pt x="2541" y="3615"/>
                    </a:lnTo>
                    <a:lnTo>
                      <a:pt x="2998" y="3100"/>
                    </a:lnTo>
                    <a:lnTo>
                      <a:pt x="3013" y="3079"/>
                    </a:lnTo>
                    <a:lnTo>
                      <a:pt x="3022" y="3056"/>
                    </a:lnTo>
                    <a:lnTo>
                      <a:pt x="3027" y="3030"/>
                    </a:lnTo>
                    <a:lnTo>
                      <a:pt x="3025" y="3006"/>
                    </a:lnTo>
                    <a:lnTo>
                      <a:pt x="3019" y="2982"/>
                    </a:lnTo>
                    <a:lnTo>
                      <a:pt x="3007" y="2959"/>
                    </a:lnTo>
                    <a:lnTo>
                      <a:pt x="2988" y="2939"/>
                    </a:lnTo>
                    <a:lnTo>
                      <a:pt x="2967" y="2925"/>
                    </a:lnTo>
                    <a:lnTo>
                      <a:pt x="2944" y="2915"/>
                    </a:lnTo>
                    <a:lnTo>
                      <a:pt x="2918" y="2910"/>
                    </a:lnTo>
                    <a:close/>
                    <a:moveTo>
                      <a:pt x="1085" y="2797"/>
                    </a:moveTo>
                    <a:lnTo>
                      <a:pt x="1599" y="2797"/>
                    </a:lnTo>
                    <a:lnTo>
                      <a:pt x="1617" y="2799"/>
                    </a:lnTo>
                    <a:lnTo>
                      <a:pt x="1633" y="2807"/>
                    </a:lnTo>
                    <a:lnTo>
                      <a:pt x="1645" y="2820"/>
                    </a:lnTo>
                    <a:lnTo>
                      <a:pt x="1653" y="2835"/>
                    </a:lnTo>
                    <a:lnTo>
                      <a:pt x="1656" y="2853"/>
                    </a:lnTo>
                    <a:lnTo>
                      <a:pt x="1656" y="2910"/>
                    </a:lnTo>
                    <a:lnTo>
                      <a:pt x="1653" y="2928"/>
                    </a:lnTo>
                    <a:lnTo>
                      <a:pt x="1645" y="2944"/>
                    </a:lnTo>
                    <a:lnTo>
                      <a:pt x="1633" y="2956"/>
                    </a:lnTo>
                    <a:lnTo>
                      <a:pt x="1617" y="2965"/>
                    </a:lnTo>
                    <a:lnTo>
                      <a:pt x="1599" y="2967"/>
                    </a:lnTo>
                    <a:lnTo>
                      <a:pt x="1085" y="2967"/>
                    </a:lnTo>
                    <a:lnTo>
                      <a:pt x="1067" y="2965"/>
                    </a:lnTo>
                    <a:lnTo>
                      <a:pt x="1051" y="2956"/>
                    </a:lnTo>
                    <a:lnTo>
                      <a:pt x="1039" y="2944"/>
                    </a:lnTo>
                    <a:lnTo>
                      <a:pt x="1031" y="2928"/>
                    </a:lnTo>
                    <a:lnTo>
                      <a:pt x="1028" y="2910"/>
                    </a:lnTo>
                    <a:lnTo>
                      <a:pt x="1028" y="2853"/>
                    </a:lnTo>
                    <a:lnTo>
                      <a:pt x="1031" y="2835"/>
                    </a:lnTo>
                    <a:lnTo>
                      <a:pt x="1039" y="2820"/>
                    </a:lnTo>
                    <a:lnTo>
                      <a:pt x="1051" y="2807"/>
                    </a:lnTo>
                    <a:lnTo>
                      <a:pt x="1067" y="2799"/>
                    </a:lnTo>
                    <a:lnTo>
                      <a:pt x="1085" y="2797"/>
                    </a:lnTo>
                    <a:close/>
                    <a:moveTo>
                      <a:pt x="884" y="2668"/>
                    </a:moveTo>
                    <a:lnTo>
                      <a:pt x="900" y="2672"/>
                    </a:lnTo>
                    <a:lnTo>
                      <a:pt x="914" y="2681"/>
                    </a:lnTo>
                    <a:lnTo>
                      <a:pt x="925" y="2694"/>
                    </a:lnTo>
                    <a:lnTo>
                      <a:pt x="931" y="2709"/>
                    </a:lnTo>
                    <a:lnTo>
                      <a:pt x="931" y="2725"/>
                    </a:lnTo>
                    <a:lnTo>
                      <a:pt x="928" y="2741"/>
                    </a:lnTo>
                    <a:lnTo>
                      <a:pt x="919" y="2755"/>
                    </a:lnTo>
                    <a:lnTo>
                      <a:pt x="708" y="2991"/>
                    </a:lnTo>
                    <a:lnTo>
                      <a:pt x="696" y="3001"/>
                    </a:lnTo>
                    <a:lnTo>
                      <a:pt x="683" y="3007"/>
                    </a:lnTo>
                    <a:lnTo>
                      <a:pt x="669" y="3010"/>
                    </a:lnTo>
                    <a:lnTo>
                      <a:pt x="652" y="3006"/>
                    </a:lnTo>
                    <a:lnTo>
                      <a:pt x="636" y="2997"/>
                    </a:lnTo>
                    <a:lnTo>
                      <a:pt x="505" y="2892"/>
                    </a:lnTo>
                    <a:lnTo>
                      <a:pt x="494" y="2880"/>
                    </a:lnTo>
                    <a:lnTo>
                      <a:pt x="487" y="2866"/>
                    </a:lnTo>
                    <a:lnTo>
                      <a:pt x="486" y="2850"/>
                    </a:lnTo>
                    <a:lnTo>
                      <a:pt x="488" y="2834"/>
                    </a:lnTo>
                    <a:lnTo>
                      <a:pt x="496" y="2818"/>
                    </a:lnTo>
                    <a:lnTo>
                      <a:pt x="509" y="2807"/>
                    </a:lnTo>
                    <a:lnTo>
                      <a:pt x="524" y="2801"/>
                    </a:lnTo>
                    <a:lnTo>
                      <a:pt x="540" y="2799"/>
                    </a:lnTo>
                    <a:lnTo>
                      <a:pt x="556" y="2803"/>
                    </a:lnTo>
                    <a:lnTo>
                      <a:pt x="570" y="2811"/>
                    </a:lnTo>
                    <a:lnTo>
                      <a:pt x="662" y="2885"/>
                    </a:lnTo>
                    <a:lnTo>
                      <a:pt x="841" y="2685"/>
                    </a:lnTo>
                    <a:lnTo>
                      <a:pt x="853" y="2674"/>
                    </a:lnTo>
                    <a:lnTo>
                      <a:pt x="868" y="2669"/>
                    </a:lnTo>
                    <a:lnTo>
                      <a:pt x="884" y="2668"/>
                    </a:lnTo>
                    <a:close/>
                    <a:moveTo>
                      <a:pt x="2514" y="2511"/>
                    </a:moveTo>
                    <a:lnTo>
                      <a:pt x="2589" y="2514"/>
                    </a:lnTo>
                    <a:lnTo>
                      <a:pt x="2663" y="2527"/>
                    </a:lnTo>
                    <a:lnTo>
                      <a:pt x="2734" y="2545"/>
                    </a:lnTo>
                    <a:lnTo>
                      <a:pt x="2802" y="2569"/>
                    </a:lnTo>
                    <a:lnTo>
                      <a:pt x="2867" y="2600"/>
                    </a:lnTo>
                    <a:lnTo>
                      <a:pt x="2928" y="2638"/>
                    </a:lnTo>
                    <a:lnTo>
                      <a:pt x="2985" y="2680"/>
                    </a:lnTo>
                    <a:lnTo>
                      <a:pt x="3038" y="2729"/>
                    </a:lnTo>
                    <a:lnTo>
                      <a:pt x="3085" y="2781"/>
                    </a:lnTo>
                    <a:lnTo>
                      <a:pt x="3129" y="2838"/>
                    </a:lnTo>
                    <a:lnTo>
                      <a:pt x="3165" y="2899"/>
                    </a:lnTo>
                    <a:lnTo>
                      <a:pt x="3197" y="2965"/>
                    </a:lnTo>
                    <a:lnTo>
                      <a:pt x="3222" y="3033"/>
                    </a:lnTo>
                    <a:lnTo>
                      <a:pt x="3240" y="3104"/>
                    </a:lnTo>
                    <a:lnTo>
                      <a:pt x="3251" y="3177"/>
                    </a:lnTo>
                    <a:lnTo>
                      <a:pt x="3255" y="3253"/>
                    </a:lnTo>
                    <a:lnTo>
                      <a:pt x="3251" y="3329"/>
                    </a:lnTo>
                    <a:lnTo>
                      <a:pt x="3240" y="3403"/>
                    </a:lnTo>
                    <a:lnTo>
                      <a:pt x="3222" y="3473"/>
                    </a:lnTo>
                    <a:lnTo>
                      <a:pt x="3197" y="3542"/>
                    </a:lnTo>
                    <a:lnTo>
                      <a:pt x="3165" y="3606"/>
                    </a:lnTo>
                    <a:lnTo>
                      <a:pt x="3129" y="3668"/>
                    </a:lnTo>
                    <a:lnTo>
                      <a:pt x="3085" y="3725"/>
                    </a:lnTo>
                    <a:lnTo>
                      <a:pt x="3038" y="3777"/>
                    </a:lnTo>
                    <a:lnTo>
                      <a:pt x="2985" y="3826"/>
                    </a:lnTo>
                    <a:lnTo>
                      <a:pt x="2928" y="3868"/>
                    </a:lnTo>
                    <a:lnTo>
                      <a:pt x="2867" y="3905"/>
                    </a:lnTo>
                    <a:lnTo>
                      <a:pt x="2802" y="3937"/>
                    </a:lnTo>
                    <a:lnTo>
                      <a:pt x="2734" y="3961"/>
                    </a:lnTo>
                    <a:lnTo>
                      <a:pt x="2663" y="3980"/>
                    </a:lnTo>
                    <a:lnTo>
                      <a:pt x="2589" y="3991"/>
                    </a:lnTo>
                    <a:lnTo>
                      <a:pt x="2514" y="3995"/>
                    </a:lnTo>
                    <a:lnTo>
                      <a:pt x="2437" y="3991"/>
                    </a:lnTo>
                    <a:lnTo>
                      <a:pt x="2363" y="3980"/>
                    </a:lnTo>
                    <a:lnTo>
                      <a:pt x="2292" y="3961"/>
                    </a:lnTo>
                    <a:lnTo>
                      <a:pt x="2224" y="3937"/>
                    </a:lnTo>
                    <a:lnTo>
                      <a:pt x="2159" y="3905"/>
                    </a:lnTo>
                    <a:lnTo>
                      <a:pt x="2098" y="3868"/>
                    </a:lnTo>
                    <a:lnTo>
                      <a:pt x="2041" y="3826"/>
                    </a:lnTo>
                    <a:lnTo>
                      <a:pt x="1988" y="3777"/>
                    </a:lnTo>
                    <a:lnTo>
                      <a:pt x="1941" y="3725"/>
                    </a:lnTo>
                    <a:lnTo>
                      <a:pt x="1897" y="3668"/>
                    </a:lnTo>
                    <a:lnTo>
                      <a:pt x="1861" y="3606"/>
                    </a:lnTo>
                    <a:lnTo>
                      <a:pt x="1829" y="3542"/>
                    </a:lnTo>
                    <a:lnTo>
                      <a:pt x="1804" y="3473"/>
                    </a:lnTo>
                    <a:lnTo>
                      <a:pt x="1785" y="3403"/>
                    </a:lnTo>
                    <a:lnTo>
                      <a:pt x="1775" y="3329"/>
                    </a:lnTo>
                    <a:lnTo>
                      <a:pt x="1771" y="3253"/>
                    </a:lnTo>
                    <a:lnTo>
                      <a:pt x="1775" y="3177"/>
                    </a:lnTo>
                    <a:lnTo>
                      <a:pt x="1785" y="3104"/>
                    </a:lnTo>
                    <a:lnTo>
                      <a:pt x="1804" y="3033"/>
                    </a:lnTo>
                    <a:lnTo>
                      <a:pt x="1829" y="2965"/>
                    </a:lnTo>
                    <a:lnTo>
                      <a:pt x="1861" y="2899"/>
                    </a:lnTo>
                    <a:lnTo>
                      <a:pt x="1897" y="2838"/>
                    </a:lnTo>
                    <a:lnTo>
                      <a:pt x="1941" y="2781"/>
                    </a:lnTo>
                    <a:lnTo>
                      <a:pt x="1988" y="2729"/>
                    </a:lnTo>
                    <a:lnTo>
                      <a:pt x="2041" y="2680"/>
                    </a:lnTo>
                    <a:lnTo>
                      <a:pt x="2098" y="2638"/>
                    </a:lnTo>
                    <a:lnTo>
                      <a:pt x="2159" y="2600"/>
                    </a:lnTo>
                    <a:lnTo>
                      <a:pt x="2224" y="2569"/>
                    </a:lnTo>
                    <a:lnTo>
                      <a:pt x="2292" y="2545"/>
                    </a:lnTo>
                    <a:lnTo>
                      <a:pt x="2363" y="2527"/>
                    </a:lnTo>
                    <a:lnTo>
                      <a:pt x="2437" y="2514"/>
                    </a:lnTo>
                    <a:lnTo>
                      <a:pt x="2514" y="2511"/>
                    </a:lnTo>
                    <a:close/>
                    <a:moveTo>
                      <a:pt x="1085" y="2283"/>
                    </a:moveTo>
                    <a:lnTo>
                      <a:pt x="1714" y="2283"/>
                    </a:lnTo>
                    <a:lnTo>
                      <a:pt x="1731" y="2286"/>
                    </a:lnTo>
                    <a:lnTo>
                      <a:pt x="1747" y="2294"/>
                    </a:lnTo>
                    <a:lnTo>
                      <a:pt x="1760" y="2306"/>
                    </a:lnTo>
                    <a:lnTo>
                      <a:pt x="1767" y="2322"/>
                    </a:lnTo>
                    <a:lnTo>
                      <a:pt x="1771" y="2340"/>
                    </a:lnTo>
                    <a:lnTo>
                      <a:pt x="1771" y="2397"/>
                    </a:lnTo>
                    <a:lnTo>
                      <a:pt x="1767" y="2415"/>
                    </a:lnTo>
                    <a:lnTo>
                      <a:pt x="1760" y="2431"/>
                    </a:lnTo>
                    <a:lnTo>
                      <a:pt x="1747" y="2443"/>
                    </a:lnTo>
                    <a:lnTo>
                      <a:pt x="1731" y="2451"/>
                    </a:lnTo>
                    <a:lnTo>
                      <a:pt x="1714" y="2454"/>
                    </a:lnTo>
                    <a:lnTo>
                      <a:pt x="1085" y="2454"/>
                    </a:lnTo>
                    <a:lnTo>
                      <a:pt x="1067" y="2451"/>
                    </a:lnTo>
                    <a:lnTo>
                      <a:pt x="1051" y="2443"/>
                    </a:lnTo>
                    <a:lnTo>
                      <a:pt x="1039" y="2431"/>
                    </a:lnTo>
                    <a:lnTo>
                      <a:pt x="1031" y="2415"/>
                    </a:lnTo>
                    <a:lnTo>
                      <a:pt x="1028" y="2397"/>
                    </a:lnTo>
                    <a:lnTo>
                      <a:pt x="1028" y="2340"/>
                    </a:lnTo>
                    <a:lnTo>
                      <a:pt x="1031" y="2322"/>
                    </a:lnTo>
                    <a:lnTo>
                      <a:pt x="1039" y="2306"/>
                    </a:lnTo>
                    <a:lnTo>
                      <a:pt x="1051" y="2294"/>
                    </a:lnTo>
                    <a:lnTo>
                      <a:pt x="1067" y="2286"/>
                    </a:lnTo>
                    <a:lnTo>
                      <a:pt x="1085" y="2283"/>
                    </a:lnTo>
                    <a:close/>
                    <a:moveTo>
                      <a:pt x="884" y="2179"/>
                    </a:moveTo>
                    <a:lnTo>
                      <a:pt x="900" y="2183"/>
                    </a:lnTo>
                    <a:lnTo>
                      <a:pt x="914" y="2192"/>
                    </a:lnTo>
                    <a:lnTo>
                      <a:pt x="925" y="2205"/>
                    </a:lnTo>
                    <a:lnTo>
                      <a:pt x="931" y="2220"/>
                    </a:lnTo>
                    <a:lnTo>
                      <a:pt x="931" y="2236"/>
                    </a:lnTo>
                    <a:lnTo>
                      <a:pt x="928" y="2252"/>
                    </a:lnTo>
                    <a:lnTo>
                      <a:pt x="919" y="2266"/>
                    </a:lnTo>
                    <a:lnTo>
                      <a:pt x="708" y="2502"/>
                    </a:lnTo>
                    <a:lnTo>
                      <a:pt x="696" y="2512"/>
                    </a:lnTo>
                    <a:lnTo>
                      <a:pt x="683" y="2518"/>
                    </a:lnTo>
                    <a:lnTo>
                      <a:pt x="669" y="2520"/>
                    </a:lnTo>
                    <a:lnTo>
                      <a:pt x="652" y="2517"/>
                    </a:lnTo>
                    <a:lnTo>
                      <a:pt x="636" y="2508"/>
                    </a:lnTo>
                    <a:lnTo>
                      <a:pt x="505" y="2403"/>
                    </a:lnTo>
                    <a:lnTo>
                      <a:pt x="494" y="2391"/>
                    </a:lnTo>
                    <a:lnTo>
                      <a:pt x="487" y="2376"/>
                    </a:lnTo>
                    <a:lnTo>
                      <a:pt x="486" y="2361"/>
                    </a:lnTo>
                    <a:lnTo>
                      <a:pt x="488" y="2345"/>
                    </a:lnTo>
                    <a:lnTo>
                      <a:pt x="496" y="2329"/>
                    </a:lnTo>
                    <a:lnTo>
                      <a:pt x="509" y="2318"/>
                    </a:lnTo>
                    <a:lnTo>
                      <a:pt x="524" y="2312"/>
                    </a:lnTo>
                    <a:lnTo>
                      <a:pt x="540" y="2310"/>
                    </a:lnTo>
                    <a:lnTo>
                      <a:pt x="556" y="2313"/>
                    </a:lnTo>
                    <a:lnTo>
                      <a:pt x="570" y="2322"/>
                    </a:lnTo>
                    <a:lnTo>
                      <a:pt x="662" y="2396"/>
                    </a:lnTo>
                    <a:lnTo>
                      <a:pt x="841" y="2196"/>
                    </a:lnTo>
                    <a:lnTo>
                      <a:pt x="853" y="2185"/>
                    </a:lnTo>
                    <a:lnTo>
                      <a:pt x="868" y="2180"/>
                    </a:lnTo>
                    <a:lnTo>
                      <a:pt x="884" y="2179"/>
                    </a:lnTo>
                    <a:close/>
                    <a:moveTo>
                      <a:pt x="1085" y="1827"/>
                    </a:moveTo>
                    <a:lnTo>
                      <a:pt x="1999" y="1827"/>
                    </a:lnTo>
                    <a:lnTo>
                      <a:pt x="2017" y="1829"/>
                    </a:lnTo>
                    <a:lnTo>
                      <a:pt x="2033" y="1838"/>
                    </a:lnTo>
                    <a:lnTo>
                      <a:pt x="2045" y="1850"/>
                    </a:lnTo>
                    <a:lnTo>
                      <a:pt x="2053" y="1866"/>
                    </a:lnTo>
                    <a:lnTo>
                      <a:pt x="2056" y="1884"/>
                    </a:lnTo>
                    <a:lnTo>
                      <a:pt x="2056" y="1941"/>
                    </a:lnTo>
                    <a:lnTo>
                      <a:pt x="2053" y="1959"/>
                    </a:lnTo>
                    <a:lnTo>
                      <a:pt x="2045" y="1974"/>
                    </a:lnTo>
                    <a:lnTo>
                      <a:pt x="2033" y="1987"/>
                    </a:lnTo>
                    <a:lnTo>
                      <a:pt x="2017" y="1995"/>
                    </a:lnTo>
                    <a:lnTo>
                      <a:pt x="1999" y="1998"/>
                    </a:lnTo>
                    <a:lnTo>
                      <a:pt x="1085" y="1998"/>
                    </a:lnTo>
                    <a:lnTo>
                      <a:pt x="1067" y="1995"/>
                    </a:lnTo>
                    <a:lnTo>
                      <a:pt x="1051" y="1987"/>
                    </a:lnTo>
                    <a:lnTo>
                      <a:pt x="1039" y="1974"/>
                    </a:lnTo>
                    <a:lnTo>
                      <a:pt x="1031" y="1959"/>
                    </a:lnTo>
                    <a:lnTo>
                      <a:pt x="1028" y="1941"/>
                    </a:lnTo>
                    <a:lnTo>
                      <a:pt x="1028" y="1884"/>
                    </a:lnTo>
                    <a:lnTo>
                      <a:pt x="1031" y="1866"/>
                    </a:lnTo>
                    <a:lnTo>
                      <a:pt x="1039" y="1850"/>
                    </a:lnTo>
                    <a:lnTo>
                      <a:pt x="1051" y="1838"/>
                    </a:lnTo>
                    <a:lnTo>
                      <a:pt x="1067" y="1829"/>
                    </a:lnTo>
                    <a:lnTo>
                      <a:pt x="1085" y="1827"/>
                    </a:lnTo>
                    <a:close/>
                    <a:moveTo>
                      <a:pt x="884" y="1694"/>
                    </a:moveTo>
                    <a:lnTo>
                      <a:pt x="900" y="1697"/>
                    </a:lnTo>
                    <a:lnTo>
                      <a:pt x="914" y="1707"/>
                    </a:lnTo>
                    <a:lnTo>
                      <a:pt x="925" y="1719"/>
                    </a:lnTo>
                    <a:lnTo>
                      <a:pt x="931" y="1735"/>
                    </a:lnTo>
                    <a:lnTo>
                      <a:pt x="931" y="1751"/>
                    </a:lnTo>
                    <a:lnTo>
                      <a:pt x="928" y="1766"/>
                    </a:lnTo>
                    <a:lnTo>
                      <a:pt x="919" y="1781"/>
                    </a:lnTo>
                    <a:lnTo>
                      <a:pt x="708" y="2017"/>
                    </a:lnTo>
                    <a:lnTo>
                      <a:pt x="696" y="2027"/>
                    </a:lnTo>
                    <a:lnTo>
                      <a:pt x="683" y="2033"/>
                    </a:lnTo>
                    <a:lnTo>
                      <a:pt x="669" y="2035"/>
                    </a:lnTo>
                    <a:lnTo>
                      <a:pt x="652" y="2031"/>
                    </a:lnTo>
                    <a:lnTo>
                      <a:pt x="636" y="2023"/>
                    </a:lnTo>
                    <a:lnTo>
                      <a:pt x="505" y="1918"/>
                    </a:lnTo>
                    <a:lnTo>
                      <a:pt x="494" y="1905"/>
                    </a:lnTo>
                    <a:lnTo>
                      <a:pt x="487" y="1891"/>
                    </a:lnTo>
                    <a:lnTo>
                      <a:pt x="486" y="1875"/>
                    </a:lnTo>
                    <a:lnTo>
                      <a:pt x="488" y="1858"/>
                    </a:lnTo>
                    <a:lnTo>
                      <a:pt x="496" y="1844"/>
                    </a:lnTo>
                    <a:lnTo>
                      <a:pt x="509" y="1833"/>
                    </a:lnTo>
                    <a:lnTo>
                      <a:pt x="524" y="1827"/>
                    </a:lnTo>
                    <a:lnTo>
                      <a:pt x="540" y="1824"/>
                    </a:lnTo>
                    <a:lnTo>
                      <a:pt x="556" y="1828"/>
                    </a:lnTo>
                    <a:lnTo>
                      <a:pt x="570" y="1836"/>
                    </a:lnTo>
                    <a:lnTo>
                      <a:pt x="662" y="1910"/>
                    </a:lnTo>
                    <a:lnTo>
                      <a:pt x="841" y="1711"/>
                    </a:lnTo>
                    <a:lnTo>
                      <a:pt x="853" y="1700"/>
                    </a:lnTo>
                    <a:lnTo>
                      <a:pt x="868" y="1695"/>
                    </a:lnTo>
                    <a:lnTo>
                      <a:pt x="884" y="1694"/>
                    </a:lnTo>
                    <a:close/>
                    <a:moveTo>
                      <a:pt x="1085" y="1312"/>
                    </a:moveTo>
                    <a:lnTo>
                      <a:pt x="1999" y="1312"/>
                    </a:lnTo>
                    <a:lnTo>
                      <a:pt x="2017" y="1316"/>
                    </a:lnTo>
                    <a:lnTo>
                      <a:pt x="2033" y="1323"/>
                    </a:lnTo>
                    <a:lnTo>
                      <a:pt x="2045" y="1337"/>
                    </a:lnTo>
                    <a:lnTo>
                      <a:pt x="2053" y="1352"/>
                    </a:lnTo>
                    <a:lnTo>
                      <a:pt x="2056" y="1369"/>
                    </a:lnTo>
                    <a:lnTo>
                      <a:pt x="2056" y="1427"/>
                    </a:lnTo>
                    <a:lnTo>
                      <a:pt x="2053" y="1444"/>
                    </a:lnTo>
                    <a:lnTo>
                      <a:pt x="2045" y="1460"/>
                    </a:lnTo>
                    <a:lnTo>
                      <a:pt x="2033" y="1473"/>
                    </a:lnTo>
                    <a:lnTo>
                      <a:pt x="2017" y="1481"/>
                    </a:lnTo>
                    <a:lnTo>
                      <a:pt x="1999" y="1484"/>
                    </a:lnTo>
                    <a:lnTo>
                      <a:pt x="1085" y="1484"/>
                    </a:lnTo>
                    <a:lnTo>
                      <a:pt x="1067" y="1481"/>
                    </a:lnTo>
                    <a:lnTo>
                      <a:pt x="1051" y="1473"/>
                    </a:lnTo>
                    <a:lnTo>
                      <a:pt x="1039" y="1460"/>
                    </a:lnTo>
                    <a:lnTo>
                      <a:pt x="1031" y="1444"/>
                    </a:lnTo>
                    <a:lnTo>
                      <a:pt x="1028" y="1427"/>
                    </a:lnTo>
                    <a:lnTo>
                      <a:pt x="1028" y="1369"/>
                    </a:lnTo>
                    <a:lnTo>
                      <a:pt x="1031" y="1352"/>
                    </a:lnTo>
                    <a:lnTo>
                      <a:pt x="1039" y="1337"/>
                    </a:lnTo>
                    <a:lnTo>
                      <a:pt x="1051" y="1323"/>
                    </a:lnTo>
                    <a:lnTo>
                      <a:pt x="1067" y="1316"/>
                    </a:lnTo>
                    <a:lnTo>
                      <a:pt x="1085" y="1312"/>
                    </a:lnTo>
                    <a:close/>
                    <a:moveTo>
                      <a:pt x="884" y="1185"/>
                    </a:moveTo>
                    <a:lnTo>
                      <a:pt x="900" y="1190"/>
                    </a:lnTo>
                    <a:lnTo>
                      <a:pt x="914" y="1199"/>
                    </a:lnTo>
                    <a:lnTo>
                      <a:pt x="925" y="1212"/>
                    </a:lnTo>
                    <a:lnTo>
                      <a:pt x="931" y="1226"/>
                    </a:lnTo>
                    <a:lnTo>
                      <a:pt x="931" y="1243"/>
                    </a:lnTo>
                    <a:lnTo>
                      <a:pt x="928" y="1259"/>
                    </a:lnTo>
                    <a:lnTo>
                      <a:pt x="919" y="1272"/>
                    </a:lnTo>
                    <a:lnTo>
                      <a:pt x="708" y="1510"/>
                    </a:lnTo>
                    <a:lnTo>
                      <a:pt x="696" y="1519"/>
                    </a:lnTo>
                    <a:lnTo>
                      <a:pt x="683" y="1525"/>
                    </a:lnTo>
                    <a:lnTo>
                      <a:pt x="669" y="1527"/>
                    </a:lnTo>
                    <a:lnTo>
                      <a:pt x="652" y="1524"/>
                    </a:lnTo>
                    <a:lnTo>
                      <a:pt x="636" y="1516"/>
                    </a:lnTo>
                    <a:lnTo>
                      <a:pt x="505" y="1410"/>
                    </a:lnTo>
                    <a:lnTo>
                      <a:pt x="494" y="1398"/>
                    </a:lnTo>
                    <a:lnTo>
                      <a:pt x="487" y="1383"/>
                    </a:lnTo>
                    <a:lnTo>
                      <a:pt x="486" y="1367"/>
                    </a:lnTo>
                    <a:lnTo>
                      <a:pt x="488" y="1351"/>
                    </a:lnTo>
                    <a:lnTo>
                      <a:pt x="496" y="1337"/>
                    </a:lnTo>
                    <a:lnTo>
                      <a:pt x="509" y="1326"/>
                    </a:lnTo>
                    <a:lnTo>
                      <a:pt x="524" y="1318"/>
                    </a:lnTo>
                    <a:lnTo>
                      <a:pt x="540" y="1317"/>
                    </a:lnTo>
                    <a:lnTo>
                      <a:pt x="556" y="1320"/>
                    </a:lnTo>
                    <a:lnTo>
                      <a:pt x="570" y="1328"/>
                    </a:lnTo>
                    <a:lnTo>
                      <a:pt x="662" y="1402"/>
                    </a:lnTo>
                    <a:lnTo>
                      <a:pt x="841" y="1203"/>
                    </a:lnTo>
                    <a:lnTo>
                      <a:pt x="853" y="1192"/>
                    </a:lnTo>
                    <a:lnTo>
                      <a:pt x="868" y="1186"/>
                    </a:lnTo>
                    <a:lnTo>
                      <a:pt x="884" y="1185"/>
                    </a:lnTo>
                    <a:close/>
                    <a:moveTo>
                      <a:pt x="172" y="400"/>
                    </a:moveTo>
                    <a:lnTo>
                      <a:pt x="635" y="400"/>
                    </a:lnTo>
                    <a:lnTo>
                      <a:pt x="630" y="429"/>
                    </a:lnTo>
                    <a:lnTo>
                      <a:pt x="629" y="459"/>
                    </a:lnTo>
                    <a:lnTo>
                      <a:pt x="632" y="505"/>
                    </a:lnTo>
                    <a:lnTo>
                      <a:pt x="643" y="548"/>
                    </a:lnTo>
                    <a:lnTo>
                      <a:pt x="660" y="588"/>
                    </a:lnTo>
                    <a:lnTo>
                      <a:pt x="683" y="626"/>
                    </a:lnTo>
                    <a:lnTo>
                      <a:pt x="711" y="659"/>
                    </a:lnTo>
                    <a:lnTo>
                      <a:pt x="745" y="688"/>
                    </a:lnTo>
                    <a:lnTo>
                      <a:pt x="782" y="711"/>
                    </a:lnTo>
                    <a:lnTo>
                      <a:pt x="822" y="728"/>
                    </a:lnTo>
                    <a:lnTo>
                      <a:pt x="866" y="738"/>
                    </a:lnTo>
                    <a:lnTo>
                      <a:pt x="912" y="742"/>
                    </a:lnTo>
                    <a:lnTo>
                      <a:pt x="1658" y="742"/>
                    </a:lnTo>
                    <a:lnTo>
                      <a:pt x="1704" y="738"/>
                    </a:lnTo>
                    <a:lnTo>
                      <a:pt x="1748" y="728"/>
                    </a:lnTo>
                    <a:lnTo>
                      <a:pt x="1788" y="711"/>
                    </a:lnTo>
                    <a:lnTo>
                      <a:pt x="1825" y="686"/>
                    </a:lnTo>
                    <a:lnTo>
                      <a:pt x="1858" y="659"/>
                    </a:lnTo>
                    <a:lnTo>
                      <a:pt x="1887" y="625"/>
                    </a:lnTo>
                    <a:lnTo>
                      <a:pt x="1910" y="587"/>
                    </a:lnTo>
                    <a:lnTo>
                      <a:pt x="1927" y="546"/>
                    </a:lnTo>
                    <a:lnTo>
                      <a:pt x="1938" y="501"/>
                    </a:lnTo>
                    <a:lnTo>
                      <a:pt x="1942" y="455"/>
                    </a:lnTo>
                    <a:lnTo>
                      <a:pt x="1941" y="427"/>
                    </a:lnTo>
                    <a:lnTo>
                      <a:pt x="1936" y="400"/>
                    </a:lnTo>
                    <a:lnTo>
                      <a:pt x="2285" y="400"/>
                    </a:lnTo>
                    <a:lnTo>
                      <a:pt x="2333" y="402"/>
                    </a:lnTo>
                    <a:lnTo>
                      <a:pt x="2377" y="409"/>
                    </a:lnTo>
                    <a:lnTo>
                      <a:pt x="2415" y="421"/>
                    </a:lnTo>
                    <a:lnTo>
                      <a:pt x="2452" y="436"/>
                    </a:lnTo>
                    <a:lnTo>
                      <a:pt x="2482" y="455"/>
                    </a:lnTo>
                    <a:lnTo>
                      <a:pt x="2509" y="478"/>
                    </a:lnTo>
                    <a:lnTo>
                      <a:pt x="2530" y="504"/>
                    </a:lnTo>
                    <a:lnTo>
                      <a:pt x="2547" y="531"/>
                    </a:lnTo>
                    <a:lnTo>
                      <a:pt x="2560" y="562"/>
                    </a:lnTo>
                    <a:lnTo>
                      <a:pt x="2568" y="594"/>
                    </a:lnTo>
                    <a:lnTo>
                      <a:pt x="2570" y="628"/>
                    </a:lnTo>
                    <a:lnTo>
                      <a:pt x="2570" y="2343"/>
                    </a:lnTo>
                    <a:lnTo>
                      <a:pt x="2541" y="2341"/>
                    </a:lnTo>
                    <a:lnTo>
                      <a:pt x="2514" y="2340"/>
                    </a:lnTo>
                    <a:lnTo>
                      <a:pt x="2435" y="2344"/>
                    </a:lnTo>
                    <a:lnTo>
                      <a:pt x="2358" y="2353"/>
                    </a:lnTo>
                    <a:lnTo>
                      <a:pt x="2285" y="2370"/>
                    </a:lnTo>
                    <a:lnTo>
                      <a:pt x="2285" y="1028"/>
                    </a:lnTo>
                    <a:lnTo>
                      <a:pt x="286" y="1028"/>
                    </a:lnTo>
                    <a:lnTo>
                      <a:pt x="286" y="3310"/>
                    </a:lnTo>
                    <a:lnTo>
                      <a:pt x="1603" y="3310"/>
                    </a:lnTo>
                    <a:lnTo>
                      <a:pt x="1610" y="3385"/>
                    </a:lnTo>
                    <a:lnTo>
                      <a:pt x="1623" y="3457"/>
                    </a:lnTo>
                    <a:lnTo>
                      <a:pt x="1643" y="3528"/>
                    </a:lnTo>
                    <a:lnTo>
                      <a:pt x="1667" y="3596"/>
                    </a:lnTo>
                    <a:lnTo>
                      <a:pt x="229" y="3596"/>
                    </a:lnTo>
                    <a:lnTo>
                      <a:pt x="188" y="3592"/>
                    </a:lnTo>
                    <a:lnTo>
                      <a:pt x="149" y="3581"/>
                    </a:lnTo>
                    <a:lnTo>
                      <a:pt x="114" y="3564"/>
                    </a:lnTo>
                    <a:lnTo>
                      <a:pt x="81" y="3542"/>
                    </a:lnTo>
                    <a:lnTo>
                      <a:pt x="54" y="3514"/>
                    </a:lnTo>
                    <a:lnTo>
                      <a:pt x="31" y="3483"/>
                    </a:lnTo>
                    <a:lnTo>
                      <a:pt x="14" y="3447"/>
                    </a:lnTo>
                    <a:lnTo>
                      <a:pt x="3" y="3408"/>
                    </a:lnTo>
                    <a:lnTo>
                      <a:pt x="0" y="3367"/>
                    </a:lnTo>
                    <a:lnTo>
                      <a:pt x="0" y="628"/>
                    </a:lnTo>
                    <a:lnTo>
                      <a:pt x="3" y="591"/>
                    </a:lnTo>
                    <a:lnTo>
                      <a:pt x="11" y="556"/>
                    </a:lnTo>
                    <a:lnTo>
                      <a:pt x="24" y="523"/>
                    </a:lnTo>
                    <a:lnTo>
                      <a:pt x="41" y="493"/>
                    </a:lnTo>
                    <a:lnTo>
                      <a:pt x="60" y="466"/>
                    </a:lnTo>
                    <a:lnTo>
                      <a:pt x="81" y="443"/>
                    </a:lnTo>
                    <a:lnTo>
                      <a:pt x="104" y="425"/>
                    </a:lnTo>
                    <a:lnTo>
                      <a:pt x="127" y="412"/>
                    </a:lnTo>
                    <a:lnTo>
                      <a:pt x="150" y="402"/>
                    </a:lnTo>
                    <a:lnTo>
                      <a:pt x="172" y="400"/>
                    </a:lnTo>
                    <a:close/>
                    <a:moveTo>
                      <a:pt x="1285" y="114"/>
                    </a:moveTo>
                    <a:lnTo>
                      <a:pt x="1262" y="117"/>
                    </a:lnTo>
                    <a:lnTo>
                      <a:pt x="1242" y="126"/>
                    </a:lnTo>
                    <a:lnTo>
                      <a:pt x="1225" y="139"/>
                    </a:lnTo>
                    <a:lnTo>
                      <a:pt x="1211" y="156"/>
                    </a:lnTo>
                    <a:lnTo>
                      <a:pt x="1203" y="177"/>
                    </a:lnTo>
                    <a:lnTo>
                      <a:pt x="1199" y="200"/>
                    </a:lnTo>
                    <a:lnTo>
                      <a:pt x="1203" y="223"/>
                    </a:lnTo>
                    <a:lnTo>
                      <a:pt x="1211" y="243"/>
                    </a:lnTo>
                    <a:lnTo>
                      <a:pt x="1225" y="260"/>
                    </a:lnTo>
                    <a:lnTo>
                      <a:pt x="1242" y="274"/>
                    </a:lnTo>
                    <a:lnTo>
                      <a:pt x="1262" y="282"/>
                    </a:lnTo>
                    <a:lnTo>
                      <a:pt x="1285" y="286"/>
                    </a:lnTo>
                    <a:lnTo>
                      <a:pt x="1308" y="282"/>
                    </a:lnTo>
                    <a:lnTo>
                      <a:pt x="1329" y="274"/>
                    </a:lnTo>
                    <a:lnTo>
                      <a:pt x="1346" y="260"/>
                    </a:lnTo>
                    <a:lnTo>
                      <a:pt x="1359" y="243"/>
                    </a:lnTo>
                    <a:lnTo>
                      <a:pt x="1368" y="223"/>
                    </a:lnTo>
                    <a:lnTo>
                      <a:pt x="1371" y="200"/>
                    </a:lnTo>
                    <a:lnTo>
                      <a:pt x="1368" y="177"/>
                    </a:lnTo>
                    <a:lnTo>
                      <a:pt x="1359" y="156"/>
                    </a:lnTo>
                    <a:lnTo>
                      <a:pt x="1346" y="139"/>
                    </a:lnTo>
                    <a:lnTo>
                      <a:pt x="1329" y="126"/>
                    </a:lnTo>
                    <a:lnTo>
                      <a:pt x="1308" y="117"/>
                    </a:lnTo>
                    <a:lnTo>
                      <a:pt x="1285" y="114"/>
                    </a:lnTo>
                    <a:close/>
                    <a:moveTo>
                      <a:pt x="1283" y="0"/>
                    </a:moveTo>
                    <a:lnTo>
                      <a:pt x="1288" y="0"/>
                    </a:lnTo>
                    <a:lnTo>
                      <a:pt x="1323" y="4"/>
                    </a:lnTo>
                    <a:lnTo>
                      <a:pt x="1357" y="12"/>
                    </a:lnTo>
                    <a:lnTo>
                      <a:pt x="1387" y="27"/>
                    </a:lnTo>
                    <a:lnTo>
                      <a:pt x="1415" y="46"/>
                    </a:lnTo>
                    <a:lnTo>
                      <a:pt x="1439" y="70"/>
                    </a:lnTo>
                    <a:lnTo>
                      <a:pt x="1458" y="98"/>
                    </a:lnTo>
                    <a:lnTo>
                      <a:pt x="1473" y="128"/>
                    </a:lnTo>
                    <a:lnTo>
                      <a:pt x="1481" y="162"/>
                    </a:lnTo>
                    <a:lnTo>
                      <a:pt x="1485" y="197"/>
                    </a:lnTo>
                    <a:lnTo>
                      <a:pt x="1485" y="200"/>
                    </a:lnTo>
                    <a:lnTo>
                      <a:pt x="1487" y="223"/>
                    </a:lnTo>
                    <a:lnTo>
                      <a:pt x="1497" y="243"/>
                    </a:lnTo>
                    <a:lnTo>
                      <a:pt x="1510" y="260"/>
                    </a:lnTo>
                    <a:lnTo>
                      <a:pt x="1527" y="274"/>
                    </a:lnTo>
                    <a:lnTo>
                      <a:pt x="1547" y="282"/>
                    </a:lnTo>
                    <a:lnTo>
                      <a:pt x="1570" y="286"/>
                    </a:lnTo>
                    <a:lnTo>
                      <a:pt x="1658" y="286"/>
                    </a:lnTo>
                    <a:lnTo>
                      <a:pt x="1692" y="289"/>
                    </a:lnTo>
                    <a:lnTo>
                      <a:pt x="1724" y="299"/>
                    </a:lnTo>
                    <a:lnTo>
                      <a:pt x="1753" y="315"/>
                    </a:lnTo>
                    <a:lnTo>
                      <a:pt x="1778" y="335"/>
                    </a:lnTo>
                    <a:lnTo>
                      <a:pt x="1799" y="360"/>
                    </a:lnTo>
                    <a:lnTo>
                      <a:pt x="1815" y="389"/>
                    </a:lnTo>
                    <a:lnTo>
                      <a:pt x="1824" y="421"/>
                    </a:lnTo>
                    <a:lnTo>
                      <a:pt x="1828" y="455"/>
                    </a:lnTo>
                    <a:lnTo>
                      <a:pt x="1828" y="459"/>
                    </a:lnTo>
                    <a:lnTo>
                      <a:pt x="1824" y="493"/>
                    </a:lnTo>
                    <a:lnTo>
                      <a:pt x="1815" y="524"/>
                    </a:lnTo>
                    <a:lnTo>
                      <a:pt x="1799" y="553"/>
                    </a:lnTo>
                    <a:lnTo>
                      <a:pt x="1778" y="579"/>
                    </a:lnTo>
                    <a:lnTo>
                      <a:pt x="1753" y="599"/>
                    </a:lnTo>
                    <a:lnTo>
                      <a:pt x="1724" y="615"/>
                    </a:lnTo>
                    <a:lnTo>
                      <a:pt x="1692" y="625"/>
                    </a:lnTo>
                    <a:lnTo>
                      <a:pt x="1658" y="628"/>
                    </a:lnTo>
                    <a:lnTo>
                      <a:pt x="912" y="628"/>
                    </a:lnTo>
                    <a:lnTo>
                      <a:pt x="878" y="625"/>
                    </a:lnTo>
                    <a:lnTo>
                      <a:pt x="847" y="615"/>
                    </a:lnTo>
                    <a:lnTo>
                      <a:pt x="818" y="599"/>
                    </a:lnTo>
                    <a:lnTo>
                      <a:pt x="792" y="579"/>
                    </a:lnTo>
                    <a:lnTo>
                      <a:pt x="771" y="553"/>
                    </a:lnTo>
                    <a:lnTo>
                      <a:pt x="756" y="524"/>
                    </a:lnTo>
                    <a:lnTo>
                      <a:pt x="746" y="493"/>
                    </a:lnTo>
                    <a:lnTo>
                      <a:pt x="742" y="459"/>
                    </a:lnTo>
                    <a:lnTo>
                      <a:pt x="742" y="455"/>
                    </a:lnTo>
                    <a:lnTo>
                      <a:pt x="746" y="421"/>
                    </a:lnTo>
                    <a:lnTo>
                      <a:pt x="756" y="389"/>
                    </a:lnTo>
                    <a:lnTo>
                      <a:pt x="771" y="360"/>
                    </a:lnTo>
                    <a:lnTo>
                      <a:pt x="792" y="335"/>
                    </a:lnTo>
                    <a:lnTo>
                      <a:pt x="818" y="315"/>
                    </a:lnTo>
                    <a:lnTo>
                      <a:pt x="847" y="299"/>
                    </a:lnTo>
                    <a:lnTo>
                      <a:pt x="878" y="289"/>
                    </a:lnTo>
                    <a:lnTo>
                      <a:pt x="912" y="286"/>
                    </a:lnTo>
                    <a:lnTo>
                      <a:pt x="1000" y="286"/>
                    </a:lnTo>
                    <a:lnTo>
                      <a:pt x="1022" y="282"/>
                    </a:lnTo>
                    <a:lnTo>
                      <a:pt x="1043" y="274"/>
                    </a:lnTo>
                    <a:lnTo>
                      <a:pt x="1060" y="260"/>
                    </a:lnTo>
                    <a:lnTo>
                      <a:pt x="1073" y="243"/>
                    </a:lnTo>
                    <a:lnTo>
                      <a:pt x="1082" y="223"/>
                    </a:lnTo>
                    <a:lnTo>
                      <a:pt x="1085" y="200"/>
                    </a:lnTo>
                    <a:lnTo>
                      <a:pt x="1085" y="197"/>
                    </a:lnTo>
                    <a:lnTo>
                      <a:pt x="1089" y="162"/>
                    </a:lnTo>
                    <a:lnTo>
                      <a:pt x="1097" y="128"/>
                    </a:lnTo>
                    <a:lnTo>
                      <a:pt x="1112" y="98"/>
                    </a:lnTo>
                    <a:lnTo>
                      <a:pt x="1131" y="70"/>
                    </a:lnTo>
                    <a:lnTo>
                      <a:pt x="1156" y="46"/>
                    </a:lnTo>
                    <a:lnTo>
                      <a:pt x="1183" y="27"/>
                    </a:lnTo>
                    <a:lnTo>
                      <a:pt x="1214" y="12"/>
                    </a:lnTo>
                    <a:lnTo>
                      <a:pt x="1248" y="4"/>
                    </a:lnTo>
                    <a:lnTo>
                      <a:pt x="128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69" name="Freeform 159">
                <a:extLst>
                  <a:ext uri="{FF2B5EF4-FFF2-40B4-BE49-F238E27FC236}">
                    <a16:creationId xmlns:a16="http://schemas.microsoft.com/office/drawing/2014/main" id="{A729239A-48FA-2FC4-EC2E-6E24C38FF3E5}"/>
                  </a:ext>
                </a:extLst>
              </p:cNvPr>
              <p:cNvSpPr>
                <a:spLocks noEditPoints="1"/>
              </p:cNvSpPr>
              <p:nvPr userDrawn="1"/>
            </p:nvSpPr>
            <p:spPr bwMode="auto">
              <a:xfrm>
                <a:off x="897561" y="2050823"/>
                <a:ext cx="194340" cy="166701"/>
              </a:xfrm>
              <a:custGeom>
                <a:avLst/>
                <a:gdLst>
                  <a:gd name="T0" fmla="*/ 1813 w 3604"/>
                  <a:gd name="T1" fmla="*/ 3074 h 3088"/>
                  <a:gd name="T2" fmla="*/ 647 w 3604"/>
                  <a:gd name="T3" fmla="*/ 3074 h 3088"/>
                  <a:gd name="T4" fmla="*/ 3604 w 3604"/>
                  <a:gd name="T5" fmla="*/ 2997 h 3088"/>
                  <a:gd name="T6" fmla="*/ 1230 w 3604"/>
                  <a:gd name="T7" fmla="*/ 2684 h 3088"/>
                  <a:gd name="T8" fmla="*/ 1433 w 3604"/>
                  <a:gd name="T9" fmla="*/ 2699 h 3088"/>
                  <a:gd name="T10" fmla="*/ 1558 w 3604"/>
                  <a:gd name="T11" fmla="*/ 2734 h 3088"/>
                  <a:gd name="T12" fmla="*/ 1619 w 3604"/>
                  <a:gd name="T13" fmla="*/ 2766 h 3088"/>
                  <a:gd name="T14" fmla="*/ 800 w 3604"/>
                  <a:gd name="T15" fmla="*/ 2757 h 3088"/>
                  <a:gd name="T16" fmla="*/ 941 w 3604"/>
                  <a:gd name="T17" fmla="*/ 2713 h 3088"/>
                  <a:gd name="T18" fmla="*/ 1162 w 3604"/>
                  <a:gd name="T19" fmla="*/ 2685 h 3088"/>
                  <a:gd name="T20" fmla="*/ 2461 w 3604"/>
                  <a:gd name="T21" fmla="*/ 2684 h 3088"/>
                  <a:gd name="T22" fmla="*/ 284 w 3604"/>
                  <a:gd name="T23" fmla="*/ 2074 h 3088"/>
                  <a:gd name="T24" fmla="*/ 166 w 3604"/>
                  <a:gd name="T25" fmla="*/ 2143 h 3088"/>
                  <a:gd name="T26" fmla="*/ 119 w 3604"/>
                  <a:gd name="T27" fmla="*/ 2274 h 3088"/>
                  <a:gd name="T28" fmla="*/ 166 w 3604"/>
                  <a:gd name="T29" fmla="*/ 2404 h 3088"/>
                  <a:gd name="T30" fmla="*/ 284 w 3604"/>
                  <a:gd name="T31" fmla="*/ 2474 h 3088"/>
                  <a:gd name="T32" fmla="*/ 423 w 3604"/>
                  <a:gd name="T33" fmla="*/ 2449 h 3088"/>
                  <a:gd name="T34" fmla="*/ 511 w 3604"/>
                  <a:gd name="T35" fmla="*/ 2345 h 3088"/>
                  <a:gd name="T36" fmla="*/ 511 w 3604"/>
                  <a:gd name="T37" fmla="*/ 2202 h 3088"/>
                  <a:gd name="T38" fmla="*/ 423 w 3604"/>
                  <a:gd name="T39" fmla="*/ 2098 h 3088"/>
                  <a:gd name="T40" fmla="*/ 3205 w 3604"/>
                  <a:gd name="T41" fmla="*/ 2058 h 3088"/>
                  <a:gd name="T42" fmla="*/ 3111 w 3604"/>
                  <a:gd name="T43" fmla="*/ 2098 h 3088"/>
                  <a:gd name="T44" fmla="*/ 3061 w 3604"/>
                  <a:gd name="T45" fmla="*/ 2197 h 3088"/>
                  <a:gd name="T46" fmla="*/ 3072 w 3604"/>
                  <a:gd name="T47" fmla="*/ 2326 h 3088"/>
                  <a:gd name="T48" fmla="*/ 3149 w 3604"/>
                  <a:gd name="T49" fmla="*/ 2433 h 3088"/>
                  <a:gd name="T50" fmla="*/ 3258 w 3604"/>
                  <a:gd name="T51" fmla="*/ 2459 h 3088"/>
                  <a:gd name="T52" fmla="*/ 3341 w 3604"/>
                  <a:gd name="T53" fmla="*/ 2401 h 3088"/>
                  <a:gd name="T54" fmla="*/ 3377 w 3604"/>
                  <a:gd name="T55" fmla="*/ 2292 h 3088"/>
                  <a:gd name="T56" fmla="*/ 3348 w 3604"/>
                  <a:gd name="T57" fmla="*/ 2161 h 3088"/>
                  <a:gd name="T58" fmla="*/ 3260 w 3604"/>
                  <a:gd name="T59" fmla="*/ 2072 h 3088"/>
                  <a:gd name="T60" fmla="*/ 810 w 3604"/>
                  <a:gd name="T61" fmla="*/ 1049 h 3088"/>
                  <a:gd name="T62" fmla="*/ 986 w 3604"/>
                  <a:gd name="T63" fmla="*/ 1091 h 3088"/>
                  <a:gd name="T64" fmla="*/ 1230 w 3604"/>
                  <a:gd name="T65" fmla="*/ 1110 h 3088"/>
                  <a:gd name="T66" fmla="*/ 1444 w 3604"/>
                  <a:gd name="T67" fmla="*/ 1095 h 3088"/>
                  <a:gd name="T68" fmla="*/ 1592 w 3604"/>
                  <a:gd name="T69" fmla="*/ 1056 h 3088"/>
                  <a:gd name="T70" fmla="*/ 1560 w 3604"/>
                  <a:gd name="T71" fmla="*/ 2597 h 3088"/>
                  <a:gd name="T72" fmla="*/ 1398 w 3604"/>
                  <a:gd name="T73" fmla="*/ 2563 h 3088"/>
                  <a:gd name="T74" fmla="*/ 1163 w 3604"/>
                  <a:gd name="T75" fmla="*/ 2554 h 3088"/>
                  <a:gd name="T76" fmla="*/ 936 w 3604"/>
                  <a:gd name="T77" fmla="*/ 2581 h 3088"/>
                  <a:gd name="T78" fmla="*/ 777 w 3604"/>
                  <a:gd name="T79" fmla="*/ 2626 h 3088"/>
                  <a:gd name="T80" fmla="*/ 2461 w 3604"/>
                  <a:gd name="T81" fmla="*/ 2358 h 3088"/>
                  <a:gd name="T82" fmla="*/ 1619 w 3604"/>
                  <a:gd name="T83" fmla="*/ 665 h 3088"/>
                  <a:gd name="T84" fmla="*/ 1578 w 3604"/>
                  <a:gd name="T85" fmla="*/ 921 h 3088"/>
                  <a:gd name="T86" fmla="*/ 1471 w 3604"/>
                  <a:gd name="T87" fmla="*/ 956 h 3088"/>
                  <a:gd name="T88" fmla="*/ 1289 w 3604"/>
                  <a:gd name="T89" fmla="*/ 979 h 3088"/>
                  <a:gd name="T90" fmla="*/ 1042 w 3604"/>
                  <a:gd name="T91" fmla="*/ 968 h 3088"/>
                  <a:gd name="T92" fmla="*/ 862 w 3604"/>
                  <a:gd name="T93" fmla="*/ 928 h 3088"/>
                  <a:gd name="T94" fmla="*/ 777 w 3604"/>
                  <a:gd name="T95" fmla="*/ 665 h 3088"/>
                  <a:gd name="T96" fmla="*/ 1813 w 3604"/>
                  <a:gd name="T97" fmla="*/ 665 h 3088"/>
                  <a:gd name="T98" fmla="*/ 647 w 3604"/>
                  <a:gd name="T99" fmla="*/ 2684 h 3088"/>
                  <a:gd name="T100" fmla="*/ 3526 w 3604"/>
                  <a:gd name="T101" fmla="*/ 2614 h 3088"/>
                  <a:gd name="T102" fmla="*/ 1813 w 3604"/>
                  <a:gd name="T103" fmla="*/ 15 h 3088"/>
                  <a:gd name="T104" fmla="*/ 1813 w 3604"/>
                  <a:gd name="T105" fmla="*/ 15 h 3088"/>
                  <a:gd name="T106" fmla="*/ 0 w 3604"/>
                  <a:gd name="T107" fmla="*/ 340 h 3088"/>
                  <a:gd name="T108" fmla="*/ 2613 w 3604"/>
                  <a:gd name="T109" fmla="*/ 410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4" h="3088">
                    <a:moveTo>
                      <a:pt x="1813" y="2813"/>
                    </a:moveTo>
                    <a:lnTo>
                      <a:pt x="2461" y="2813"/>
                    </a:lnTo>
                    <a:lnTo>
                      <a:pt x="2461" y="3074"/>
                    </a:lnTo>
                    <a:lnTo>
                      <a:pt x="1813" y="3074"/>
                    </a:lnTo>
                    <a:lnTo>
                      <a:pt x="1813" y="2813"/>
                    </a:lnTo>
                    <a:close/>
                    <a:moveTo>
                      <a:pt x="0" y="2813"/>
                    </a:moveTo>
                    <a:lnTo>
                      <a:pt x="647" y="2813"/>
                    </a:lnTo>
                    <a:lnTo>
                      <a:pt x="647" y="3074"/>
                    </a:lnTo>
                    <a:lnTo>
                      <a:pt x="0" y="3074"/>
                    </a:lnTo>
                    <a:lnTo>
                      <a:pt x="0" y="2813"/>
                    </a:lnTo>
                    <a:close/>
                    <a:moveTo>
                      <a:pt x="3552" y="2742"/>
                    </a:moveTo>
                    <a:lnTo>
                      <a:pt x="3604" y="2997"/>
                    </a:lnTo>
                    <a:lnTo>
                      <a:pt x="3160" y="3088"/>
                    </a:lnTo>
                    <a:lnTo>
                      <a:pt x="3108" y="2833"/>
                    </a:lnTo>
                    <a:lnTo>
                      <a:pt x="3552" y="2742"/>
                    </a:lnTo>
                    <a:close/>
                    <a:moveTo>
                      <a:pt x="1230" y="2684"/>
                    </a:moveTo>
                    <a:lnTo>
                      <a:pt x="1289" y="2685"/>
                    </a:lnTo>
                    <a:lnTo>
                      <a:pt x="1343" y="2688"/>
                    </a:lnTo>
                    <a:lnTo>
                      <a:pt x="1391" y="2692"/>
                    </a:lnTo>
                    <a:lnTo>
                      <a:pt x="1433" y="2699"/>
                    </a:lnTo>
                    <a:lnTo>
                      <a:pt x="1472" y="2707"/>
                    </a:lnTo>
                    <a:lnTo>
                      <a:pt x="1504" y="2715"/>
                    </a:lnTo>
                    <a:lnTo>
                      <a:pt x="1533" y="2724"/>
                    </a:lnTo>
                    <a:lnTo>
                      <a:pt x="1558" y="2734"/>
                    </a:lnTo>
                    <a:lnTo>
                      <a:pt x="1579" y="2743"/>
                    </a:lnTo>
                    <a:lnTo>
                      <a:pt x="1595" y="2752"/>
                    </a:lnTo>
                    <a:lnTo>
                      <a:pt x="1609" y="2759"/>
                    </a:lnTo>
                    <a:lnTo>
                      <a:pt x="1619" y="2766"/>
                    </a:lnTo>
                    <a:lnTo>
                      <a:pt x="1619" y="3074"/>
                    </a:lnTo>
                    <a:lnTo>
                      <a:pt x="777" y="3074"/>
                    </a:lnTo>
                    <a:lnTo>
                      <a:pt x="777" y="2768"/>
                    </a:lnTo>
                    <a:lnTo>
                      <a:pt x="800" y="2757"/>
                    </a:lnTo>
                    <a:lnTo>
                      <a:pt x="829" y="2747"/>
                    </a:lnTo>
                    <a:lnTo>
                      <a:pt x="862" y="2735"/>
                    </a:lnTo>
                    <a:lnTo>
                      <a:pt x="899" y="2724"/>
                    </a:lnTo>
                    <a:lnTo>
                      <a:pt x="941" y="2713"/>
                    </a:lnTo>
                    <a:lnTo>
                      <a:pt x="989" y="2703"/>
                    </a:lnTo>
                    <a:lnTo>
                      <a:pt x="1042" y="2696"/>
                    </a:lnTo>
                    <a:lnTo>
                      <a:pt x="1100" y="2689"/>
                    </a:lnTo>
                    <a:lnTo>
                      <a:pt x="1162" y="2685"/>
                    </a:lnTo>
                    <a:lnTo>
                      <a:pt x="1230" y="2684"/>
                    </a:lnTo>
                    <a:close/>
                    <a:moveTo>
                      <a:pt x="1813" y="2488"/>
                    </a:moveTo>
                    <a:lnTo>
                      <a:pt x="2461" y="2488"/>
                    </a:lnTo>
                    <a:lnTo>
                      <a:pt x="2461" y="2684"/>
                    </a:lnTo>
                    <a:lnTo>
                      <a:pt x="1813" y="2684"/>
                    </a:lnTo>
                    <a:lnTo>
                      <a:pt x="1813" y="2488"/>
                    </a:lnTo>
                    <a:close/>
                    <a:moveTo>
                      <a:pt x="321" y="2070"/>
                    </a:moveTo>
                    <a:lnTo>
                      <a:pt x="284" y="2074"/>
                    </a:lnTo>
                    <a:lnTo>
                      <a:pt x="250" y="2082"/>
                    </a:lnTo>
                    <a:lnTo>
                      <a:pt x="219" y="2098"/>
                    </a:lnTo>
                    <a:lnTo>
                      <a:pt x="190" y="2118"/>
                    </a:lnTo>
                    <a:lnTo>
                      <a:pt x="166" y="2143"/>
                    </a:lnTo>
                    <a:lnTo>
                      <a:pt x="147" y="2171"/>
                    </a:lnTo>
                    <a:lnTo>
                      <a:pt x="131" y="2202"/>
                    </a:lnTo>
                    <a:lnTo>
                      <a:pt x="122" y="2237"/>
                    </a:lnTo>
                    <a:lnTo>
                      <a:pt x="119" y="2274"/>
                    </a:lnTo>
                    <a:lnTo>
                      <a:pt x="122" y="2310"/>
                    </a:lnTo>
                    <a:lnTo>
                      <a:pt x="131" y="2345"/>
                    </a:lnTo>
                    <a:lnTo>
                      <a:pt x="147" y="2376"/>
                    </a:lnTo>
                    <a:lnTo>
                      <a:pt x="166" y="2404"/>
                    </a:lnTo>
                    <a:lnTo>
                      <a:pt x="190" y="2430"/>
                    </a:lnTo>
                    <a:lnTo>
                      <a:pt x="219" y="2449"/>
                    </a:lnTo>
                    <a:lnTo>
                      <a:pt x="250" y="2464"/>
                    </a:lnTo>
                    <a:lnTo>
                      <a:pt x="284" y="2474"/>
                    </a:lnTo>
                    <a:lnTo>
                      <a:pt x="321" y="2477"/>
                    </a:lnTo>
                    <a:lnTo>
                      <a:pt x="358" y="2474"/>
                    </a:lnTo>
                    <a:lnTo>
                      <a:pt x="391" y="2464"/>
                    </a:lnTo>
                    <a:lnTo>
                      <a:pt x="423" y="2449"/>
                    </a:lnTo>
                    <a:lnTo>
                      <a:pt x="452" y="2430"/>
                    </a:lnTo>
                    <a:lnTo>
                      <a:pt x="476" y="2404"/>
                    </a:lnTo>
                    <a:lnTo>
                      <a:pt x="495" y="2376"/>
                    </a:lnTo>
                    <a:lnTo>
                      <a:pt x="511" y="2345"/>
                    </a:lnTo>
                    <a:lnTo>
                      <a:pt x="520" y="2310"/>
                    </a:lnTo>
                    <a:lnTo>
                      <a:pt x="524" y="2274"/>
                    </a:lnTo>
                    <a:lnTo>
                      <a:pt x="520" y="2237"/>
                    </a:lnTo>
                    <a:lnTo>
                      <a:pt x="511" y="2202"/>
                    </a:lnTo>
                    <a:lnTo>
                      <a:pt x="495" y="2171"/>
                    </a:lnTo>
                    <a:lnTo>
                      <a:pt x="476" y="2143"/>
                    </a:lnTo>
                    <a:lnTo>
                      <a:pt x="452" y="2118"/>
                    </a:lnTo>
                    <a:lnTo>
                      <a:pt x="423" y="2098"/>
                    </a:lnTo>
                    <a:lnTo>
                      <a:pt x="391" y="2082"/>
                    </a:lnTo>
                    <a:lnTo>
                      <a:pt x="358" y="2074"/>
                    </a:lnTo>
                    <a:lnTo>
                      <a:pt x="321" y="2070"/>
                    </a:lnTo>
                    <a:close/>
                    <a:moveTo>
                      <a:pt x="3205" y="2058"/>
                    </a:moveTo>
                    <a:lnTo>
                      <a:pt x="3176" y="2061"/>
                    </a:lnTo>
                    <a:lnTo>
                      <a:pt x="3152" y="2068"/>
                    </a:lnTo>
                    <a:lnTo>
                      <a:pt x="3130" y="2080"/>
                    </a:lnTo>
                    <a:lnTo>
                      <a:pt x="3111" y="2098"/>
                    </a:lnTo>
                    <a:lnTo>
                      <a:pt x="3093" y="2118"/>
                    </a:lnTo>
                    <a:lnTo>
                      <a:pt x="3079" y="2142"/>
                    </a:lnTo>
                    <a:lnTo>
                      <a:pt x="3068" y="2168"/>
                    </a:lnTo>
                    <a:lnTo>
                      <a:pt x="3061" y="2197"/>
                    </a:lnTo>
                    <a:lnTo>
                      <a:pt x="3058" y="2228"/>
                    </a:lnTo>
                    <a:lnTo>
                      <a:pt x="3058" y="2259"/>
                    </a:lnTo>
                    <a:lnTo>
                      <a:pt x="3062" y="2291"/>
                    </a:lnTo>
                    <a:lnTo>
                      <a:pt x="3072" y="2326"/>
                    </a:lnTo>
                    <a:lnTo>
                      <a:pt x="3086" y="2359"/>
                    </a:lnTo>
                    <a:lnTo>
                      <a:pt x="3104" y="2388"/>
                    </a:lnTo>
                    <a:lnTo>
                      <a:pt x="3125" y="2412"/>
                    </a:lnTo>
                    <a:lnTo>
                      <a:pt x="3149" y="2433"/>
                    </a:lnTo>
                    <a:lnTo>
                      <a:pt x="3174" y="2448"/>
                    </a:lnTo>
                    <a:lnTo>
                      <a:pt x="3201" y="2457"/>
                    </a:lnTo>
                    <a:lnTo>
                      <a:pt x="3230" y="2462"/>
                    </a:lnTo>
                    <a:lnTo>
                      <a:pt x="3258" y="2459"/>
                    </a:lnTo>
                    <a:lnTo>
                      <a:pt x="3282" y="2451"/>
                    </a:lnTo>
                    <a:lnTo>
                      <a:pt x="3305" y="2438"/>
                    </a:lnTo>
                    <a:lnTo>
                      <a:pt x="3325" y="2422"/>
                    </a:lnTo>
                    <a:lnTo>
                      <a:pt x="3341" y="2401"/>
                    </a:lnTo>
                    <a:lnTo>
                      <a:pt x="3355" y="2378"/>
                    </a:lnTo>
                    <a:lnTo>
                      <a:pt x="3366" y="2352"/>
                    </a:lnTo>
                    <a:lnTo>
                      <a:pt x="3373" y="2323"/>
                    </a:lnTo>
                    <a:lnTo>
                      <a:pt x="3377" y="2292"/>
                    </a:lnTo>
                    <a:lnTo>
                      <a:pt x="3376" y="2260"/>
                    </a:lnTo>
                    <a:lnTo>
                      <a:pt x="3372" y="2228"/>
                    </a:lnTo>
                    <a:lnTo>
                      <a:pt x="3362" y="2192"/>
                    </a:lnTo>
                    <a:lnTo>
                      <a:pt x="3348" y="2161"/>
                    </a:lnTo>
                    <a:lnTo>
                      <a:pt x="3330" y="2132"/>
                    </a:lnTo>
                    <a:lnTo>
                      <a:pt x="3310" y="2107"/>
                    </a:lnTo>
                    <a:lnTo>
                      <a:pt x="3285" y="2087"/>
                    </a:lnTo>
                    <a:lnTo>
                      <a:pt x="3260" y="2072"/>
                    </a:lnTo>
                    <a:lnTo>
                      <a:pt x="3233" y="2062"/>
                    </a:lnTo>
                    <a:lnTo>
                      <a:pt x="3205" y="2058"/>
                    </a:lnTo>
                    <a:close/>
                    <a:moveTo>
                      <a:pt x="777" y="1036"/>
                    </a:moveTo>
                    <a:lnTo>
                      <a:pt x="810" y="1049"/>
                    </a:lnTo>
                    <a:lnTo>
                      <a:pt x="848" y="1060"/>
                    </a:lnTo>
                    <a:lnTo>
                      <a:pt x="890" y="1072"/>
                    </a:lnTo>
                    <a:lnTo>
                      <a:pt x="936" y="1082"/>
                    </a:lnTo>
                    <a:lnTo>
                      <a:pt x="986" y="1091"/>
                    </a:lnTo>
                    <a:lnTo>
                      <a:pt x="1041" y="1099"/>
                    </a:lnTo>
                    <a:lnTo>
                      <a:pt x="1100" y="1105"/>
                    </a:lnTo>
                    <a:lnTo>
                      <a:pt x="1163" y="1109"/>
                    </a:lnTo>
                    <a:lnTo>
                      <a:pt x="1230" y="1110"/>
                    </a:lnTo>
                    <a:lnTo>
                      <a:pt x="1291" y="1109"/>
                    </a:lnTo>
                    <a:lnTo>
                      <a:pt x="1347" y="1106"/>
                    </a:lnTo>
                    <a:lnTo>
                      <a:pt x="1398" y="1101"/>
                    </a:lnTo>
                    <a:lnTo>
                      <a:pt x="1444" y="1095"/>
                    </a:lnTo>
                    <a:lnTo>
                      <a:pt x="1487" y="1086"/>
                    </a:lnTo>
                    <a:lnTo>
                      <a:pt x="1526" y="1077"/>
                    </a:lnTo>
                    <a:lnTo>
                      <a:pt x="1560" y="1066"/>
                    </a:lnTo>
                    <a:lnTo>
                      <a:pt x="1592" y="1056"/>
                    </a:lnTo>
                    <a:lnTo>
                      <a:pt x="1619" y="1044"/>
                    </a:lnTo>
                    <a:lnTo>
                      <a:pt x="1619" y="2619"/>
                    </a:lnTo>
                    <a:lnTo>
                      <a:pt x="1592" y="2608"/>
                    </a:lnTo>
                    <a:lnTo>
                      <a:pt x="1560" y="2597"/>
                    </a:lnTo>
                    <a:lnTo>
                      <a:pt x="1526" y="2587"/>
                    </a:lnTo>
                    <a:lnTo>
                      <a:pt x="1487" y="2577"/>
                    </a:lnTo>
                    <a:lnTo>
                      <a:pt x="1444" y="2569"/>
                    </a:lnTo>
                    <a:lnTo>
                      <a:pt x="1398" y="2563"/>
                    </a:lnTo>
                    <a:lnTo>
                      <a:pt x="1347" y="2557"/>
                    </a:lnTo>
                    <a:lnTo>
                      <a:pt x="1291" y="2554"/>
                    </a:lnTo>
                    <a:lnTo>
                      <a:pt x="1230" y="2553"/>
                    </a:lnTo>
                    <a:lnTo>
                      <a:pt x="1163" y="2554"/>
                    </a:lnTo>
                    <a:lnTo>
                      <a:pt x="1100" y="2558"/>
                    </a:lnTo>
                    <a:lnTo>
                      <a:pt x="1041" y="2564"/>
                    </a:lnTo>
                    <a:lnTo>
                      <a:pt x="986" y="2573"/>
                    </a:lnTo>
                    <a:lnTo>
                      <a:pt x="936" y="2581"/>
                    </a:lnTo>
                    <a:lnTo>
                      <a:pt x="890" y="2592"/>
                    </a:lnTo>
                    <a:lnTo>
                      <a:pt x="848" y="2603"/>
                    </a:lnTo>
                    <a:lnTo>
                      <a:pt x="810" y="2615"/>
                    </a:lnTo>
                    <a:lnTo>
                      <a:pt x="777" y="2626"/>
                    </a:lnTo>
                    <a:lnTo>
                      <a:pt x="777" y="1036"/>
                    </a:lnTo>
                    <a:close/>
                    <a:moveTo>
                      <a:pt x="1813" y="796"/>
                    </a:moveTo>
                    <a:lnTo>
                      <a:pt x="2461" y="796"/>
                    </a:lnTo>
                    <a:lnTo>
                      <a:pt x="2461" y="2358"/>
                    </a:lnTo>
                    <a:lnTo>
                      <a:pt x="1813" y="2358"/>
                    </a:lnTo>
                    <a:lnTo>
                      <a:pt x="1813" y="796"/>
                    </a:lnTo>
                    <a:close/>
                    <a:moveTo>
                      <a:pt x="777" y="665"/>
                    </a:moveTo>
                    <a:lnTo>
                      <a:pt x="1619" y="665"/>
                    </a:lnTo>
                    <a:lnTo>
                      <a:pt x="1619" y="897"/>
                    </a:lnTo>
                    <a:lnTo>
                      <a:pt x="1608" y="904"/>
                    </a:lnTo>
                    <a:lnTo>
                      <a:pt x="1595" y="912"/>
                    </a:lnTo>
                    <a:lnTo>
                      <a:pt x="1578" y="921"/>
                    </a:lnTo>
                    <a:lnTo>
                      <a:pt x="1557" y="930"/>
                    </a:lnTo>
                    <a:lnTo>
                      <a:pt x="1533" y="939"/>
                    </a:lnTo>
                    <a:lnTo>
                      <a:pt x="1503" y="949"/>
                    </a:lnTo>
                    <a:lnTo>
                      <a:pt x="1471" y="956"/>
                    </a:lnTo>
                    <a:lnTo>
                      <a:pt x="1432" y="964"/>
                    </a:lnTo>
                    <a:lnTo>
                      <a:pt x="1390" y="971"/>
                    </a:lnTo>
                    <a:lnTo>
                      <a:pt x="1343" y="976"/>
                    </a:lnTo>
                    <a:lnTo>
                      <a:pt x="1289" y="979"/>
                    </a:lnTo>
                    <a:lnTo>
                      <a:pt x="1230" y="980"/>
                    </a:lnTo>
                    <a:lnTo>
                      <a:pt x="1162" y="978"/>
                    </a:lnTo>
                    <a:lnTo>
                      <a:pt x="1100" y="975"/>
                    </a:lnTo>
                    <a:lnTo>
                      <a:pt x="1042" y="968"/>
                    </a:lnTo>
                    <a:lnTo>
                      <a:pt x="989" y="960"/>
                    </a:lnTo>
                    <a:lnTo>
                      <a:pt x="941" y="950"/>
                    </a:lnTo>
                    <a:lnTo>
                      <a:pt x="899" y="939"/>
                    </a:lnTo>
                    <a:lnTo>
                      <a:pt x="862" y="928"/>
                    </a:lnTo>
                    <a:lnTo>
                      <a:pt x="829" y="917"/>
                    </a:lnTo>
                    <a:lnTo>
                      <a:pt x="800" y="906"/>
                    </a:lnTo>
                    <a:lnTo>
                      <a:pt x="777" y="896"/>
                    </a:lnTo>
                    <a:lnTo>
                      <a:pt x="777" y="665"/>
                    </a:lnTo>
                    <a:close/>
                    <a:moveTo>
                      <a:pt x="1813" y="471"/>
                    </a:moveTo>
                    <a:lnTo>
                      <a:pt x="2461" y="471"/>
                    </a:lnTo>
                    <a:lnTo>
                      <a:pt x="2461" y="665"/>
                    </a:lnTo>
                    <a:lnTo>
                      <a:pt x="1813" y="665"/>
                    </a:lnTo>
                    <a:lnTo>
                      <a:pt x="1813" y="471"/>
                    </a:lnTo>
                    <a:close/>
                    <a:moveTo>
                      <a:pt x="0" y="471"/>
                    </a:moveTo>
                    <a:lnTo>
                      <a:pt x="647" y="471"/>
                    </a:lnTo>
                    <a:lnTo>
                      <a:pt x="647" y="2684"/>
                    </a:lnTo>
                    <a:lnTo>
                      <a:pt x="0" y="2684"/>
                    </a:lnTo>
                    <a:lnTo>
                      <a:pt x="0" y="471"/>
                    </a:lnTo>
                    <a:close/>
                    <a:moveTo>
                      <a:pt x="3083" y="446"/>
                    </a:moveTo>
                    <a:lnTo>
                      <a:pt x="3526" y="2614"/>
                    </a:lnTo>
                    <a:lnTo>
                      <a:pt x="3082" y="2705"/>
                    </a:lnTo>
                    <a:lnTo>
                      <a:pt x="2639" y="538"/>
                    </a:lnTo>
                    <a:lnTo>
                      <a:pt x="3083" y="446"/>
                    </a:lnTo>
                    <a:close/>
                    <a:moveTo>
                      <a:pt x="1813" y="15"/>
                    </a:moveTo>
                    <a:lnTo>
                      <a:pt x="2461" y="15"/>
                    </a:lnTo>
                    <a:lnTo>
                      <a:pt x="2461" y="340"/>
                    </a:lnTo>
                    <a:lnTo>
                      <a:pt x="1813" y="340"/>
                    </a:lnTo>
                    <a:lnTo>
                      <a:pt x="1813" y="15"/>
                    </a:lnTo>
                    <a:close/>
                    <a:moveTo>
                      <a:pt x="0" y="15"/>
                    </a:moveTo>
                    <a:lnTo>
                      <a:pt x="647" y="15"/>
                    </a:lnTo>
                    <a:lnTo>
                      <a:pt x="647" y="340"/>
                    </a:lnTo>
                    <a:lnTo>
                      <a:pt x="0" y="340"/>
                    </a:lnTo>
                    <a:lnTo>
                      <a:pt x="0" y="15"/>
                    </a:lnTo>
                    <a:close/>
                    <a:moveTo>
                      <a:pt x="2992" y="0"/>
                    </a:moveTo>
                    <a:lnTo>
                      <a:pt x="3057" y="319"/>
                    </a:lnTo>
                    <a:lnTo>
                      <a:pt x="2613" y="410"/>
                    </a:lnTo>
                    <a:lnTo>
                      <a:pt x="2549" y="92"/>
                    </a:lnTo>
                    <a:lnTo>
                      <a:pt x="29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nvGrpSpPr>
              <p:cNvPr id="170" name="Group 169">
                <a:extLst>
                  <a:ext uri="{FF2B5EF4-FFF2-40B4-BE49-F238E27FC236}">
                    <a16:creationId xmlns:a16="http://schemas.microsoft.com/office/drawing/2014/main" id="{576EE08D-9649-783F-FEC5-2D2EB7F39EF2}"/>
                  </a:ext>
                </a:extLst>
              </p:cNvPr>
              <p:cNvGrpSpPr/>
              <p:nvPr/>
            </p:nvGrpSpPr>
            <p:grpSpPr>
              <a:xfrm>
                <a:off x="2644320" y="3583923"/>
                <a:ext cx="154004" cy="139253"/>
                <a:chOff x="6704013" y="4106863"/>
                <a:chExt cx="414337" cy="374650"/>
              </a:xfrm>
              <a:solidFill>
                <a:schemeClr val="bg1"/>
              </a:solidFill>
            </p:grpSpPr>
            <p:sp>
              <p:nvSpPr>
                <p:cNvPr id="187" name="Rectangle 164">
                  <a:extLst>
                    <a:ext uri="{FF2B5EF4-FFF2-40B4-BE49-F238E27FC236}">
                      <a16:creationId xmlns:a16="http://schemas.microsoft.com/office/drawing/2014/main" id="{044EAA28-181F-B6B4-F5DF-34CADA36C14B}"/>
                    </a:ext>
                  </a:extLst>
                </p:cNvPr>
                <p:cNvSpPr>
                  <a:spLocks noChangeArrowheads="1"/>
                </p:cNvSpPr>
                <p:nvPr/>
              </p:nvSpPr>
              <p:spPr bwMode="auto">
                <a:xfrm>
                  <a:off x="6764338" y="4295775"/>
                  <a:ext cx="36512" cy="365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8" name="Rectangle 165">
                  <a:extLst>
                    <a:ext uri="{FF2B5EF4-FFF2-40B4-BE49-F238E27FC236}">
                      <a16:creationId xmlns:a16="http://schemas.microsoft.com/office/drawing/2014/main" id="{A490725D-AB1A-BEEB-B4DA-C341ED0099CA}"/>
                    </a:ext>
                  </a:extLst>
                </p:cNvPr>
                <p:cNvSpPr>
                  <a:spLocks noChangeArrowheads="1"/>
                </p:cNvSpPr>
                <p:nvPr/>
              </p:nvSpPr>
              <p:spPr bwMode="auto">
                <a:xfrm>
                  <a:off x="6764338" y="4354513"/>
                  <a:ext cx="36512" cy="365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9" name="Rectangle 166">
                  <a:extLst>
                    <a:ext uri="{FF2B5EF4-FFF2-40B4-BE49-F238E27FC236}">
                      <a16:creationId xmlns:a16="http://schemas.microsoft.com/office/drawing/2014/main" id="{06EE88BC-E563-6E0A-AC01-62334D2A0D51}"/>
                    </a:ext>
                  </a:extLst>
                </p:cNvPr>
                <p:cNvSpPr>
                  <a:spLocks noChangeArrowheads="1"/>
                </p:cNvSpPr>
                <p:nvPr/>
              </p:nvSpPr>
              <p:spPr bwMode="auto">
                <a:xfrm>
                  <a:off x="6824663" y="4237038"/>
                  <a:ext cx="36512" cy="365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0" name="Rectangle 167">
                  <a:extLst>
                    <a:ext uri="{FF2B5EF4-FFF2-40B4-BE49-F238E27FC236}">
                      <a16:creationId xmlns:a16="http://schemas.microsoft.com/office/drawing/2014/main" id="{4B393057-A574-FFC4-ACDA-61F3ED29E8E8}"/>
                    </a:ext>
                  </a:extLst>
                </p:cNvPr>
                <p:cNvSpPr>
                  <a:spLocks noChangeArrowheads="1"/>
                </p:cNvSpPr>
                <p:nvPr/>
              </p:nvSpPr>
              <p:spPr bwMode="auto">
                <a:xfrm>
                  <a:off x="6824663" y="4295775"/>
                  <a:ext cx="36512" cy="365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1" name="Rectangle 168">
                  <a:extLst>
                    <a:ext uri="{FF2B5EF4-FFF2-40B4-BE49-F238E27FC236}">
                      <a16:creationId xmlns:a16="http://schemas.microsoft.com/office/drawing/2014/main" id="{77F6C3F1-A28A-3DC1-91ED-4571EDC78CF6}"/>
                    </a:ext>
                  </a:extLst>
                </p:cNvPr>
                <p:cNvSpPr>
                  <a:spLocks noChangeArrowheads="1"/>
                </p:cNvSpPr>
                <p:nvPr/>
              </p:nvSpPr>
              <p:spPr bwMode="auto">
                <a:xfrm>
                  <a:off x="6824663" y="4354513"/>
                  <a:ext cx="36512" cy="365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2" name="Freeform 169">
                  <a:extLst>
                    <a:ext uri="{FF2B5EF4-FFF2-40B4-BE49-F238E27FC236}">
                      <a16:creationId xmlns:a16="http://schemas.microsoft.com/office/drawing/2014/main" id="{BF8E5062-0658-A05C-2B2D-B990435F96EA}"/>
                    </a:ext>
                  </a:extLst>
                </p:cNvPr>
                <p:cNvSpPr>
                  <a:spLocks noEditPoints="1"/>
                </p:cNvSpPr>
                <p:nvPr/>
              </p:nvSpPr>
              <p:spPr bwMode="auto">
                <a:xfrm>
                  <a:off x="6704013" y="4106863"/>
                  <a:ext cx="414337" cy="374650"/>
                </a:xfrm>
                <a:custGeom>
                  <a:avLst/>
                  <a:gdLst>
                    <a:gd name="T0" fmla="*/ 2318 w 3397"/>
                    <a:gd name="T1" fmla="*/ 2815 h 3065"/>
                    <a:gd name="T2" fmla="*/ 2306 w 3397"/>
                    <a:gd name="T3" fmla="*/ 2916 h 3065"/>
                    <a:gd name="T4" fmla="*/ 2389 w 3397"/>
                    <a:gd name="T5" fmla="*/ 2969 h 3065"/>
                    <a:gd name="T6" fmla="*/ 2472 w 3397"/>
                    <a:gd name="T7" fmla="*/ 2916 h 3065"/>
                    <a:gd name="T8" fmla="*/ 2462 w 3397"/>
                    <a:gd name="T9" fmla="*/ 2815 h 3065"/>
                    <a:gd name="T10" fmla="*/ 1568 w 3397"/>
                    <a:gd name="T11" fmla="*/ 1947 h 3065"/>
                    <a:gd name="T12" fmla="*/ 1484 w 3397"/>
                    <a:gd name="T13" fmla="*/ 1999 h 3065"/>
                    <a:gd name="T14" fmla="*/ 1496 w 3397"/>
                    <a:gd name="T15" fmla="*/ 2100 h 3065"/>
                    <a:gd name="T16" fmla="*/ 1589 w 3397"/>
                    <a:gd name="T17" fmla="*/ 2132 h 3065"/>
                    <a:gd name="T18" fmla="*/ 1659 w 3397"/>
                    <a:gd name="T19" fmla="*/ 2062 h 3065"/>
                    <a:gd name="T20" fmla="*/ 1625 w 3397"/>
                    <a:gd name="T21" fmla="*/ 1967 h 3065"/>
                    <a:gd name="T22" fmla="*/ 3188 w 3397"/>
                    <a:gd name="T23" fmla="*/ 1949 h 3065"/>
                    <a:gd name="T24" fmla="*/ 3120 w 3397"/>
                    <a:gd name="T25" fmla="*/ 2019 h 3065"/>
                    <a:gd name="T26" fmla="*/ 3153 w 3397"/>
                    <a:gd name="T27" fmla="*/ 2114 h 3065"/>
                    <a:gd name="T28" fmla="*/ 3251 w 3397"/>
                    <a:gd name="T29" fmla="*/ 2125 h 3065"/>
                    <a:gd name="T30" fmla="*/ 3303 w 3397"/>
                    <a:gd name="T31" fmla="*/ 2040 h 3065"/>
                    <a:gd name="T32" fmla="*/ 3251 w 3397"/>
                    <a:gd name="T33" fmla="*/ 1955 h 3065"/>
                    <a:gd name="T34" fmla="*/ 2874 w 3397"/>
                    <a:gd name="T35" fmla="*/ 1487 h 3065"/>
                    <a:gd name="T36" fmla="*/ 2434 w 3397"/>
                    <a:gd name="T37" fmla="*/ 1863 h 3065"/>
                    <a:gd name="T38" fmla="*/ 2309 w 3397"/>
                    <a:gd name="T39" fmla="*/ 1876 h 3065"/>
                    <a:gd name="T40" fmla="*/ 1857 w 3397"/>
                    <a:gd name="T41" fmla="*/ 1594 h 3065"/>
                    <a:gd name="T42" fmla="*/ 1779 w 3397"/>
                    <a:gd name="T43" fmla="*/ 1619 h 3065"/>
                    <a:gd name="T44" fmla="*/ 1774 w 3397"/>
                    <a:gd name="T45" fmla="*/ 1702 h 3065"/>
                    <a:gd name="T46" fmla="*/ 2222 w 3397"/>
                    <a:gd name="T47" fmla="*/ 2116 h 3065"/>
                    <a:gd name="T48" fmla="*/ 2326 w 3397"/>
                    <a:gd name="T49" fmla="*/ 2219 h 3065"/>
                    <a:gd name="T50" fmla="*/ 2479 w 3397"/>
                    <a:gd name="T51" fmla="*/ 2205 h 3065"/>
                    <a:gd name="T52" fmla="*/ 2566 w 3397"/>
                    <a:gd name="T53" fmla="*/ 2078 h 3065"/>
                    <a:gd name="T54" fmla="*/ 2948 w 3397"/>
                    <a:gd name="T55" fmla="*/ 1617 h 3065"/>
                    <a:gd name="T56" fmla="*/ 2973 w 3397"/>
                    <a:gd name="T57" fmla="*/ 1530 h 3065"/>
                    <a:gd name="T58" fmla="*/ 2909 w 3397"/>
                    <a:gd name="T59" fmla="*/ 1480 h 3065"/>
                    <a:gd name="T60" fmla="*/ 2318 w 3397"/>
                    <a:gd name="T61" fmla="*/ 1147 h 3065"/>
                    <a:gd name="T62" fmla="*/ 2306 w 3397"/>
                    <a:gd name="T63" fmla="*/ 1248 h 3065"/>
                    <a:gd name="T64" fmla="*/ 2389 w 3397"/>
                    <a:gd name="T65" fmla="*/ 1300 h 3065"/>
                    <a:gd name="T66" fmla="*/ 2472 w 3397"/>
                    <a:gd name="T67" fmla="*/ 1248 h 3065"/>
                    <a:gd name="T68" fmla="*/ 2462 w 3397"/>
                    <a:gd name="T69" fmla="*/ 1147 h 3065"/>
                    <a:gd name="T70" fmla="*/ 260 w 3397"/>
                    <a:gd name="T71" fmla="*/ 705 h 3065"/>
                    <a:gd name="T72" fmla="*/ 1427 w 3397"/>
                    <a:gd name="T73" fmla="*/ 2343 h 3065"/>
                    <a:gd name="T74" fmla="*/ 1384 w 3397"/>
                    <a:gd name="T75" fmla="*/ 1964 h 3065"/>
                    <a:gd name="T76" fmla="*/ 1477 w 3397"/>
                    <a:gd name="T77" fmla="*/ 1606 h 3065"/>
                    <a:gd name="T78" fmla="*/ 1496 w 3397"/>
                    <a:gd name="T79" fmla="*/ 1366 h 3065"/>
                    <a:gd name="T80" fmla="*/ 1912 w 3397"/>
                    <a:gd name="T81" fmla="*/ 1139 h 3065"/>
                    <a:gd name="T82" fmla="*/ 2243 w 3397"/>
                    <a:gd name="T83" fmla="*/ 1027 h 3065"/>
                    <a:gd name="T84" fmla="*/ 2536 w 3397"/>
                    <a:gd name="T85" fmla="*/ 1028 h 3065"/>
                    <a:gd name="T86" fmla="*/ 1880 w 3397"/>
                    <a:gd name="T87" fmla="*/ 463 h 3065"/>
                    <a:gd name="T88" fmla="*/ 2619 w 3397"/>
                    <a:gd name="T89" fmla="*/ 2 h 3065"/>
                    <a:gd name="T90" fmla="*/ 2755 w 3397"/>
                    <a:gd name="T91" fmla="*/ 87 h 3065"/>
                    <a:gd name="T92" fmla="*/ 2797 w 3397"/>
                    <a:gd name="T93" fmla="*/ 1105 h 3065"/>
                    <a:gd name="T94" fmla="*/ 3109 w 3397"/>
                    <a:gd name="T95" fmla="*/ 1324 h 3065"/>
                    <a:gd name="T96" fmla="*/ 3320 w 3397"/>
                    <a:gd name="T97" fmla="*/ 1648 h 3065"/>
                    <a:gd name="T98" fmla="*/ 3397 w 3397"/>
                    <a:gd name="T99" fmla="*/ 2040 h 3065"/>
                    <a:gd name="T100" fmla="*/ 3325 w 3397"/>
                    <a:gd name="T101" fmla="*/ 2422 h 3065"/>
                    <a:gd name="T102" fmla="*/ 3128 w 3397"/>
                    <a:gd name="T103" fmla="*/ 2738 h 3065"/>
                    <a:gd name="T104" fmla="*/ 2832 w 3397"/>
                    <a:gd name="T105" fmla="*/ 2961 h 3065"/>
                    <a:gd name="T106" fmla="*/ 2468 w 3397"/>
                    <a:gd name="T107" fmla="*/ 3061 h 3065"/>
                    <a:gd name="T108" fmla="*/ 2086 w 3397"/>
                    <a:gd name="T109" fmla="*/ 3017 h 3065"/>
                    <a:gd name="T110" fmla="*/ 1761 w 3397"/>
                    <a:gd name="T111" fmla="*/ 2840 h 3065"/>
                    <a:gd name="T112" fmla="*/ 87 w 3397"/>
                    <a:gd name="T113" fmla="*/ 2798 h 3065"/>
                    <a:gd name="T114" fmla="*/ 3 w 3397"/>
                    <a:gd name="T115" fmla="*/ 2661 h 3065"/>
                    <a:gd name="T116" fmla="*/ 24 w 3397"/>
                    <a:gd name="T117" fmla="*/ 115 h 3065"/>
                    <a:gd name="T118" fmla="*/ 144 w 3397"/>
                    <a:gd name="T119" fmla="*/ 10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7" h="3065">
                      <a:moveTo>
                        <a:pt x="2389" y="2780"/>
                      </a:moveTo>
                      <a:lnTo>
                        <a:pt x="2368" y="2784"/>
                      </a:lnTo>
                      <a:lnTo>
                        <a:pt x="2349" y="2790"/>
                      </a:lnTo>
                      <a:lnTo>
                        <a:pt x="2331" y="2802"/>
                      </a:lnTo>
                      <a:lnTo>
                        <a:pt x="2318" y="2815"/>
                      </a:lnTo>
                      <a:lnTo>
                        <a:pt x="2306" y="2833"/>
                      </a:lnTo>
                      <a:lnTo>
                        <a:pt x="2300" y="2854"/>
                      </a:lnTo>
                      <a:lnTo>
                        <a:pt x="2297" y="2875"/>
                      </a:lnTo>
                      <a:lnTo>
                        <a:pt x="2300" y="2897"/>
                      </a:lnTo>
                      <a:lnTo>
                        <a:pt x="2306" y="2916"/>
                      </a:lnTo>
                      <a:lnTo>
                        <a:pt x="2318" y="2933"/>
                      </a:lnTo>
                      <a:lnTo>
                        <a:pt x="2331" y="2948"/>
                      </a:lnTo>
                      <a:lnTo>
                        <a:pt x="2349" y="2960"/>
                      </a:lnTo>
                      <a:lnTo>
                        <a:pt x="2368" y="2966"/>
                      </a:lnTo>
                      <a:lnTo>
                        <a:pt x="2389" y="2969"/>
                      </a:lnTo>
                      <a:lnTo>
                        <a:pt x="2410" y="2966"/>
                      </a:lnTo>
                      <a:lnTo>
                        <a:pt x="2430" y="2960"/>
                      </a:lnTo>
                      <a:lnTo>
                        <a:pt x="2447" y="2948"/>
                      </a:lnTo>
                      <a:lnTo>
                        <a:pt x="2462" y="2933"/>
                      </a:lnTo>
                      <a:lnTo>
                        <a:pt x="2472" y="2916"/>
                      </a:lnTo>
                      <a:lnTo>
                        <a:pt x="2479" y="2897"/>
                      </a:lnTo>
                      <a:lnTo>
                        <a:pt x="2481" y="2875"/>
                      </a:lnTo>
                      <a:lnTo>
                        <a:pt x="2479" y="2854"/>
                      </a:lnTo>
                      <a:lnTo>
                        <a:pt x="2472" y="2833"/>
                      </a:lnTo>
                      <a:lnTo>
                        <a:pt x="2462" y="2815"/>
                      </a:lnTo>
                      <a:lnTo>
                        <a:pt x="2447" y="2802"/>
                      </a:lnTo>
                      <a:lnTo>
                        <a:pt x="2430" y="2790"/>
                      </a:lnTo>
                      <a:lnTo>
                        <a:pt x="2410" y="2784"/>
                      </a:lnTo>
                      <a:lnTo>
                        <a:pt x="2389" y="2780"/>
                      </a:lnTo>
                      <a:close/>
                      <a:moveTo>
                        <a:pt x="1568" y="1947"/>
                      </a:moveTo>
                      <a:lnTo>
                        <a:pt x="1547" y="1949"/>
                      </a:lnTo>
                      <a:lnTo>
                        <a:pt x="1527" y="1956"/>
                      </a:lnTo>
                      <a:lnTo>
                        <a:pt x="1511" y="1967"/>
                      </a:lnTo>
                      <a:lnTo>
                        <a:pt x="1496" y="1982"/>
                      </a:lnTo>
                      <a:lnTo>
                        <a:pt x="1484" y="1999"/>
                      </a:lnTo>
                      <a:lnTo>
                        <a:pt x="1478" y="2019"/>
                      </a:lnTo>
                      <a:lnTo>
                        <a:pt x="1475" y="2040"/>
                      </a:lnTo>
                      <a:lnTo>
                        <a:pt x="1478" y="2062"/>
                      </a:lnTo>
                      <a:lnTo>
                        <a:pt x="1484" y="2081"/>
                      </a:lnTo>
                      <a:lnTo>
                        <a:pt x="1496" y="2100"/>
                      </a:lnTo>
                      <a:lnTo>
                        <a:pt x="1511" y="2114"/>
                      </a:lnTo>
                      <a:lnTo>
                        <a:pt x="1527" y="2125"/>
                      </a:lnTo>
                      <a:lnTo>
                        <a:pt x="1547" y="2132"/>
                      </a:lnTo>
                      <a:lnTo>
                        <a:pt x="1568" y="2135"/>
                      </a:lnTo>
                      <a:lnTo>
                        <a:pt x="1589" y="2132"/>
                      </a:lnTo>
                      <a:lnTo>
                        <a:pt x="1609" y="2125"/>
                      </a:lnTo>
                      <a:lnTo>
                        <a:pt x="1626" y="2114"/>
                      </a:lnTo>
                      <a:lnTo>
                        <a:pt x="1640" y="2100"/>
                      </a:lnTo>
                      <a:lnTo>
                        <a:pt x="1652" y="2081"/>
                      </a:lnTo>
                      <a:lnTo>
                        <a:pt x="1659" y="2062"/>
                      </a:lnTo>
                      <a:lnTo>
                        <a:pt x="1661" y="2040"/>
                      </a:lnTo>
                      <a:lnTo>
                        <a:pt x="1658" y="2019"/>
                      </a:lnTo>
                      <a:lnTo>
                        <a:pt x="1652" y="1999"/>
                      </a:lnTo>
                      <a:lnTo>
                        <a:pt x="1640" y="1982"/>
                      </a:lnTo>
                      <a:lnTo>
                        <a:pt x="1625" y="1967"/>
                      </a:lnTo>
                      <a:lnTo>
                        <a:pt x="1609" y="1956"/>
                      </a:lnTo>
                      <a:lnTo>
                        <a:pt x="1589" y="1949"/>
                      </a:lnTo>
                      <a:lnTo>
                        <a:pt x="1568" y="1947"/>
                      </a:lnTo>
                      <a:close/>
                      <a:moveTo>
                        <a:pt x="3210" y="1946"/>
                      </a:moveTo>
                      <a:lnTo>
                        <a:pt x="3188" y="1949"/>
                      </a:lnTo>
                      <a:lnTo>
                        <a:pt x="3169" y="1955"/>
                      </a:lnTo>
                      <a:lnTo>
                        <a:pt x="3153" y="1967"/>
                      </a:lnTo>
                      <a:lnTo>
                        <a:pt x="3138" y="1982"/>
                      </a:lnTo>
                      <a:lnTo>
                        <a:pt x="3127" y="1999"/>
                      </a:lnTo>
                      <a:lnTo>
                        <a:pt x="3120" y="2019"/>
                      </a:lnTo>
                      <a:lnTo>
                        <a:pt x="3117" y="2040"/>
                      </a:lnTo>
                      <a:lnTo>
                        <a:pt x="3120" y="2062"/>
                      </a:lnTo>
                      <a:lnTo>
                        <a:pt x="3127" y="2081"/>
                      </a:lnTo>
                      <a:lnTo>
                        <a:pt x="3138" y="2100"/>
                      </a:lnTo>
                      <a:lnTo>
                        <a:pt x="3153" y="2114"/>
                      </a:lnTo>
                      <a:lnTo>
                        <a:pt x="3169" y="2125"/>
                      </a:lnTo>
                      <a:lnTo>
                        <a:pt x="3188" y="2132"/>
                      </a:lnTo>
                      <a:lnTo>
                        <a:pt x="3210" y="2135"/>
                      </a:lnTo>
                      <a:lnTo>
                        <a:pt x="3231" y="2132"/>
                      </a:lnTo>
                      <a:lnTo>
                        <a:pt x="3251" y="2125"/>
                      </a:lnTo>
                      <a:lnTo>
                        <a:pt x="3269" y="2114"/>
                      </a:lnTo>
                      <a:lnTo>
                        <a:pt x="3282" y="2100"/>
                      </a:lnTo>
                      <a:lnTo>
                        <a:pt x="3294" y="2081"/>
                      </a:lnTo>
                      <a:lnTo>
                        <a:pt x="3300" y="2062"/>
                      </a:lnTo>
                      <a:lnTo>
                        <a:pt x="3303" y="2040"/>
                      </a:lnTo>
                      <a:lnTo>
                        <a:pt x="3300" y="2019"/>
                      </a:lnTo>
                      <a:lnTo>
                        <a:pt x="3294" y="1999"/>
                      </a:lnTo>
                      <a:lnTo>
                        <a:pt x="3282" y="1982"/>
                      </a:lnTo>
                      <a:lnTo>
                        <a:pt x="3269" y="1967"/>
                      </a:lnTo>
                      <a:lnTo>
                        <a:pt x="3251" y="1955"/>
                      </a:lnTo>
                      <a:lnTo>
                        <a:pt x="3231" y="1949"/>
                      </a:lnTo>
                      <a:lnTo>
                        <a:pt x="3210" y="1946"/>
                      </a:lnTo>
                      <a:close/>
                      <a:moveTo>
                        <a:pt x="2909" y="1480"/>
                      </a:moveTo>
                      <a:lnTo>
                        <a:pt x="2892" y="1481"/>
                      </a:lnTo>
                      <a:lnTo>
                        <a:pt x="2874" y="1487"/>
                      </a:lnTo>
                      <a:lnTo>
                        <a:pt x="2857" y="1496"/>
                      </a:lnTo>
                      <a:lnTo>
                        <a:pt x="2842" y="1509"/>
                      </a:lnTo>
                      <a:lnTo>
                        <a:pt x="2474" y="1881"/>
                      </a:lnTo>
                      <a:lnTo>
                        <a:pt x="2455" y="1872"/>
                      </a:lnTo>
                      <a:lnTo>
                        <a:pt x="2434" y="1863"/>
                      </a:lnTo>
                      <a:lnTo>
                        <a:pt x="2413" y="1858"/>
                      </a:lnTo>
                      <a:lnTo>
                        <a:pt x="2389" y="1857"/>
                      </a:lnTo>
                      <a:lnTo>
                        <a:pt x="2361" y="1859"/>
                      </a:lnTo>
                      <a:lnTo>
                        <a:pt x="2334" y="1865"/>
                      </a:lnTo>
                      <a:lnTo>
                        <a:pt x="2309" y="1876"/>
                      </a:lnTo>
                      <a:lnTo>
                        <a:pt x="2287" y="1891"/>
                      </a:lnTo>
                      <a:lnTo>
                        <a:pt x="2266" y="1908"/>
                      </a:lnTo>
                      <a:lnTo>
                        <a:pt x="1891" y="1610"/>
                      </a:lnTo>
                      <a:lnTo>
                        <a:pt x="1874" y="1599"/>
                      </a:lnTo>
                      <a:lnTo>
                        <a:pt x="1857" y="1594"/>
                      </a:lnTo>
                      <a:lnTo>
                        <a:pt x="1839" y="1592"/>
                      </a:lnTo>
                      <a:lnTo>
                        <a:pt x="1823" y="1593"/>
                      </a:lnTo>
                      <a:lnTo>
                        <a:pt x="1806" y="1598"/>
                      </a:lnTo>
                      <a:lnTo>
                        <a:pt x="1791" y="1606"/>
                      </a:lnTo>
                      <a:lnTo>
                        <a:pt x="1779" y="1619"/>
                      </a:lnTo>
                      <a:lnTo>
                        <a:pt x="1769" y="1635"/>
                      </a:lnTo>
                      <a:lnTo>
                        <a:pt x="1765" y="1651"/>
                      </a:lnTo>
                      <a:lnTo>
                        <a:pt x="1764" y="1668"/>
                      </a:lnTo>
                      <a:lnTo>
                        <a:pt x="1766" y="1686"/>
                      </a:lnTo>
                      <a:lnTo>
                        <a:pt x="1774" y="1702"/>
                      </a:lnTo>
                      <a:lnTo>
                        <a:pt x="1783" y="1718"/>
                      </a:lnTo>
                      <a:lnTo>
                        <a:pt x="1797" y="1732"/>
                      </a:lnTo>
                      <a:lnTo>
                        <a:pt x="2208" y="2055"/>
                      </a:lnTo>
                      <a:lnTo>
                        <a:pt x="2212" y="2087"/>
                      </a:lnTo>
                      <a:lnTo>
                        <a:pt x="2222" y="2116"/>
                      </a:lnTo>
                      <a:lnTo>
                        <a:pt x="2235" y="2144"/>
                      </a:lnTo>
                      <a:lnTo>
                        <a:pt x="2253" y="2168"/>
                      </a:lnTo>
                      <a:lnTo>
                        <a:pt x="2275" y="2189"/>
                      </a:lnTo>
                      <a:lnTo>
                        <a:pt x="2299" y="2206"/>
                      </a:lnTo>
                      <a:lnTo>
                        <a:pt x="2326" y="2219"/>
                      </a:lnTo>
                      <a:lnTo>
                        <a:pt x="2356" y="2227"/>
                      </a:lnTo>
                      <a:lnTo>
                        <a:pt x="2387" y="2230"/>
                      </a:lnTo>
                      <a:lnTo>
                        <a:pt x="2420" y="2227"/>
                      </a:lnTo>
                      <a:lnTo>
                        <a:pt x="2451" y="2218"/>
                      </a:lnTo>
                      <a:lnTo>
                        <a:pt x="2479" y="2205"/>
                      </a:lnTo>
                      <a:lnTo>
                        <a:pt x="2504" y="2186"/>
                      </a:lnTo>
                      <a:lnTo>
                        <a:pt x="2526" y="2164"/>
                      </a:lnTo>
                      <a:lnTo>
                        <a:pt x="2544" y="2139"/>
                      </a:lnTo>
                      <a:lnTo>
                        <a:pt x="2558" y="2110"/>
                      </a:lnTo>
                      <a:lnTo>
                        <a:pt x="2566" y="2078"/>
                      </a:lnTo>
                      <a:lnTo>
                        <a:pt x="2569" y="2045"/>
                      </a:lnTo>
                      <a:lnTo>
                        <a:pt x="2568" y="2033"/>
                      </a:lnTo>
                      <a:lnTo>
                        <a:pt x="2565" y="2021"/>
                      </a:lnTo>
                      <a:lnTo>
                        <a:pt x="2562" y="2009"/>
                      </a:lnTo>
                      <a:lnTo>
                        <a:pt x="2948" y="1617"/>
                      </a:lnTo>
                      <a:lnTo>
                        <a:pt x="2962" y="1601"/>
                      </a:lnTo>
                      <a:lnTo>
                        <a:pt x="2970" y="1584"/>
                      </a:lnTo>
                      <a:lnTo>
                        <a:pt x="2975" y="1566"/>
                      </a:lnTo>
                      <a:lnTo>
                        <a:pt x="2976" y="1548"/>
                      </a:lnTo>
                      <a:lnTo>
                        <a:pt x="2973" y="1530"/>
                      </a:lnTo>
                      <a:lnTo>
                        <a:pt x="2967" y="1514"/>
                      </a:lnTo>
                      <a:lnTo>
                        <a:pt x="2956" y="1500"/>
                      </a:lnTo>
                      <a:lnTo>
                        <a:pt x="2943" y="1490"/>
                      </a:lnTo>
                      <a:lnTo>
                        <a:pt x="2927" y="1482"/>
                      </a:lnTo>
                      <a:lnTo>
                        <a:pt x="2909" y="1480"/>
                      </a:lnTo>
                      <a:close/>
                      <a:moveTo>
                        <a:pt x="2389" y="1112"/>
                      </a:moveTo>
                      <a:lnTo>
                        <a:pt x="2368" y="1114"/>
                      </a:lnTo>
                      <a:lnTo>
                        <a:pt x="2349" y="1122"/>
                      </a:lnTo>
                      <a:lnTo>
                        <a:pt x="2331" y="1132"/>
                      </a:lnTo>
                      <a:lnTo>
                        <a:pt x="2318" y="1147"/>
                      </a:lnTo>
                      <a:lnTo>
                        <a:pt x="2306" y="1165"/>
                      </a:lnTo>
                      <a:lnTo>
                        <a:pt x="2300" y="1184"/>
                      </a:lnTo>
                      <a:lnTo>
                        <a:pt x="2297" y="1207"/>
                      </a:lnTo>
                      <a:lnTo>
                        <a:pt x="2300" y="1228"/>
                      </a:lnTo>
                      <a:lnTo>
                        <a:pt x="2306" y="1248"/>
                      </a:lnTo>
                      <a:lnTo>
                        <a:pt x="2318" y="1265"/>
                      </a:lnTo>
                      <a:lnTo>
                        <a:pt x="2331" y="1280"/>
                      </a:lnTo>
                      <a:lnTo>
                        <a:pt x="2349" y="1290"/>
                      </a:lnTo>
                      <a:lnTo>
                        <a:pt x="2368" y="1298"/>
                      </a:lnTo>
                      <a:lnTo>
                        <a:pt x="2389" y="1300"/>
                      </a:lnTo>
                      <a:lnTo>
                        <a:pt x="2410" y="1298"/>
                      </a:lnTo>
                      <a:lnTo>
                        <a:pt x="2430" y="1290"/>
                      </a:lnTo>
                      <a:lnTo>
                        <a:pt x="2447" y="1280"/>
                      </a:lnTo>
                      <a:lnTo>
                        <a:pt x="2462" y="1265"/>
                      </a:lnTo>
                      <a:lnTo>
                        <a:pt x="2472" y="1248"/>
                      </a:lnTo>
                      <a:lnTo>
                        <a:pt x="2479" y="1228"/>
                      </a:lnTo>
                      <a:lnTo>
                        <a:pt x="2481" y="1207"/>
                      </a:lnTo>
                      <a:lnTo>
                        <a:pt x="2479" y="1184"/>
                      </a:lnTo>
                      <a:lnTo>
                        <a:pt x="2472" y="1165"/>
                      </a:lnTo>
                      <a:lnTo>
                        <a:pt x="2462" y="1147"/>
                      </a:lnTo>
                      <a:lnTo>
                        <a:pt x="2447" y="1132"/>
                      </a:lnTo>
                      <a:lnTo>
                        <a:pt x="2430" y="1122"/>
                      </a:lnTo>
                      <a:lnTo>
                        <a:pt x="2410" y="1114"/>
                      </a:lnTo>
                      <a:lnTo>
                        <a:pt x="2389" y="1112"/>
                      </a:lnTo>
                      <a:close/>
                      <a:moveTo>
                        <a:pt x="260" y="705"/>
                      </a:moveTo>
                      <a:lnTo>
                        <a:pt x="260" y="2548"/>
                      </a:lnTo>
                      <a:lnTo>
                        <a:pt x="1515" y="2548"/>
                      </a:lnTo>
                      <a:lnTo>
                        <a:pt x="1480" y="2482"/>
                      </a:lnTo>
                      <a:lnTo>
                        <a:pt x="1451" y="2414"/>
                      </a:lnTo>
                      <a:lnTo>
                        <a:pt x="1427" y="2343"/>
                      </a:lnTo>
                      <a:lnTo>
                        <a:pt x="1407" y="2270"/>
                      </a:lnTo>
                      <a:lnTo>
                        <a:pt x="1394" y="2196"/>
                      </a:lnTo>
                      <a:lnTo>
                        <a:pt x="1384" y="2119"/>
                      </a:lnTo>
                      <a:lnTo>
                        <a:pt x="1382" y="2040"/>
                      </a:lnTo>
                      <a:lnTo>
                        <a:pt x="1384" y="1964"/>
                      </a:lnTo>
                      <a:lnTo>
                        <a:pt x="1393" y="1888"/>
                      </a:lnTo>
                      <a:lnTo>
                        <a:pt x="1406" y="1814"/>
                      </a:lnTo>
                      <a:lnTo>
                        <a:pt x="1425" y="1743"/>
                      </a:lnTo>
                      <a:lnTo>
                        <a:pt x="1449" y="1673"/>
                      </a:lnTo>
                      <a:lnTo>
                        <a:pt x="1477" y="1606"/>
                      </a:lnTo>
                      <a:lnTo>
                        <a:pt x="1510" y="1542"/>
                      </a:lnTo>
                      <a:lnTo>
                        <a:pt x="1547" y="1480"/>
                      </a:lnTo>
                      <a:lnTo>
                        <a:pt x="1588" y="1421"/>
                      </a:lnTo>
                      <a:lnTo>
                        <a:pt x="1633" y="1366"/>
                      </a:lnTo>
                      <a:lnTo>
                        <a:pt x="1496" y="1366"/>
                      </a:lnTo>
                      <a:lnTo>
                        <a:pt x="1496" y="1060"/>
                      </a:lnTo>
                      <a:lnTo>
                        <a:pt x="1797" y="1060"/>
                      </a:lnTo>
                      <a:lnTo>
                        <a:pt x="1797" y="1214"/>
                      </a:lnTo>
                      <a:lnTo>
                        <a:pt x="1853" y="1175"/>
                      </a:lnTo>
                      <a:lnTo>
                        <a:pt x="1912" y="1139"/>
                      </a:lnTo>
                      <a:lnTo>
                        <a:pt x="1974" y="1108"/>
                      </a:lnTo>
                      <a:lnTo>
                        <a:pt x="2039" y="1080"/>
                      </a:lnTo>
                      <a:lnTo>
                        <a:pt x="2106" y="1058"/>
                      </a:lnTo>
                      <a:lnTo>
                        <a:pt x="2173" y="1040"/>
                      </a:lnTo>
                      <a:lnTo>
                        <a:pt x="2243" y="1027"/>
                      </a:lnTo>
                      <a:lnTo>
                        <a:pt x="2315" y="1019"/>
                      </a:lnTo>
                      <a:lnTo>
                        <a:pt x="2389" y="1017"/>
                      </a:lnTo>
                      <a:lnTo>
                        <a:pt x="2439" y="1018"/>
                      </a:lnTo>
                      <a:lnTo>
                        <a:pt x="2488" y="1022"/>
                      </a:lnTo>
                      <a:lnTo>
                        <a:pt x="2536" y="1028"/>
                      </a:lnTo>
                      <a:lnTo>
                        <a:pt x="2536" y="705"/>
                      </a:lnTo>
                      <a:lnTo>
                        <a:pt x="260" y="705"/>
                      </a:lnTo>
                      <a:close/>
                      <a:moveTo>
                        <a:pt x="916" y="210"/>
                      </a:moveTo>
                      <a:lnTo>
                        <a:pt x="916" y="463"/>
                      </a:lnTo>
                      <a:lnTo>
                        <a:pt x="1880" y="463"/>
                      </a:lnTo>
                      <a:lnTo>
                        <a:pt x="1880" y="210"/>
                      </a:lnTo>
                      <a:lnTo>
                        <a:pt x="916" y="210"/>
                      </a:lnTo>
                      <a:close/>
                      <a:moveTo>
                        <a:pt x="211" y="0"/>
                      </a:moveTo>
                      <a:lnTo>
                        <a:pt x="2585" y="0"/>
                      </a:lnTo>
                      <a:lnTo>
                        <a:pt x="2619" y="2"/>
                      </a:lnTo>
                      <a:lnTo>
                        <a:pt x="2652" y="10"/>
                      </a:lnTo>
                      <a:lnTo>
                        <a:pt x="2682" y="23"/>
                      </a:lnTo>
                      <a:lnTo>
                        <a:pt x="2710" y="41"/>
                      </a:lnTo>
                      <a:lnTo>
                        <a:pt x="2734" y="62"/>
                      </a:lnTo>
                      <a:lnTo>
                        <a:pt x="2755" y="87"/>
                      </a:lnTo>
                      <a:lnTo>
                        <a:pt x="2773" y="115"/>
                      </a:lnTo>
                      <a:lnTo>
                        <a:pt x="2785" y="146"/>
                      </a:lnTo>
                      <a:lnTo>
                        <a:pt x="2794" y="179"/>
                      </a:lnTo>
                      <a:lnTo>
                        <a:pt x="2797" y="214"/>
                      </a:lnTo>
                      <a:lnTo>
                        <a:pt x="2797" y="1105"/>
                      </a:lnTo>
                      <a:lnTo>
                        <a:pt x="2866" y="1139"/>
                      </a:lnTo>
                      <a:lnTo>
                        <a:pt x="2931" y="1178"/>
                      </a:lnTo>
                      <a:lnTo>
                        <a:pt x="2994" y="1223"/>
                      </a:lnTo>
                      <a:lnTo>
                        <a:pt x="3054" y="1271"/>
                      </a:lnTo>
                      <a:lnTo>
                        <a:pt x="3109" y="1324"/>
                      </a:lnTo>
                      <a:lnTo>
                        <a:pt x="3161" y="1383"/>
                      </a:lnTo>
                      <a:lnTo>
                        <a:pt x="3208" y="1443"/>
                      </a:lnTo>
                      <a:lnTo>
                        <a:pt x="3250" y="1508"/>
                      </a:lnTo>
                      <a:lnTo>
                        <a:pt x="3287" y="1576"/>
                      </a:lnTo>
                      <a:lnTo>
                        <a:pt x="3320" y="1648"/>
                      </a:lnTo>
                      <a:lnTo>
                        <a:pt x="3347" y="1721"/>
                      </a:lnTo>
                      <a:lnTo>
                        <a:pt x="3369" y="1798"/>
                      </a:lnTo>
                      <a:lnTo>
                        <a:pt x="3384" y="1877"/>
                      </a:lnTo>
                      <a:lnTo>
                        <a:pt x="3394" y="1957"/>
                      </a:lnTo>
                      <a:lnTo>
                        <a:pt x="3397" y="2040"/>
                      </a:lnTo>
                      <a:lnTo>
                        <a:pt x="3395" y="2121"/>
                      </a:lnTo>
                      <a:lnTo>
                        <a:pt x="3385" y="2199"/>
                      </a:lnTo>
                      <a:lnTo>
                        <a:pt x="3371" y="2276"/>
                      </a:lnTo>
                      <a:lnTo>
                        <a:pt x="3351" y="2350"/>
                      </a:lnTo>
                      <a:lnTo>
                        <a:pt x="3325" y="2422"/>
                      </a:lnTo>
                      <a:lnTo>
                        <a:pt x="3295" y="2491"/>
                      </a:lnTo>
                      <a:lnTo>
                        <a:pt x="3260" y="2558"/>
                      </a:lnTo>
                      <a:lnTo>
                        <a:pt x="3220" y="2620"/>
                      </a:lnTo>
                      <a:lnTo>
                        <a:pt x="3176" y="2681"/>
                      </a:lnTo>
                      <a:lnTo>
                        <a:pt x="3128" y="2738"/>
                      </a:lnTo>
                      <a:lnTo>
                        <a:pt x="3075" y="2790"/>
                      </a:lnTo>
                      <a:lnTo>
                        <a:pt x="3020" y="2840"/>
                      </a:lnTo>
                      <a:lnTo>
                        <a:pt x="2961" y="2884"/>
                      </a:lnTo>
                      <a:lnTo>
                        <a:pt x="2898" y="2925"/>
                      </a:lnTo>
                      <a:lnTo>
                        <a:pt x="2832" y="2961"/>
                      </a:lnTo>
                      <a:lnTo>
                        <a:pt x="2764" y="2991"/>
                      </a:lnTo>
                      <a:lnTo>
                        <a:pt x="2693" y="3017"/>
                      </a:lnTo>
                      <a:lnTo>
                        <a:pt x="2620" y="3037"/>
                      </a:lnTo>
                      <a:lnTo>
                        <a:pt x="2545" y="3052"/>
                      </a:lnTo>
                      <a:lnTo>
                        <a:pt x="2468" y="3061"/>
                      </a:lnTo>
                      <a:lnTo>
                        <a:pt x="2389" y="3065"/>
                      </a:lnTo>
                      <a:lnTo>
                        <a:pt x="2310" y="3061"/>
                      </a:lnTo>
                      <a:lnTo>
                        <a:pt x="2234" y="3052"/>
                      </a:lnTo>
                      <a:lnTo>
                        <a:pt x="2159" y="3037"/>
                      </a:lnTo>
                      <a:lnTo>
                        <a:pt x="2086" y="3017"/>
                      </a:lnTo>
                      <a:lnTo>
                        <a:pt x="2015" y="2991"/>
                      </a:lnTo>
                      <a:lnTo>
                        <a:pt x="1947" y="2961"/>
                      </a:lnTo>
                      <a:lnTo>
                        <a:pt x="1882" y="2925"/>
                      </a:lnTo>
                      <a:lnTo>
                        <a:pt x="1820" y="2884"/>
                      </a:lnTo>
                      <a:lnTo>
                        <a:pt x="1761" y="2840"/>
                      </a:lnTo>
                      <a:lnTo>
                        <a:pt x="211" y="2840"/>
                      </a:lnTo>
                      <a:lnTo>
                        <a:pt x="176" y="2837"/>
                      </a:lnTo>
                      <a:lnTo>
                        <a:pt x="144" y="2829"/>
                      </a:lnTo>
                      <a:lnTo>
                        <a:pt x="114" y="2815"/>
                      </a:lnTo>
                      <a:lnTo>
                        <a:pt x="87" y="2798"/>
                      </a:lnTo>
                      <a:lnTo>
                        <a:pt x="62" y="2777"/>
                      </a:lnTo>
                      <a:lnTo>
                        <a:pt x="41" y="2752"/>
                      </a:lnTo>
                      <a:lnTo>
                        <a:pt x="24" y="2724"/>
                      </a:lnTo>
                      <a:lnTo>
                        <a:pt x="10" y="2693"/>
                      </a:lnTo>
                      <a:lnTo>
                        <a:pt x="3" y="2661"/>
                      </a:lnTo>
                      <a:lnTo>
                        <a:pt x="0" y="2626"/>
                      </a:lnTo>
                      <a:lnTo>
                        <a:pt x="0" y="214"/>
                      </a:lnTo>
                      <a:lnTo>
                        <a:pt x="3" y="179"/>
                      </a:lnTo>
                      <a:lnTo>
                        <a:pt x="10" y="146"/>
                      </a:lnTo>
                      <a:lnTo>
                        <a:pt x="24" y="115"/>
                      </a:lnTo>
                      <a:lnTo>
                        <a:pt x="41" y="87"/>
                      </a:lnTo>
                      <a:lnTo>
                        <a:pt x="62" y="62"/>
                      </a:lnTo>
                      <a:lnTo>
                        <a:pt x="87" y="41"/>
                      </a:lnTo>
                      <a:lnTo>
                        <a:pt x="114" y="23"/>
                      </a:lnTo>
                      <a:lnTo>
                        <a:pt x="144" y="10"/>
                      </a:lnTo>
                      <a:lnTo>
                        <a:pt x="176" y="2"/>
                      </a:lnTo>
                      <a:lnTo>
                        <a:pt x="2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71" name="Group 170">
                <a:extLst>
                  <a:ext uri="{FF2B5EF4-FFF2-40B4-BE49-F238E27FC236}">
                    <a16:creationId xmlns:a16="http://schemas.microsoft.com/office/drawing/2014/main" id="{A1D92137-A73D-3AF8-38BD-224BF3DB1C5E}"/>
                  </a:ext>
                </a:extLst>
              </p:cNvPr>
              <p:cNvGrpSpPr/>
              <p:nvPr/>
            </p:nvGrpSpPr>
            <p:grpSpPr>
              <a:xfrm>
                <a:off x="874659" y="4182499"/>
                <a:ext cx="144568" cy="113078"/>
                <a:chOff x="5484813" y="3735388"/>
                <a:chExt cx="481013" cy="376238"/>
              </a:xfrm>
              <a:solidFill>
                <a:schemeClr val="bg1"/>
              </a:solidFill>
            </p:grpSpPr>
            <p:sp>
              <p:nvSpPr>
                <p:cNvPr id="181" name="Freeform 174">
                  <a:extLst>
                    <a:ext uri="{FF2B5EF4-FFF2-40B4-BE49-F238E27FC236}">
                      <a16:creationId xmlns:a16="http://schemas.microsoft.com/office/drawing/2014/main" id="{9F82D669-3D1E-EB9D-11DE-AA871C159E9A}"/>
                    </a:ext>
                  </a:extLst>
                </p:cNvPr>
                <p:cNvSpPr>
                  <a:spLocks/>
                </p:cNvSpPr>
                <p:nvPr/>
              </p:nvSpPr>
              <p:spPr bwMode="auto">
                <a:xfrm>
                  <a:off x="5567363" y="4068763"/>
                  <a:ext cx="315913" cy="42863"/>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2" name="Freeform 175">
                  <a:extLst>
                    <a:ext uri="{FF2B5EF4-FFF2-40B4-BE49-F238E27FC236}">
                      <a16:creationId xmlns:a16="http://schemas.microsoft.com/office/drawing/2014/main" id="{506DA44D-AF0F-8251-7AE7-EEF68B92C56D}"/>
                    </a:ext>
                  </a:extLst>
                </p:cNvPr>
                <p:cNvSpPr>
                  <a:spLocks/>
                </p:cNvSpPr>
                <p:nvPr/>
              </p:nvSpPr>
              <p:spPr bwMode="auto">
                <a:xfrm>
                  <a:off x="5561013" y="3890963"/>
                  <a:ext cx="33338" cy="85725"/>
                </a:xfrm>
                <a:custGeom>
                  <a:avLst/>
                  <a:gdLst>
                    <a:gd name="T0" fmla="*/ 115 w 228"/>
                    <a:gd name="T1" fmla="*/ 0 h 596"/>
                    <a:gd name="T2" fmla="*/ 140 w 228"/>
                    <a:gd name="T3" fmla="*/ 3 h 596"/>
                    <a:gd name="T4" fmla="*/ 165 w 228"/>
                    <a:gd name="T5" fmla="*/ 11 h 596"/>
                    <a:gd name="T6" fmla="*/ 186 w 228"/>
                    <a:gd name="T7" fmla="*/ 24 h 596"/>
                    <a:gd name="T8" fmla="*/ 203 w 228"/>
                    <a:gd name="T9" fmla="*/ 42 h 596"/>
                    <a:gd name="T10" fmla="*/ 217 w 228"/>
                    <a:gd name="T11" fmla="*/ 62 h 596"/>
                    <a:gd name="T12" fmla="*/ 225 w 228"/>
                    <a:gd name="T13" fmla="*/ 86 h 596"/>
                    <a:gd name="T14" fmla="*/ 228 w 228"/>
                    <a:gd name="T15" fmla="*/ 111 h 596"/>
                    <a:gd name="T16" fmla="*/ 228 w 228"/>
                    <a:gd name="T17" fmla="*/ 484 h 596"/>
                    <a:gd name="T18" fmla="*/ 225 w 228"/>
                    <a:gd name="T19" fmla="*/ 510 h 596"/>
                    <a:gd name="T20" fmla="*/ 217 w 228"/>
                    <a:gd name="T21" fmla="*/ 533 h 596"/>
                    <a:gd name="T22" fmla="*/ 203 w 228"/>
                    <a:gd name="T23" fmla="*/ 555 h 596"/>
                    <a:gd name="T24" fmla="*/ 186 w 228"/>
                    <a:gd name="T25" fmla="*/ 572 h 596"/>
                    <a:gd name="T26" fmla="*/ 165 w 228"/>
                    <a:gd name="T27" fmla="*/ 585 h 596"/>
                    <a:gd name="T28" fmla="*/ 140 w 228"/>
                    <a:gd name="T29" fmla="*/ 594 h 596"/>
                    <a:gd name="T30" fmla="*/ 115 w 228"/>
                    <a:gd name="T31" fmla="*/ 596 h 596"/>
                    <a:gd name="T32" fmla="*/ 88 w 228"/>
                    <a:gd name="T33" fmla="*/ 594 h 596"/>
                    <a:gd name="T34" fmla="*/ 65 w 228"/>
                    <a:gd name="T35" fmla="*/ 585 h 596"/>
                    <a:gd name="T36" fmla="*/ 43 w 228"/>
                    <a:gd name="T37" fmla="*/ 572 h 596"/>
                    <a:gd name="T38" fmla="*/ 26 w 228"/>
                    <a:gd name="T39" fmla="*/ 555 h 596"/>
                    <a:gd name="T40" fmla="*/ 13 w 228"/>
                    <a:gd name="T41" fmla="*/ 533 h 596"/>
                    <a:gd name="T42" fmla="*/ 3 w 228"/>
                    <a:gd name="T43" fmla="*/ 510 h 596"/>
                    <a:gd name="T44" fmla="*/ 0 w 228"/>
                    <a:gd name="T45" fmla="*/ 484 h 596"/>
                    <a:gd name="T46" fmla="*/ 0 w 228"/>
                    <a:gd name="T47" fmla="*/ 111 h 596"/>
                    <a:gd name="T48" fmla="*/ 3 w 228"/>
                    <a:gd name="T49" fmla="*/ 86 h 596"/>
                    <a:gd name="T50" fmla="*/ 13 w 228"/>
                    <a:gd name="T51" fmla="*/ 62 h 596"/>
                    <a:gd name="T52" fmla="*/ 26 w 228"/>
                    <a:gd name="T53" fmla="*/ 42 h 596"/>
                    <a:gd name="T54" fmla="*/ 43 w 228"/>
                    <a:gd name="T55" fmla="*/ 24 h 596"/>
                    <a:gd name="T56" fmla="*/ 65 w 228"/>
                    <a:gd name="T57" fmla="*/ 11 h 596"/>
                    <a:gd name="T58" fmla="*/ 88 w 228"/>
                    <a:gd name="T59" fmla="*/ 3 h 596"/>
                    <a:gd name="T60" fmla="*/ 115 w 228"/>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596">
                      <a:moveTo>
                        <a:pt x="115" y="0"/>
                      </a:moveTo>
                      <a:lnTo>
                        <a:pt x="140" y="3"/>
                      </a:lnTo>
                      <a:lnTo>
                        <a:pt x="165" y="11"/>
                      </a:lnTo>
                      <a:lnTo>
                        <a:pt x="186" y="24"/>
                      </a:lnTo>
                      <a:lnTo>
                        <a:pt x="203" y="42"/>
                      </a:lnTo>
                      <a:lnTo>
                        <a:pt x="217" y="62"/>
                      </a:lnTo>
                      <a:lnTo>
                        <a:pt x="225" y="86"/>
                      </a:lnTo>
                      <a:lnTo>
                        <a:pt x="228" y="111"/>
                      </a:lnTo>
                      <a:lnTo>
                        <a:pt x="228" y="484"/>
                      </a:lnTo>
                      <a:lnTo>
                        <a:pt x="225" y="510"/>
                      </a:lnTo>
                      <a:lnTo>
                        <a:pt x="217" y="533"/>
                      </a:lnTo>
                      <a:lnTo>
                        <a:pt x="203" y="555"/>
                      </a:lnTo>
                      <a:lnTo>
                        <a:pt x="186" y="572"/>
                      </a:lnTo>
                      <a:lnTo>
                        <a:pt x="165" y="585"/>
                      </a:lnTo>
                      <a:lnTo>
                        <a:pt x="140" y="594"/>
                      </a:lnTo>
                      <a:lnTo>
                        <a:pt x="115" y="596"/>
                      </a:lnTo>
                      <a:lnTo>
                        <a:pt x="88" y="594"/>
                      </a:lnTo>
                      <a:lnTo>
                        <a:pt x="65" y="585"/>
                      </a:lnTo>
                      <a:lnTo>
                        <a:pt x="43" y="572"/>
                      </a:lnTo>
                      <a:lnTo>
                        <a:pt x="26" y="555"/>
                      </a:lnTo>
                      <a:lnTo>
                        <a:pt x="13" y="533"/>
                      </a:lnTo>
                      <a:lnTo>
                        <a:pt x="3" y="510"/>
                      </a:lnTo>
                      <a:lnTo>
                        <a:pt x="0" y="484"/>
                      </a:lnTo>
                      <a:lnTo>
                        <a:pt x="0" y="111"/>
                      </a:lnTo>
                      <a:lnTo>
                        <a:pt x="3" y="86"/>
                      </a:lnTo>
                      <a:lnTo>
                        <a:pt x="13" y="62"/>
                      </a:lnTo>
                      <a:lnTo>
                        <a:pt x="26" y="42"/>
                      </a:lnTo>
                      <a:lnTo>
                        <a:pt x="43" y="24"/>
                      </a:lnTo>
                      <a:lnTo>
                        <a:pt x="65" y="11"/>
                      </a:lnTo>
                      <a:lnTo>
                        <a:pt x="88"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3" name="Freeform 176">
                  <a:extLst>
                    <a:ext uri="{FF2B5EF4-FFF2-40B4-BE49-F238E27FC236}">
                      <a16:creationId xmlns:a16="http://schemas.microsoft.com/office/drawing/2014/main" id="{62AB4238-3CB2-AD88-F93F-473BFAFFE70F}"/>
                    </a:ext>
                  </a:extLst>
                </p:cNvPr>
                <p:cNvSpPr>
                  <a:spLocks/>
                </p:cNvSpPr>
                <p:nvPr/>
              </p:nvSpPr>
              <p:spPr bwMode="auto">
                <a:xfrm>
                  <a:off x="5616576" y="3868738"/>
                  <a:ext cx="31750" cy="107950"/>
                </a:xfrm>
                <a:custGeom>
                  <a:avLst/>
                  <a:gdLst>
                    <a:gd name="T0" fmla="*/ 114 w 227"/>
                    <a:gd name="T1" fmla="*/ 0 h 746"/>
                    <a:gd name="T2" fmla="*/ 140 w 227"/>
                    <a:gd name="T3" fmla="*/ 3 h 746"/>
                    <a:gd name="T4" fmla="*/ 164 w 227"/>
                    <a:gd name="T5" fmla="*/ 12 h 746"/>
                    <a:gd name="T6" fmla="*/ 184 w 227"/>
                    <a:gd name="T7" fmla="*/ 25 h 746"/>
                    <a:gd name="T8" fmla="*/ 203 w 227"/>
                    <a:gd name="T9" fmla="*/ 42 h 746"/>
                    <a:gd name="T10" fmla="*/ 216 w 227"/>
                    <a:gd name="T11" fmla="*/ 63 h 746"/>
                    <a:gd name="T12" fmla="*/ 224 w 227"/>
                    <a:gd name="T13" fmla="*/ 86 h 746"/>
                    <a:gd name="T14" fmla="*/ 227 w 227"/>
                    <a:gd name="T15" fmla="*/ 112 h 746"/>
                    <a:gd name="T16" fmla="*/ 227 w 227"/>
                    <a:gd name="T17" fmla="*/ 634 h 746"/>
                    <a:gd name="T18" fmla="*/ 224 w 227"/>
                    <a:gd name="T19" fmla="*/ 660 h 746"/>
                    <a:gd name="T20" fmla="*/ 216 w 227"/>
                    <a:gd name="T21" fmla="*/ 683 h 746"/>
                    <a:gd name="T22" fmla="*/ 203 w 227"/>
                    <a:gd name="T23" fmla="*/ 705 h 746"/>
                    <a:gd name="T24" fmla="*/ 184 w 227"/>
                    <a:gd name="T25" fmla="*/ 722 h 746"/>
                    <a:gd name="T26" fmla="*/ 164 w 227"/>
                    <a:gd name="T27" fmla="*/ 735 h 746"/>
                    <a:gd name="T28" fmla="*/ 140 w 227"/>
                    <a:gd name="T29" fmla="*/ 744 h 746"/>
                    <a:gd name="T30" fmla="*/ 114 w 227"/>
                    <a:gd name="T31" fmla="*/ 746 h 746"/>
                    <a:gd name="T32" fmla="*/ 88 w 227"/>
                    <a:gd name="T33" fmla="*/ 744 h 746"/>
                    <a:gd name="T34" fmla="*/ 64 w 227"/>
                    <a:gd name="T35" fmla="*/ 735 h 746"/>
                    <a:gd name="T36" fmla="*/ 43 w 227"/>
                    <a:gd name="T37" fmla="*/ 722 h 746"/>
                    <a:gd name="T38" fmla="*/ 25 w 227"/>
                    <a:gd name="T39" fmla="*/ 705 h 746"/>
                    <a:gd name="T40" fmla="*/ 12 w 227"/>
                    <a:gd name="T41" fmla="*/ 683 h 746"/>
                    <a:gd name="T42" fmla="*/ 3 w 227"/>
                    <a:gd name="T43" fmla="*/ 660 h 746"/>
                    <a:gd name="T44" fmla="*/ 0 w 227"/>
                    <a:gd name="T45" fmla="*/ 634 h 746"/>
                    <a:gd name="T46" fmla="*/ 0 w 227"/>
                    <a:gd name="T47" fmla="*/ 112 h 746"/>
                    <a:gd name="T48" fmla="*/ 3 w 227"/>
                    <a:gd name="T49" fmla="*/ 86 h 746"/>
                    <a:gd name="T50" fmla="*/ 12 w 227"/>
                    <a:gd name="T51" fmla="*/ 63 h 746"/>
                    <a:gd name="T52" fmla="*/ 25 w 227"/>
                    <a:gd name="T53" fmla="*/ 42 h 746"/>
                    <a:gd name="T54" fmla="*/ 43 w 227"/>
                    <a:gd name="T55" fmla="*/ 25 h 746"/>
                    <a:gd name="T56" fmla="*/ 64 w 227"/>
                    <a:gd name="T57" fmla="*/ 12 h 746"/>
                    <a:gd name="T58" fmla="*/ 88 w 227"/>
                    <a:gd name="T59" fmla="*/ 3 h 746"/>
                    <a:gd name="T60" fmla="*/ 114 w 227"/>
                    <a:gd name="T6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746">
                      <a:moveTo>
                        <a:pt x="114" y="0"/>
                      </a:moveTo>
                      <a:lnTo>
                        <a:pt x="140" y="3"/>
                      </a:lnTo>
                      <a:lnTo>
                        <a:pt x="164" y="12"/>
                      </a:lnTo>
                      <a:lnTo>
                        <a:pt x="184" y="25"/>
                      </a:lnTo>
                      <a:lnTo>
                        <a:pt x="203" y="42"/>
                      </a:lnTo>
                      <a:lnTo>
                        <a:pt x="216" y="63"/>
                      </a:lnTo>
                      <a:lnTo>
                        <a:pt x="224" y="86"/>
                      </a:lnTo>
                      <a:lnTo>
                        <a:pt x="227" y="112"/>
                      </a:lnTo>
                      <a:lnTo>
                        <a:pt x="227" y="634"/>
                      </a:lnTo>
                      <a:lnTo>
                        <a:pt x="224" y="660"/>
                      </a:lnTo>
                      <a:lnTo>
                        <a:pt x="216" y="683"/>
                      </a:lnTo>
                      <a:lnTo>
                        <a:pt x="203" y="705"/>
                      </a:lnTo>
                      <a:lnTo>
                        <a:pt x="184" y="722"/>
                      </a:lnTo>
                      <a:lnTo>
                        <a:pt x="164" y="735"/>
                      </a:lnTo>
                      <a:lnTo>
                        <a:pt x="140" y="744"/>
                      </a:lnTo>
                      <a:lnTo>
                        <a:pt x="114" y="746"/>
                      </a:lnTo>
                      <a:lnTo>
                        <a:pt x="88" y="744"/>
                      </a:lnTo>
                      <a:lnTo>
                        <a:pt x="64" y="735"/>
                      </a:lnTo>
                      <a:lnTo>
                        <a:pt x="43" y="722"/>
                      </a:lnTo>
                      <a:lnTo>
                        <a:pt x="25" y="705"/>
                      </a:lnTo>
                      <a:lnTo>
                        <a:pt x="12" y="683"/>
                      </a:lnTo>
                      <a:lnTo>
                        <a:pt x="3" y="660"/>
                      </a:lnTo>
                      <a:lnTo>
                        <a:pt x="0" y="634"/>
                      </a:lnTo>
                      <a:lnTo>
                        <a:pt x="0" y="112"/>
                      </a:lnTo>
                      <a:lnTo>
                        <a:pt x="3" y="86"/>
                      </a:lnTo>
                      <a:lnTo>
                        <a:pt x="12" y="63"/>
                      </a:lnTo>
                      <a:lnTo>
                        <a:pt x="25" y="42"/>
                      </a:lnTo>
                      <a:lnTo>
                        <a:pt x="43" y="25"/>
                      </a:lnTo>
                      <a:lnTo>
                        <a:pt x="64" y="12"/>
                      </a:lnTo>
                      <a:lnTo>
                        <a:pt x="88" y="3"/>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4" name="Freeform 177">
                  <a:extLst>
                    <a:ext uri="{FF2B5EF4-FFF2-40B4-BE49-F238E27FC236}">
                      <a16:creationId xmlns:a16="http://schemas.microsoft.com/office/drawing/2014/main" id="{74B21118-F302-986D-A7AF-33608EF6452D}"/>
                    </a:ext>
                  </a:extLst>
                </p:cNvPr>
                <p:cNvSpPr>
                  <a:spLocks/>
                </p:cNvSpPr>
                <p:nvPr/>
              </p:nvSpPr>
              <p:spPr bwMode="auto">
                <a:xfrm>
                  <a:off x="5670551" y="3848100"/>
                  <a:ext cx="33338" cy="128588"/>
                </a:xfrm>
                <a:custGeom>
                  <a:avLst/>
                  <a:gdLst>
                    <a:gd name="T0" fmla="*/ 113 w 227"/>
                    <a:gd name="T1" fmla="*/ 0 h 895"/>
                    <a:gd name="T2" fmla="*/ 139 w 227"/>
                    <a:gd name="T3" fmla="*/ 3 h 895"/>
                    <a:gd name="T4" fmla="*/ 163 w 227"/>
                    <a:gd name="T5" fmla="*/ 11 h 895"/>
                    <a:gd name="T6" fmla="*/ 184 w 227"/>
                    <a:gd name="T7" fmla="*/ 24 h 895"/>
                    <a:gd name="T8" fmla="*/ 202 w 227"/>
                    <a:gd name="T9" fmla="*/ 42 h 895"/>
                    <a:gd name="T10" fmla="*/ 215 w 227"/>
                    <a:gd name="T11" fmla="*/ 62 h 895"/>
                    <a:gd name="T12" fmla="*/ 224 w 227"/>
                    <a:gd name="T13" fmla="*/ 87 h 895"/>
                    <a:gd name="T14" fmla="*/ 227 w 227"/>
                    <a:gd name="T15" fmla="*/ 112 h 895"/>
                    <a:gd name="T16" fmla="*/ 227 w 227"/>
                    <a:gd name="T17" fmla="*/ 783 h 895"/>
                    <a:gd name="T18" fmla="*/ 224 w 227"/>
                    <a:gd name="T19" fmla="*/ 809 h 895"/>
                    <a:gd name="T20" fmla="*/ 215 w 227"/>
                    <a:gd name="T21" fmla="*/ 832 h 895"/>
                    <a:gd name="T22" fmla="*/ 202 w 227"/>
                    <a:gd name="T23" fmla="*/ 854 h 895"/>
                    <a:gd name="T24" fmla="*/ 184 w 227"/>
                    <a:gd name="T25" fmla="*/ 871 h 895"/>
                    <a:gd name="T26" fmla="*/ 163 w 227"/>
                    <a:gd name="T27" fmla="*/ 884 h 895"/>
                    <a:gd name="T28" fmla="*/ 139 w 227"/>
                    <a:gd name="T29" fmla="*/ 893 h 895"/>
                    <a:gd name="T30" fmla="*/ 113 w 227"/>
                    <a:gd name="T31" fmla="*/ 895 h 895"/>
                    <a:gd name="T32" fmla="*/ 87 w 227"/>
                    <a:gd name="T33" fmla="*/ 893 h 895"/>
                    <a:gd name="T34" fmla="*/ 63 w 227"/>
                    <a:gd name="T35" fmla="*/ 884 h 895"/>
                    <a:gd name="T36" fmla="*/ 42 w 227"/>
                    <a:gd name="T37" fmla="*/ 871 h 895"/>
                    <a:gd name="T38" fmla="*/ 25 w 227"/>
                    <a:gd name="T39" fmla="*/ 854 h 895"/>
                    <a:gd name="T40" fmla="*/ 11 w 227"/>
                    <a:gd name="T41" fmla="*/ 832 h 895"/>
                    <a:gd name="T42" fmla="*/ 3 w 227"/>
                    <a:gd name="T43" fmla="*/ 809 h 895"/>
                    <a:gd name="T44" fmla="*/ 0 w 227"/>
                    <a:gd name="T45" fmla="*/ 783 h 895"/>
                    <a:gd name="T46" fmla="*/ 0 w 227"/>
                    <a:gd name="T47" fmla="*/ 112 h 895"/>
                    <a:gd name="T48" fmla="*/ 3 w 227"/>
                    <a:gd name="T49" fmla="*/ 87 h 895"/>
                    <a:gd name="T50" fmla="*/ 11 w 227"/>
                    <a:gd name="T51" fmla="*/ 62 h 895"/>
                    <a:gd name="T52" fmla="*/ 25 w 227"/>
                    <a:gd name="T53" fmla="*/ 42 h 895"/>
                    <a:gd name="T54" fmla="*/ 42 w 227"/>
                    <a:gd name="T55" fmla="*/ 24 h 895"/>
                    <a:gd name="T56" fmla="*/ 63 w 227"/>
                    <a:gd name="T57" fmla="*/ 11 h 895"/>
                    <a:gd name="T58" fmla="*/ 87 w 227"/>
                    <a:gd name="T59" fmla="*/ 3 h 895"/>
                    <a:gd name="T60" fmla="*/ 113 w 227"/>
                    <a:gd name="T6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895">
                      <a:moveTo>
                        <a:pt x="113" y="0"/>
                      </a:moveTo>
                      <a:lnTo>
                        <a:pt x="139" y="3"/>
                      </a:lnTo>
                      <a:lnTo>
                        <a:pt x="163" y="11"/>
                      </a:lnTo>
                      <a:lnTo>
                        <a:pt x="184" y="24"/>
                      </a:lnTo>
                      <a:lnTo>
                        <a:pt x="202" y="42"/>
                      </a:lnTo>
                      <a:lnTo>
                        <a:pt x="215" y="62"/>
                      </a:lnTo>
                      <a:lnTo>
                        <a:pt x="224" y="87"/>
                      </a:lnTo>
                      <a:lnTo>
                        <a:pt x="227" y="112"/>
                      </a:lnTo>
                      <a:lnTo>
                        <a:pt x="227" y="783"/>
                      </a:lnTo>
                      <a:lnTo>
                        <a:pt x="224" y="809"/>
                      </a:lnTo>
                      <a:lnTo>
                        <a:pt x="215" y="832"/>
                      </a:lnTo>
                      <a:lnTo>
                        <a:pt x="202" y="854"/>
                      </a:lnTo>
                      <a:lnTo>
                        <a:pt x="184" y="871"/>
                      </a:lnTo>
                      <a:lnTo>
                        <a:pt x="163" y="884"/>
                      </a:lnTo>
                      <a:lnTo>
                        <a:pt x="139" y="893"/>
                      </a:lnTo>
                      <a:lnTo>
                        <a:pt x="113" y="895"/>
                      </a:lnTo>
                      <a:lnTo>
                        <a:pt x="87" y="893"/>
                      </a:lnTo>
                      <a:lnTo>
                        <a:pt x="63" y="884"/>
                      </a:lnTo>
                      <a:lnTo>
                        <a:pt x="42" y="871"/>
                      </a:lnTo>
                      <a:lnTo>
                        <a:pt x="25" y="854"/>
                      </a:lnTo>
                      <a:lnTo>
                        <a:pt x="11" y="832"/>
                      </a:lnTo>
                      <a:lnTo>
                        <a:pt x="3" y="809"/>
                      </a:lnTo>
                      <a:lnTo>
                        <a:pt x="0" y="783"/>
                      </a:lnTo>
                      <a:lnTo>
                        <a:pt x="0" y="112"/>
                      </a:lnTo>
                      <a:lnTo>
                        <a:pt x="3" y="87"/>
                      </a:lnTo>
                      <a:lnTo>
                        <a:pt x="11" y="62"/>
                      </a:lnTo>
                      <a:lnTo>
                        <a:pt x="25" y="42"/>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5" name="Freeform 178">
                  <a:extLst>
                    <a:ext uri="{FF2B5EF4-FFF2-40B4-BE49-F238E27FC236}">
                      <a16:creationId xmlns:a16="http://schemas.microsoft.com/office/drawing/2014/main" id="{81509877-C8C3-9751-1BD7-F275F0FA276E}"/>
                    </a:ext>
                  </a:extLst>
                </p:cNvPr>
                <p:cNvSpPr>
                  <a:spLocks/>
                </p:cNvSpPr>
                <p:nvPr/>
              </p:nvSpPr>
              <p:spPr bwMode="auto">
                <a:xfrm>
                  <a:off x="5484813" y="3735388"/>
                  <a:ext cx="481013" cy="311150"/>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6" name="Freeform 179">
                  <a:extLst>
                    <a:ext uri="{FF2B5EF4-FFF2-40B4-BE49-F238E27FC236}">
                      <a16:creationId xmlns:a16="http://schemas.microsoft.com/office/drawing/2014/main" id="{3C154514-41D3-7FFA-579D-EC42C79A1275}"/>
                    </a:ext>
                  </a:extLst>
                </p:cNvPr>
                <p:cNvSpPr>
                  <a:spLocks noEditPoints="1"/>
                </p:cNvSpPr>
                <p:nvPr/>
              </p:nvSpPr>
              <p:spPr bwMode="auto">
                <a:xfrm>
                  <a:off x="5738813" y="3821113"/>
                  <a:ext cx="214313" cy="212725"/>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sp>
            <p:nvSpPr>
              <p:cNvPr id="172" name="Freeform 184">
                <a:extLst>
                  <a:ext uri="{FF2B5EF4-FFF2-40B4-BE49-F238E27FC236}">
                    <a16:creationId xmlns:a16="http://schemas.microsoft.com/office/drawing/2014/main" id="{B587180F-EA22-B73B-4053-69E63C2FD889}"/>
                  </a:ext>
                </a:extLst>
              </p:cNvPr>
              <p:cNvSpPr>
                <a:spLocks noEditPoints="1"/>
              </p:cNvSpPr>
              <p:nvPr/>
            </p:nvSpPr>
            <p:spPr bwMode="auto">
              <a:xfrm>
                <a:off x="2345340" y="4030799"/>
                <a:ext cx="167950" cy="201103"/>
              </a:xfrm>
              <a:custGeom>
                <a:avLst/>
                <a:gdLst>
                  <a:gd name="T0" fmla="*/ 1056 w 2766"/>
                  <a:gd name="T1" fmla="*/ 1478 h 3312"/>
                  <a:gd name="T2" fmla="*/ 1401 w 2766"/>
                  <a:gd name="T3" fmla="*/ 1729 h 3312"/>
                  <a:gd name="T4" fmla="*/ 1710 w 2766"/>
                  <a:gd name="T5" fmla="*/ 1477 h 3312"/>
                  <a:gd name="T6" fmla="*/ 1548 w 2766"/>
                  <a:gd name="T7" fmla="*/ 1031 h 3312"/>
                  <a:gd name="T8" fmla="*/ 2362 w 2766"/>
                  <a:gd name="T9" fmla="*/ 894 h 3312"/>
                  <a:gd name="T10" fmla="*/ 1867 w 2766"/>
                  <a:gd name="T11" fmla="*/ 1005 h 3312"/>
                  <a:gd name="T12" fmla="*/ 1867 w 2766"/>
                  <a:gd name="T13" fmla="*/ 1758 h 3312"/>
                  <a:gd name="T14" fmla="*/ 2363 w 2766"/>
                  <a:gd name="T15" fmla="*/ 1869 h 3312"/>
                  <a:gd name="T16" fmla="*/ 2538 w 2766"/>
                  <a:gd name="T17" fmla="*/ 1537 h 3312"/>
                  <a:gd name="T18" fmla="*/ 2508 w 2766"/>
                  <a:gd name="T19" fmla="*/ 1077 h 3312"/>
                  <a:gd name="T20" fmla="*/ 1729 w 2766"/>
                  <a:gd name="T21" fmla="*/ 373 h 3312"/>
                  <a:gd name="T22" fmla="*/ 1846 w 2766"/>
                  <a:gd name="T23" fmla="*/ 832 h 3312"/>
                  <a:gd name="T24" fmla="*/ 2281 w 2766"/>
                  <a:gd name="T25" fmla="*/ 738 h 3312"/>
                  <a:gd name="T26" fmla="*/ 2080 w 2766"/>
                  <a:gd name="T27" fmla="*/ 450 h 3312"/>
                  <a:gd name="T28" fmla="*/ 1674 w 2766"/>
                  <a:gd name="T29" fmla="*/ 255 h 3312"/>
                  <a:gd name="T30" fmla="*/ 722 w 2766"/>
                  <a:gd name="T31" fmla="*/ 425 h 3312"/>
                  <a:gd name="T32" fmla="*/ 492 w 2766"/>
                  <a:gd name="T33" fmla="*/ 728 h 3312"/>
                  <a:gd name="T34" fmla="*/ 921 w 2766"/>
                  <a:gd name="T35" fmla="*/ 827 h 3312"/>
                  <a:gd name="T36" fmla="*/ 1038 w 2766"/>
                  <a:gd name="T37" fmla="*/ 373 h 3312"/>
                  <a:gd name="T38" fmla="*/ 1302 w 2766"/>
                  <a:gd name="T39" fmla="*/ 256 h 3312"/>
                  <a:gd name="T40" fmla="*/ 1179 w 2766"/>
                  <a:gd name="T41" fmla="*/ 498 h 3312"/>
                  <a:gd name="T42" fmla="*/ 1207 w 2766"/>
                  <a:gd name="T43" fmla="*/ 854 h 3312"/>
                  <a:gd name="T44" fmla="*/ 1644 w 2766"/>
                  <a:gd name="T45" fmla="*/ 694 h 3312"/>
                  <a:gd name="T46" fmla="*/ 1528 w 2766"/>
                  <a:gd name="T47" fmla="*/ 353 h 3312"/>
                  <a:gd name="T48" fmla="*/ 1383 w 2766"/>
                  <a:gd name="T49" fmla="*/ 218 h 3312"/>
                  <a:gd name="T50" fmla="*/ 1838 w 2766"/>
                  <a:gd name="T51" fmla="*/ 76 h 3312"/>
                  <a:gd name="T52" fmla="*/ 2297 w 2766"/>
                  <a:gd name="T53" fmla="*/ 344 h 3312"/>
                  <a:gd name="T54" fmla="*/ 2620 w 2766"/>
                  <a:gd name="T55" fmla="*/ 763 h 3312"/>
                  <a:gd name="T56" fmla="*/ 2763 w 2766"/>
                  <a:gd name="T57" fmla="*/ 1288 h 3312"/>
                  <a:gd name="T58" fmla="*/ 2696 w 2766"/>
                  <a:gd name="T59" fmla="*/ 1818 h 3312"/>
                  <a:gd name="T60" fmla="*/ 2445 w 2766"/>
                  <a:gd name="T61" fmla="*/ 2259 h 3312"/>
                  <a:gd name="T62" fmla="*/ 2181 w 2766"/>
                  <a:gd name="T63" fmla="*/ 2229 h 3312"/>
                  <a:gd name="T64" fmla="*/ 2151 w 2766"/>
                  <a:gd name="T65" fmla="*/ 1987 h 3312"/>
                  <a:gd name="T66" fmla="*/ 1815 w 2766"/>
                  <a:gd name="T67" fmla="*/ 2101 h 3312"/>
                  <a:gd name="T68" fmla="*/ 1584 w 2766"/>
                  <a:gd name="T69" fmla="*/ 1909 h 3312"/>
                  <a:gd name="T70" fmla="*/ 1053 w 2766"/>
                  <a:gd name="T71" fmla="*/ 2177 h 3312"/>
                  <a:gd name="T72" fmla="*/ 1005 w 2766"/>
                  <a:gd name="T73" fmla="*/ 2170 h 3312"/>
                  <a:gd name="T74" fmla="*/ 921 w 2766"/>
                  <a:gd name="T75" fmla="*/ 1936 h 3312"/>
                  <a:gd name="T76" fmla="*/ 613 w 2766"/>
                  <a:gd name="T77" fmla="*/ 1932 h 3312"/>
                  <a:gd name="T78" fmla="*/ 619 w 2766"/>
                  <a:gd name="T79" fmla="*/ 1816 h 3312"/>
                  <a:gd name="T80" fmla="*/ 881 w 2766"/>
                  <a:gd name="T81" fmla="*/ 1382 h 3312"/>
                  <a:gd name="T82" fmla="*/ 635 w 2766"/>
                  <a:gd name="T83" fmla="*/ 951 h 3312"/>
                  <a:gd name="T84" fmla="*/ 285 w 2766"/>
                  <a:gd name="T85" fmla="*/ 993 h 3312"/>
                  <a:gd name="T86" fmla="*/ 222 w 2766"/>
                  <a:gd name="T87" fmla="*/ 1370 h 3312"/>
                  <a:gd name="T88" fmla="*/ 299 w 2766"/>
                  <a:gd name="T89" fmla="*/ 1713 h 3312"/>
                  <a:gd name="T90" fmla="*/ 488 w 2766"/>
                  <a:gd name="T91" fmla="*/ 2014 h 3312"/>
                  <a:gd name="T92" fmla="*/ 786 w 2766"/>
                  <a:gd name="T93" fmla="*/ 2227 h 3312"/>
                  <a:gd name="T94" fmla="*/ 1189 w 2766"/>
                  <a:gd name="T95" fmla="*/ 2308 h 3312"/>
                  <a:gd name="T96" fmla="*/ 1001 w 2766"/>
                  <a:gd name="T97" fmla="*/ 2904 h 3312"/>
                  <a:gd name="T98" fmla="*/ 532 w 2766"/>
                  <a:gd name="T99" fmla="*/ 2626 h 3312"/>
                  <a:gd name="T100" fmla="*/ 210 w 2766"/>
                  <a:gd name="T101" fmla="*/ 2234 h 3312"/>
                  <a:gd name="T102" fmla="*/ 34 w 2766"/>
                  <a:gd name="T103" fmla="*/ 1748 h 3312"/>
                  <a:gd name="T104" fmla="*/ 10 w 2766"/>
                  <a:gd name="T105" fmla="*/ 1217 h 3312"/>
                  <a:gd name="T106" fmla="*/ 167 w 2766"/>
                  <a:gd name="T107" fmla="*/ 725 h 3312"/>
                  <a:gd name="T108" fmla="*/ 491 w 2766"/>
                  <a:gd name="T109" fmla="*/ 326 h 3312"/>
                  <a:gd name="T110" fmla="*/ 941 w 2766"/>
                  <a:gd name="T111" fmla="*/ 72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66" h="3312">
                    <a:moveTo>
                      <a:pt x="1072" y="1020"/>
                    </a:moveTo>
                    <a:lnTo>
                      <a:pt x="1065" y="1104"/>
                    </a:lnTo>
                    <a:lnTo>
                      <a:pt x="1060" y="1192"/>
                    </a:lnTo>
                    <a:lnTo>
                      <a:pt x="1056" y="1285"/>
                    </a:lnTo>
                    <a:lnTo>
                      <a:pt x="1055" y="1382"/>
                    </a:lnTo>
                    <a:lnTo>
                      <a:pt x="1056" y="1478"/>
                    </a:lnTo>
                    <a:lnTo>
                      <a:pt x="1060" y="1571"/>
                    </a:lnTo>
                    <a:lnTo>
                      <a:pt x="1065" y="1659"/>
                    </a:lnTo>
                    <a:lnTo>
                      <a:pt x="1072" y="1743"/>
                    </a:lnTo>
                    <a:lnTo>
                      <a:pt x="1180" y="1736"/>
                    </a:lnTo>
                    <a:lnTo>
                      <a:pt x="1289" y="1731"/>
                    </a:lnTo>
                    <a:lnTo>
                      <a:pt x="1401" y="1729"/>
                    </a:lnTo>
                    <a:lnTo>
                      <a:pt x="1501" y="1731"/>
                    </a:lnTo>
                    <a:lnTo>
                      <a:pt x="1599" y="1734"/>
                    </a:lnTo>
                    <a:lnTo>
                      <a:pt x="1694" y="1741"/>
                    </a:lnTo>
                    <a:lnTo>
                      <a:pt x="1702" y="1657"/>
                    </a:lnTo>
                    <a:lnTo>
                      <a:pt x="1707" y="1570"/>
                    </a:lnTo>
                    <a:lnTo>
                      <a:pt x="1710" y="1477"/>
                    </a:lnTo>
                    <a:lnTo>
                      <a:pt x="1711" y="1382"/>
                    </a:lnTo>
                    <a:lnTo>
                      <a:pt x="1710" y="1286"/>
                    </a:lnTo>
                    <a:lnTo>
                      <a:pt x="1707" y="1194"/>
                    </a:lnTo>
                    <a:lnTo>
                      <a:pt x="1702" y="1106"/>
                    </a:lnTo>
                    <a:lnTo>
                      <a:pt x="1694" y="1022"/>
                    </a:lnTo>
                    <a:lnTo>
                      <a:pt x="1548" y="1031"/>
                    </a:lnTo>
                    <a:lnTo>
                      <a:pt x="1401" y="1034"/>
                    </a:lnTo>
                    <a:lnTo>
                      <a:pt x="1289" y="1032"/>
                    </a:lnTo>
                    <a:lnTo>
                      <a:pt x="1180" y="1028"/>
                    </a:lnTo>
                    <a:lnTo>
                      <a:pt x="1072" y="1020"/>
                    </a:lnTo>
                    <a:close/>
                    <a:moveTo>
                      <a:pt x="2428" y="868"/>
                    </a:moveTo>
                    <a:lnTo>
                      <a:pt x="2362" y="894"/>
                    </a:lnTo>
                    <a:lnTo>
                      <a:pt x="2291" y="917"/>
                    </a:lnTo>
                    <a:lnTo>
                      <a:pt x="2214" y="939"/>
                    </a:lnTo>
                    <a:lnTo>
                      <a:pt x="2134" y="958"/>
                    </a:lnTo>
                    <a:lnTo>
                      <a:pt x="2049" y="977"/>
                    </a:lnTo>
                    <a:lnTo>
                      <a:pt x="1960" y="992"/>
                    </a:lnTo>
                    <a:lnTo>
                      <a:pt x="1867" y="1005"/>
                    </a:lnTo>
                    <a:lnTo>
                      <a:pt x="1878" y="1129"/>
                    </a:lnTo>
                    <a:lnTo>
                      <a:pt x="1884" y="1255"/>
                    </a:lnTo>
                    <a:lnTo>
                      <a:pt x="1886" y="1382"/>
                    </a:lnTo>
                    <a:lnTo>
                      <a:pt x="1884" y="1508"/>
                    </a:lnTo>
                    <a:lnTo>
                      <a:pt x="1878" y="1635"/>
                    </a:lnTo>
                    <a:lnTo>
                      <a:pt x="1867" y="1758"/>
                    </a:lnTo>
                    <a:lnTo>
                      <a:pt x="1960" y="1771"/>
                    </a:lnTo>
                    <a:lnTo>
                      <a:pt x="2049" y="1786"/>
                    </a:lnTo>
                    <a:lnTo>
                      <a:pt x="2134" y="1805"/>
                    </a:lnTo>
                    <a:lnTo>
                      <a:pt x="2215" y="1824"/>
                    </a:lnTo>
                    <a:lnTo>
                      <a:pt x="2292" y="1846"/>
                    </a:lnTo>
                    <a:lnTo>
                      <a:pt x="2363" y="1869"/>
                    </a:lnTo>
                    <a:lnTo>
                      <a:pt x="2429" y="1895"/>
                    </a:lnTo>
                    <a:lnTo>
                      <a:pt x="2460" y="1827"/>
                    </a:lnTo>
                    <a:lnTo>
                      <a:pt x="2486" y="1757"/>
                    </a:lnTo>
                    <a:lnTo>
                      <a:pt x="2508" y="1686"/>
                    </a:lnTo>
                    <a:lnTo>
                      <a:pt x="2525" y="1612"/>
                    </a:lnTo>
                    <a:lnTo>
                      <a:pt x="2538" y="1537"/>
                    </a:lnTo>
                    <a:lnTo>
                      <a:pt x="2546" y="1460"/>
                    </a:lnTo>
                    <a:lnTo>
                      <a:pt x="2548" y="1382"/>
                    </a:lnTo>
                    <a:lnTo>
                      <a:pt x="2546" y="1304"/>
                    </a:lnTo>
                    <a:lnTo>
                      <a:pt x="2538" y="1226"/>
                    </a:lnTo>
                    <a:lnTo>
                      <a:pt x="2525" y="1151"/>
                    </a:lnTo>
                    <a:lnTo>
                      <a:pt x="2508" y="1077"/>
                    </a:lnTo>
                    <a:lnTo>
                      <a:pt x="2486" y="1006"/>
                    </a:lnTo>
                    <a:lnTo>
                      <a:pt x="2460" y="935"/>
                    </a:lnTo>
                    <a:lnTo>
                      <a:pt x="2428" y="868"/>
                    </a:lnTo>
                    <a:close/>
                    <a:moveTo>
                      <a:pt x="1674" y="255"/>
                    </a:moveTo>
                    <a:lnTo>
                      <a:pt x="1703" y="311"/>
                    </a:lnTo>
                    <a:lnTo>
                      <a:pt x="1729" y="373"/>
                    </a:lnTo>
                    <a:lnTo>
                      <a:pt x="1754" y="441"/>
                    </a:lnTo>
                    <a:lnTo>
                      <a:pt x="1776" y="512"/>
                    </a:lnTo>
                    <a:lnTo>
                      <a:pt x="1797" y="587"/>
                    </a:lnTo>
                    <a:lnTo>
                      <a:pt x="1816" y="665"/>
                    </a:lnTo>
                    <a:lnTo>
                      <a:pt x="1832" y="747"/>
                    </a:lnTo>
                    <a:lnTo>
                      <a:pt x="1846" y="832"/>
                    </a:lnTo>
                    <a:lnTo>
                      <a:pt x="1927" y="820"/>
                    </a:lnTo>
                    <a:lnTo>
                      <a:pt x="2005" y="807"/>
                    </a:lnTo>
                    <a:lnTo>
                      <a:pt x="2080" y="793"/>
                    </a:lnTo>
                    <a:lnTo>
                      <a:pt x="2151" y="776"/>
                    </a:lnTo>
                    <a:lnTo>
                      <a:pt x="2217" y="758"/>
                    </a:lnTo>
                    <a:lnTo>
                      <a:pt x="2281" y="738"/>
                    </a:lnTo>
                    <a:lnTo>
                      <a:pt x="2339" y="717"/>
                    </a:lnTo>
                    <a:lnTo>
                      <a:pt x="2294" y="657"/>
                    </a:lnTo>
                    <a:lnTo>
                      <a:pt x="2246" y="600"/>
                    </a:lnTo>
                    <a:lnTo>
                      <a:pt x="2193" y="547"/>
                    </a:lnTo>
                    <a:lnTo>
                      <a:pt x="2138" y="496"/>
                    </a:lnTo>
                    <a:lnTo>
                      <a:pt x="2080" y="450"/>
                    </a:lnTo>
                    <a:lnTo>
                      <a:pt x="2018" y="406"/>
                    </a:lnTo>
                    <a:lnTo>
                      <a:pt x="1955" y="367"/>
                    </a:lnTo>
                    <a:lnTo>
                      <a:pt x="1888" y="333"/>
                    </a:lnTo>
                    <a:lnTo>
                      <a:pt x="1820" y="302"/>
                    </a:lnTo>
                    <a:lnTo>
                      <a:pt x="1748" y="276"/>
                    </a:lnTo>
                    <a:lnTo>
                      <a:pt x="1674" y="255"/>
                    </a:lnTo>
                    <a:close/>
                    <a:moveTo>
                      <a:pt x="1093" y="255"/>
                    </a:moveTo>
                    <a:lnTo>
                      <a:pt x="1014" y="278"/>
                    </a:lnTo>
                    <a:lnTo>
                      <a:pt x="936" y="307"/>
                    </a:lnTo>
                    <a:lnTo>
                      <a:pt x="862" y="341"/>
                    </a:lnTo>
                    <a:lnTo>
                      <a:pt x="791" y="380"/>
                    </a:lnTo>
                    <a:lnTo>
                      <a:pt x="722" y="425"/>
                    </a:lnTo>
                    <a:lnTo>
                      <a:pt x="658" y="473"/>
                    </a:lnTo>
                    <a:lnTo>
                      <a:pt x="596" y="525"/>
                    </a:lnTo>
                    <a:lnTo>
                      <a:pt x="539" y="581"/>
                    </a:lnTo>
                    <a:lnTo>
                      <a:pt x="485" y="642"/>
                    </a:lnTo>
                    <a:lnTo>
                      <a:pt x="436" y="706"/>
                    </a:lnTo>
                    <a:lnTo>
                      <a:pt x="492" y="728"/>
                    </a:lnTo>
                    <a:lnTo>
                      <a:pt x="554" y="749"/>
                    </a:lnTo>
                    <a:lnTo>
                      <a:pt x="620" y="768"/>
                    </a:lnTo>
                    <a:lnTo>
                      <a:pt x="690" y="785"/>
                    </a:lnTo>
                    <a:lnTo>
                      <a:pt x="764" y="801"/>
                    </a:lnTo>
                    <a:lnTo>
                      <a:pt x="841" y="815"/>
                    </a:lnTo>
                    <a:lnTo>
                      <a:pt x="921" y="827"/>
                    </a:lnTo>
                    <a:lnTo>
                      <a:pt x="935" y="744"/>
                    </a:lnTo>
                    <a:lnTo>
                      <a:pt x="951" y="662"/>
                    </a:lnTo>
                    <a:lnTo>
                      <a:pt x="971" y="584"/>
                    </a:lnTo>
                    <a:lnTo>
                      <a:pt x="991" y="510"/>
                    </a:lnTo>
                    <a:lnTo>
                      <a:pt x="1013" y="440"/>
                    </a:lnTo>
                    <a:lnTo>
                      <a:pt x="1038" y="373"/>
                    </a:lnTo>
                    <a:lnTo>
                      <a:pt x="1064" y="311"/>
                    </a:lnTo>
                    <a:lnTo>
                      <a:pt x="1093" y="255"/>
                    </a:lnTo>
                    <a:close/>
                    <a:moveTo>
                      <a:pt x="1383" y="218"/>
                    </a:moveTo>
                    <a:lnTo>
                      <a:pt x="1341" y="219"/>
                    </a:lnTo>
                    <a:lnTo>
                      <a:pt x="1322" y="235"/>
                    </a:lnTo>
                    <a:lnTo>
                      <a:pt x="1302" y="256"/>
                    </a:lnTo>
                    <a:lnTo>
                      <a:pt x="1281" y="282"/>
                    </a:lnTo>
                    <a:lnTo>
                      <a:pt x="1260" y="314"/>
                    </a:lnTo>
                    <a:lnTo>
                      <a:pt x="1240" y="352"/>
                    </a:lnTo>
                    <a:lnTo>
                      <a:pt x="1219" y="395"/>
                    </a:lnTo>
                    <a:lnTo>
                      <a:pt x="1198" y="444"/>
                    </a:lnTo>
                    <a:lnTo>
                      <a:pt x="1179" y="498"/>
                    </a:lnTo>
                    <a:lnTo>
                      <a:pt x="1159" y="557"/>
                    </a:lnTo>
                    <a:lnTo>
                      <a:pt x="1141" y="621"/>
                    </a:lnTo>
                    <a:lnTo>
                      <a:pt x="1124" y="691"/>
                    </a:lnTo>
                    <a:lnTo>
                      <a:pt x="1108" y="766"/>
                    </a:lnTo>
                    <a:lnTo>
                      <a:pt x="1094" y="846"/>
                    </a:lnTo>
                    <a:lnTo>
                      <a:pt x="1207" y="854"/>
                    </a:lnTo>
                    <a:lnTo>
                      <a:pt x="1321" y="858"/>
                    </a:lnTo>
                    <a:lnTo>
                      <a:pt x="1439" y="859"/>
                    </a:lnTo>
                    <a:lnTo>
                      <a:pt x="1556" y="856"/>
                    </a:lnTo>
                    <a:lnTo>
                      <a:pt x="1673" y="849"/>
                    </a:lnTo>
                    <a:lnTo>
                      <a:pt x="1659" y="769"/>
                    </a:lnTo>
                    <a:lnTo>
                      <a:pt x="1644" y="694"/>
                    </a:lnTo>
                    <a:lnTo>
                      <a:pt x="1627" y="623"/>
                    </a:lnTo>
                    <a:lnTo>
                      <a:pt x="1609" y="558"/>
                    </a:lnTo>
                    <a:lnTo>
                      <a:pt x="1589" y="499"/>
                    </a:lnTo>
                    <a:lnTo>
                      <a:pt x="1569" y="445"/>
                    </a:lnTo>
                    <a:lnTo>
                      <a:pt x="1548" y="396"/>
                    </a:lnTo>
                    <a:lnTo>
                      <a:pt x="1528" y="353"/>
                    </a:lnTo>
                    <a:lnTo>
                      <a:pt x="1507" y="315"/>
                    </a:lnTo>
                    <a:lnTo>
                      <a:pt x="1486" y="283"/>
                    </a:lnTo>
                    <a:lnTo>
                      <a:pt x="1465" y="256"/>
                    </a:lnTo>
                    <a:lnTo>
                      <a:pt x="1445" y="235"/>
                    </a:lnTo>
                    <a:lnTo>
                      <a:pt x="1426" y="219"/>
                    </a:lnTo>
                    <a:lnTo>
                      <a:pt x="1383" y="218"/>
                    </a:lnTo>
                    <a:close/>
                    <a:moveTo>
                      <a:pt x="1383" y="0"/>
                    </a:moveTo>
                    <a:lnTo>
                      <a:pt x="1478" y="3"/>
                    </a:lnTo>
                    <a:lnTo>
                      <a:pt x="1571" y="13"/>
                    </a:lnTo>
                    <a:lnTo>
                      <a:pt x="1662" y="28"/>
                    </a:lnTo>
                    <a:lnTo>
                      <a:pt x="1751" y="49"/>
                    </a:lnTo>
                    <a:lnTo>
                      <a:pt x="1838" y="76"/>
                    </a:lnTo>
                    <a:lnTo>
                      <a:pt x="1921" y="108"/>
                    </a:lnTo>
                    <a:lnTo>
                      <a:pt x="2002" y="147"/>
                    </a:lnTo>
                    <a:lnTo>
                      <a:pt x="2081" y="189"/>
                    </a:lnTo>
                    <a:lnTo>
                      <a:pt x="2156" y="236"/>
                    </a:lnTo>
                    <a:lnTo>
                      <a:pt x="2228" y="288"/>
                    </a:lnTo>
                    <a:lnTo>
                      <a:pt x="2297" y="344"/>
                    </a:lnTo>
                    <a:lnTo>
                      <a:pt x="2361" y="405"/>
                    </a:lnTo>
                    <a:lnTo>
                      <a:pt x="2421" y="470"/>
                    </a:lnTo>
                    <a:lnTo>
                      <a:pt x="2478" y="538"/>
                    </a:lnTo>
                    <a:lnTo>
                      <a:pt x="2530" y="609"/>
                    </a:lnTo>
                    <a:lnTo>
                      <a:pt x="2577" y="684"/>
                    </a:lnTo>
                    <a:lnTo>
                      <a:pt x="2620" y="763"/>
                    </a:lnTo>
                    <a:lnTo>
                      <a:pt x="2657" y="844"/>
                    </a:lnTo>
                    <a:lnTo>
                      <a:pt x="2690" y="928"/>
                    </a:lnTo>
                    <a:lnTo>
                      <a:pt x="2717" y="1015"/>
                    </a:lnTo>
                    <a:lnTo>
                      <a:pt x="2738" y="1104"/>
                    </a:lnTo>
                    <a:lnTo>
                      <a:pt x="2754" y="1194"/>
                    </a:lnTo>
                    <a:lnTo>
                      <a:pt x="2763" y="1288"/>
                    </a:lnTo>
                    <a:lnTo>
                      <a:pt x="2766" y="1382"/>
                    </a:lnTo>
                    <a:lnTo>
                      <a:pt x="2763" y="1473"/>
                    </a:lnTo>
                    <a:lnTo>
                      <a:pt x="2755" y="1563"/>
                    </a:lnTo>
                    <a:lnTo>
                      <a:pt x="2741" y="1650"/>
                    </a:lnTo>
                    <a:lnTo>
                      <a:pt x="2721" y="1734"/>
                    </a:lnTo>
                    <a:lnTo>
                      <a:pt x="2696" y="1818"/>
                    </a:lnTo>
                    <a:lnTo>
                      <a:pt x="2666" y="1898"/>
                    </a:lnTo>
                    <a:lnTo>
                      <a:pt x="2630" y="1976"/>
                    </a:lnTo>
                    <a:lnTo>
                      <a:pt x="2591" y="2051"/>
                    </a:lnTo>
                    <a:lnTo>
                      <a:pt x="2547" y="2124"/>
                    </a:lnTo>
                    <a:lnTo>
                      <a:pt x="2498" y="2193"/>
                    </a:lnTo>
                    <a:lnTo>
                      <a:pt x="2445" y="2259"/>
                    </a:lnTo>
                    <a:lnTo>
                      <a:pt x="2388" y="2322"/>
                    </a:lnTo>
                    <a:lnTo>
                      <a:pt x="2328" y="2382"/>
                    </a:lnTo>
                    <a:lnTo>
                      <a:pt x="2263" y="2438"/>
                    </a:lnTo>
                    <a:lnTo>
                      <a:pt x="2057" y="2331"/>
                    </a:lnTo>
                    <a:lnTo>
                      <a:pt x="2121" y="2282"/>
                    </a:lnTo>
                    <a:lnTo>
                      <a:pt x="2181" y="2229"/>
                    </a:lnTo>
                    <a:lnTo>
                      <a:pt x="2238" y="2172"/>
                    </a:lnTo>
                    <a:lnTo>
                      <a:pt x="2291" y="2111"/>
                    </a:lnTo>
                    <a:lnTo>
                      <a:pt x="2339" y="2046"/>
                    </a:lnTo>
                    <a:lnTo>
                      <a:pt x="2281" y="2025"/>
                    </a:lnTo>
                    <a:lnTo>
                      <a:pt x="2218" y="2005"/>
                    </a:lnTo>
                    <a:lnTo>
                      <a:pt x="2151" y="1987"/>
                    </a:lnTo>
                    <a:lnTo>
                      <a:pt x="2081" y="1971"/>
                    </a:lnTo>
                    <a:lnTo>
                      <a:pt x="2005" y="1956"/>
                    </a:lnTo>
                    <a:lnTo>
                      <a:pt x="1927" y="1943"/>
                    </a:lnTo>
                    <a:lnTo>
                      <a:pt x="1846" y="1932"/>
                    </a:lnTo>
                    <a:lnTo>
                      <a:pt x="1832" y="2017"/>
                    </a:lnTo>
                    <a:lnTo>
                      <a:pt x="1815" y="2101"/>
                    </a:lnTo>
                    <a:lnTo>
                      <a:pt x="1796" y="2181"/>
                    </a:lnTo>
                    <a:lnTo>
                      <a:pt x="1639" y="2091"/>
                    </a:lnTo>
                    <a:lnTo>
                      <a:pt x="1651" y="2034"/>
                    </a:lnTo>
                    <a:lnTo>
                      <a:pt x="1663" y="1976"/>
                    </a:lnTo>
                    <a:lnTo>
                      <a:pt x="1673" y="1914"/>
                    </a:lnTo>
                    <a:lnTo>
                      <a:pt x="1584" y="1909"/>
                    </a:lnTo>
                    <a:lnTo>
                      <a:pt x="1493" y="1905"/>
                    </a:lnTo>
                    <a:lnTo>
                      <a:pt x="1401" y="1904"/>
                    </a:lnTo>
                    <a:lnTo>
                      <a:pt x="1318" y="1905"/>
                    </a:lnTo>
                    <a:lnTo>
                      <a:pt x="1058" y="1755"/>
                    </a:lnTo>
                    <a:lnTo>
                      <a:pt x="1058" y="2177"/>
                    </a:lnTo>
                    <a:lnTo>
                      <a:pt x="1053" y="2177"/>
                    </a:lnTo>
                    <a:lnTo>
                      <a:pt x="1048" y="2176"/>
                    </a:lnTo>
                    <a:lnTo>
                      <a:pt x="1043" y="2176"/>
                    </a:lnTo>
                    <a:lnTo>
                      <a:pt x="1041" y="2176"/>
                    </a:lnTo>
                    <a:lnTo>
                      <a:pt x="1036" y="2176"/>
                    </a:lnTo>
                    <a:lnTo>
                      <a:pt x="1022" y="2174"/>
                    </a:lnTo>
                    <a:lnTo>
                      <a:pt x="1005" y="2170"/>
                    </a:lnTo>
                    <a:lnTo>
                      <a:pt x="986" y="2165"/>
                    </a:lnTo>
                    <a:lnTo>
                      <a:pt x="966" y="2159"/>
                    </a:lnTo>
                    <a:lnTo>
                      <a:pt x="965" y="2159"/>
                    </a:lnTo>
                    <a:lnTo>
                      <a:pt x="948" y="2087"/>
                    </a:lnTo>
                    <a:lnTo>
                      <a:pt x="934" y="2012"/>
                    </a:lnTo>
                    <a:lnTo>
                      <a:pt x="921" y="1936"/>
                    </a:lnTo>
                    <a:lnTo>
                      <a:pt x="832" y="1949"/>
                    </a:lnTo>
                    <a:lnTo>
                      <a:pt x="748" y="1965"/>
                    </a:lnTo>
                    <a:lnTo>
                      <a:pt x="667" y="1983"/>
                    </a:lnTo>
                    <a:lnTo>
                      <a:pt x="640" y="1960"/>
                    </a:lnTo>
                    <a:lnTo>
                      <a:pt x="617" y="1936"/>
                    </a:lnTo>
                    <a:lnTo>
                      <a:pt x="613" y="1932"/>
                    </a:lnTo>
                    <a:lnTo>
                      <a:pt x="609" y="1928"/>
                    </a:lnTo>
                    <a:lnTo>
                      <a:pt x="590" y="1908"/>
                    </a:lnTo>
                    <a:lnTo>
                      <a:pt x="572" y="1886"/>
                    </a:lnTo>
                    <a:lnTo>
                      <a:pt x="553" y="1862"/>
                    </a:lnTo>
                    <a:lnTo>
                      <a:pt x="535" y="1839"/>
                    </a:lnTo>
                    <a:lnTo>
                      <a:pt x="619" y="1816"/>
                    </a:lnTo>
                    <a:lnTo>
                      <a:pt x="708" y="1796"/>
                    </a:lnTo>
                    <a:lnTo>
                      <a:pt x="802" y="1777"/>
                    </a:lnTo>
                    <a:lnTo>
                      <a:pt x="900" y="1763"/>
                    </a:lnTo>
                    <a:lnTo>
                      <a:pt x="889" y="1637"/>
                    </a:lnTo>
                    <a:lnTo>
                      <a:pt x="883" y="1510"/>
                    </a:lnTo>
                    <a:lnTo>
                      <a:pt x="881" y="1382"/>
                    </a:lnTo>
                    <a:lnTo>
                      <a:pt x="883" y="1254"/>
                    </a:lnTo>
                    <a:lnTo>
                      <a:pt x="889" y="1126"/>
                    </a:lnTo>
                    <a:lnTo>
                      <a:pt x="900" y="1001"/>
                    </a:lnTo>
                    <a:lnTo>
                      <a:pt x="808" y="987"/>
                    </a:lnTo>
                    <a:lnTo>
                      <a:pt x="719" y="971"/>
                    </a:lnTo>
                    <a:lnTo>
                      <a:pt x="635" y="951"/>
                    </a:lnTo>
                    <a:lnTo>
                      <a:pt x="555" y="930"/>
                    </a:lnTo>
                    <a:lnTo>
                      <a:pt x="479" y="908"/>
                    </a:lnTo>
                    <a:lnTo>
                      <a:pt x="409" y="883"/>
                    </a:lnTo>
                    <a:lnTo>
                      <a:pt x="345" y="857"/>
                    </a:lnTo>
                    <a:lnTo>
                      <a:pt x="312" y="923"/>
                    </a:lnTo>
                    <a:lnTo>
                      <a:pt x="285" y="993"/>
                    </a:lnTo>
                    <a:lnTo>
                      <a:pt x="262" y="1064"/>
                    </a:lnTo>
                    <a:lnTo>
                      <a:pt x="244" y="1138"/>
                    </a:lnTo>
                    <a:lnTo>
                      <a:pt x="233" y="1194"/>
                    </a:lnTo>
                    <a:lnTo>
                      <a:pt x="226" y="1253"/>
                    </a:lnTo>
                    <a:lnTo>
                      <a:pt x="221" y="1312"/>
                    </a:lnTo>
                    <a:lnTo>
                      <a:pt x="222" y="1370"/>
                    </a:lnTo>
                    <a:lnTo>
                      <a:pt x="227" y="1428"/>
                    </a:lnTo>
                    <a:lnTo>
                      <a:pt x="235" y="1486"/>
                    </a:lnTo>
                    <a:lnTo>
                      <a:pt x="246" y="1545"/>
                    </a:lnTo>
                    <a:lnTo>
                      <a:pt x="261" y="1602"/>
                    </a:lnTo>
                    <a:lnTo>
                      <a:pt x="278" y="1658"/>
                    </a:lnTo>
                    <a:lnTo>
                      <a:pt x="299" y="1713"/>
                    </a:lnTo>
                    <a:lnTo>
                      <a:pt x="323" y="1768"/>
                    </a:lnTo>
                    <a:lnTo>
                      <a:pt x="350" y="1821"/>
                    </a:lnTo>
                    <a:lnTo>
                      <a:pt x="380" y="1872"/>
                    </a:lnTo>
                    <a:lnTo>
                      <a:pt x="413" y="1922"/>
                    </a:lnTo>
                    <a:lnTo>
                      <a:pt x="449" y="1969"/>
                    </a:lnTo>
                    <a:lnTo>
                      <a:pt x="488" y="2014"/>
                    </a:lnTo>
                    <a:lnTo>
                      <a:pt x="530" y="2057"/>
                    </a:lnTo>
                    <a:lnTo>
                      <a:pt x="575" y="2098"/>
                    </a:lnTo>
                    <a:lnTo>
                      <a:pt x="623" y="2135"/>
                    </a:lnTo>
                    <a:lnTo>
                      <a:pt x="674" y="2169"/>
                    </a:lnTo>
                    <a:lnTo>
                      <a:pt x="728" y="2200"/>
                    </a:lnTo>
                    <a:lnTo>
                      <a:pt x="786" y="2227"/>
                    </a:lnTo>
                    <a:lnTo>
                      <a:pt x="846" y="2251"/>
                    </a:lnTo>
                    <a:lnTo>
                      <a:pt x="908" y="2271"/>
                    </a:lnTo>
                    <a:lnTo>
                      <a:pt x="975" y="2287"/>
                    </a:lnTo>
                    <a:lnTo>
                      <a:pt x="1043" y="2298"/>
                    </a:lnTo>
                    <a:lnTo>
                      <a:pt x="1114" y="2305"/>
                    </a:lnTo>
                    <a:lnTo>
                      <a:pt x="1189" y="2308"/>
                    </a:lnTo>
                    <a:lnTo>
                      <a:pt x="1189" y="1981"/>
                    </a:lnTo>
                    <a:lnTo>
                      <a:pt x="2342" y="2647"/>
                    </a:lnTo>
                    <a:lnTo>
                      <a:pt x="1189" y="3312"/>
                    </a:lnTo>
                    <a:lnTo>
                      <a:pt x="1189" y="2967"/>
                    </a:lnTo>
                    <a:lnTo>
                      <a:pt x="1093" y="2937"/>
                    </a:lnTo>
                    <a:lnTo>
                      <a:pt x="1001" y="2904"/>
                    </a:lnTo>
                    <a:lnTo>
                      <a:pt x="913" y="2865"/>
                    </a:lnTo>
                    <a:lnTo>
                      <a:pt x="829" y="2824"/>
                    </a:lnTo>
                    <a:lnTo>
                      <a:pt x="749" y="2780"/>
                    </a:lnTo>
                    <a:lnTo>
                      <a:pt x="673" y="2732"/>
                    </a:lnTo>
                    <a:lnTo>
                      <a:pt x="601" y="2680"/>
                    </a:lnTo>
                    <a:lnTo>
                      <a:pt x="532" y="2626"/>
                    </a:lnTo>
                    <a:lnTo>
                      <a:pt x="469" y="2567"/>
                    </a:lnTo>
                    <a:lnTo>
                      <a:pt x="409" y="2506"/>
                    </a:lnTo>
                    <a:lnTo>
                      <a:pt x="353" y="2443"/>
                    </a:lnTo>
                    <a:lnTo>
                      <a:pt x="301" y="2376"/>
                    </a:lnTo>
                    <a:lnTo>
                      <a:pt x="253" y="2306"/>
                    </a:lnTo>
                    <a:lnTo>
                      <a:pt x="210" y="2234"/>
                    </a:lnTo>
                    <a:lnTo>
                      <a:pt x="170" y="2159"/>
                    </a:lnTo>
                    <a:lnTo>
                      <a:pt x="135" y="2082"/>
                    </a:lnTo>
                    <a:lnTo>
                      <a:pt x="103" y="2001"/>
                    </a:lnTo>
                    <a:lnTo>
                      <a:pt x="76" y="1919"/>
                    </a:lnTo>
                    <a:lnTo>
                      <a:pt x="53" y="1835"/>
                    </a:lnTo>
                    <a:lnTo>
                      <a:pt x="34" y="1748"/>
                    </a:lnTo>
                    <a:lnTo>
                      <a:pt x="19" y="1660"/>
                    </a:lnTo>
                    <a:lnTo>
                      <a:pt x="9" y="1569"/>
                    </a:lnTo>
                    <a:lnTo>
                      <a:pt x="2" y="1476"/>
                    </a:lnTo>
                    <a:lnTo>
                      <a:pt x="0" y="1382"/>
                    </a:lnTo>
                    <a:lnTo>
                      <a:pt x="3" y="1299"/>
                    </a:lnTo>
                    <a:lnTo>
                      <a:pt x="10" y="1217"/>
                    </a:lnTo>
                    <a:lnTo>
                      <a:pt x="22" y="1138"/>
                    </a:lnTo>
                    <a:lnTo>
                      <a:pt x="40" y="1051"/>
                    </a:lnTo>
                    <a:lnTo>
                      <a:pt x="64" y="965"/>
                    </a:lnTo>
                    <a:lnTo>
                      <a:pt x="93" y="883"/>
                    </a:lnTo>
                    <a:lnTo>
                      <a:pt x="128" y="803"/>
                    </a:lnTo>
                    <a:lnTo>
                      <a:pt x="167" y="725"/>
                    </a:lnTo>
                    <a:lnTo>
                      <a:pt x="210" y="650"/>
                    </a:lnTo>
                    <a:lnTo>
                      <a:pt x="258" y="579"/>
                    </a:lnTo>
                    <a:lnTo>
                      <a:pt x="310" y="510"/>
                    </a:lnTo>
                    <a:lnTo>
                      <a:pt x="367" y="446"/>
                    </a:lnTo>
                    <a:lnTo>
                      <a:pt x="427" y="384"/>
                    </a:lnTo>
                    <a:lnTo>
                      <a:pt x="491" y="326"/>
                    </a:lnTo>
                    <a:lnTo>
                      <a:pt x="559" y="273"/>
                    </a:lnTo>
                    <a:lnTo>
                      <a:pt x="630" y="224"/>
                    </a:lnTo>
                    <a:lnTo>
                      <a:pt x="703" y="179"/>
                    </a:lnTo>
                    <a:lnTo>
                      <a:pt x="780" y="139"/>
                    </a:lnTo>
                    <a:lnTo>
                      <a:pt x="860" y="102"/>
                    </a:lnTo>
                    <a:lnTo>
                      <a:pt x="941" y="72"/>
                    </a:lnTo>
                    <a:lnTo>
                      <a:pt x="1026" y="47"/>
                    </a:lnTo>
                    <a:lnTo>
                      <a:pt x="1113" y="26"/>
                    </a:lnTo>
                    <a:lnTo>
                      <a:pt x="1202" y="12"/>
                    </a:lnTo>
                    <a:lnTo>
                      <a:pt x="1292" y="3"/>
                    </a:lnTo>
                    <a:lnTo>
                      <a:pt x="138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3" name="Freeform 154">
                <a:extLst>
                  <a:ext uri="{FF2B5EF4-FFF2-40B4-BE49-F238E27FC236}">
                    <a16:creationId xmlns:a16="http://schemas.microsoft.com/office/drawing/2014/main" id="{14E329D1-35CA-ED79-6AEE-8647F20D2896}"/>
                  </a:ext>
                </a:extLst>
              </p:cNvPr>
              <p:cNvSpPr>
                <a:spLocks/>
              </p:cNvSpPr>
              <p:nvPr/>
            </p:nvSpPr>
            <p:spPr bwMode="auto">
              <a:xfrm rot="7200000">
                <a:off x="3199329" y="2862413"/>
                <a:ext cx="157129" cy="205654"/>
              </a:xfrm>
              <a:custGeom>
                <a:avLst/>
                <a:gdLst>
                  <a:gd name="T0" fmla="*/ 911 w 2452"/>
                  <a:gd name="T1" fmla="*/ 32 h 3208"/>
                  <a:gd name="T2" fmla="*/ 989 w 2452"/>
                  <a:gd name="T3" fmla="*/ 154 h 3208"/>
                  <a:gd name="T4" fmla="*/ 958 w 2452"/>
                  <a:gd name="T5" fmla="*/ 289 h 3208"/>
                  <a:gd name="T6" fmla="*/ 1140 w 2452"/>
                  <a:gd name="T7" fmla="*/ 902 h 3208"/>
                  <a:gd name="T8" fmla="*/ 1302 w 2452"/>
                  <a:gd name="T9" fmla="*/ 942 h 3208"/>
                  <a:gd name="T10" fmla="*/ 1417 w 2452"/>
                  <a:gd name="T11" fmla="*/ 1081 h 3208"/>
                  <a:gd name="T12" fmla="*/ 1420 w 2452"/>
                  <a:gd name="T13" fmla="*/ 1268 h 3208"/>
                  <a:gd name="T14" fmla="*/ 1667 w 2452"/>
                  <a:gd name="T15" fmla="*/ 1940 h 3208"/>
                  <a:gd name="T16" fmla="*/ 1822 w 2452"/>
                  <a:gd name="T17" fmla="*/ 1928 h 3208"/>
                  <a:gd name="T18" fmla="*/ 1954 w 2452"/>
                  <a:gd name="T19" fmla="*/ 2016 h 3208"/>
                  <a:gd name="T20" fmla="*/ 2143 w 2452"/>
                  <a:gd name="T21" fmla="*/ 2120 h 3208"/>
                  <a:gd name="T22" fmla="*/ 2211 w 2452"/>
                  <a:gd name="T23" fmla="*/ 2027 h 3208"/>
                  <a:gd name="T24" fmla="*/ 2341 w 2452"/>
                  <a:gd name="T25" fmla="*/ 2009 h 3208"/>
                  <a:gd name="T26" fmla="*/ 2439 w 2452"/>
                  <a:gd name="T27" fmla="*/ 2099 h 3208"/>
                  <a:gd name="T28" fmla="*/ 2434 w 2452"/>
                  <a:gd name="T29" fmla="*/ 2231 h 3208"/>
                  <a:gd name="T30" fmla="*/ 2329 w 2452"/>
                  <a:gd name="T31" fmla="*/ 2312 h 3208"/>
                  <a:gd name="T32" fmla="*/ 2201 w 2452"/>
                  <a:gd name="T33" fmla="*/ 2286 h 3208"/>
                  <a:gd name="T34" fmla="*/ 2141 w 2452"/>
                  <a:gd name="T35" fmla="*/ 2185 h 3208"/>
                  <a:gd name="T36" fmla="*/ 1956 w 2452"/>
                  <a:gd name="T37" fmla="*/ 2303 h 3208"/>
                  <a:gd name="T38" fmla="*/ 1809 w 2452"/>
                  <a:gd name="T39" fmla="*/ 2395 h 3208"/>
                  <a:gd name="T40" fmla="*/ 1336 w 2452"/>
                  <a:gd name="T41" fmla="*/ 2940 h 3208"/>
                  <a:gd name="T42" fmla="*/ 1386 w 2452"/>
                  <a:gd name="T43" fmla="*/ 3063 h 3208"/>
                  <a:gd name="T44" fmla="*/ 1324 w 2452"/>
                  <a:gd name="T45" fmla="*/ 3178 h 3208"/>
                  <a:gd name="T46" fmla="*/ 1196 w 2452"/>
                  <a:gd name="T47" fmla="*/ 3205 h 3208"/>
                  <a:gd name="T48" fmla="*/ 1092 w 2452"/>
                  <a:gd name="T49" fmla="*/ 3124 h 3208"/>
                  <a:gd name="T50" fmla="*/ 1087 w 2452"/>
                  <a:gd name="T51" fmla="*/ 2994 h 3208"/>
                  <a:gd name="T52" fmla="*/ 1193 w 2452"/>
                  <a:gd name="T53" fmla="*/ 2904 h 3208"/>
                  <a:gd name="T54" fmla="*/ 1594 w 2452"/>
                  <a:gd name="T55" fmla="*/ 2329 h 3208"/>
                  <a:gd name="T56" fmla="*/ 1166 w 2452"/>
                  <a:gd name="T57" fmla="*/ 2631 h 3208"/>
                  <a:gd name="T58" fmla="*/ 1088 w 2452"/>
                  <a:gd name="T59" fmla="*/ 2731 h 3208"/>
                  <a:gd name="T60" fmla="*/ 966 w 2452"/>
                  <a:gd name="T61" fmla="*/ 2735 h 3208"/>
                  <a:gd name="T62" fmla="*/ 882 w 2452"/>
                  <a:gd name="T63" fmla="*/ 2642 h 3208"/>
                  <a:gd name="T64" fmla="*/ 899 w 2452"/>
                  <a:gd name="T65" fmla="*/ 2521 h 3208"/>
                  <a:gd name="T66" fmla="*/ 1009 w 2452"/>
                  <a:gd name="T67" fmla="*/ 2454 h 3208"/>
                  <a:gd name="T68" fmla="*/ 1129 w 2452"/>
                  <a:gd name="T69" fmla="*/ 2499 h 3208"/>
                  <a:gd name="T70" fmla="*/ 1528 w 2452"/>
                  <a:gd name="T71" fmla="*/ 2119 h 3208"/>
                  <a:gd name="T72" fmla="*/ 1612 w 2452"/>
                  <a:gd name="T73" fmla="*/ 1975 h 3208"/>
                  <a:gd name="T74" fmla="*/ 1139 w 2452"/>
                  <a:gd name="T75" fmla="*/ 1455 h 3208"/>
                  <a:gd name="T76" fmla="*/ 997 w 2452"/>
                  <a:gd name="T77" fmla="*/ 1541 h 3208"/>
                  <a:gd name="T78" fmla="*/ 1040 w 2452"/>
                  <a:gd name="T79" fmla="*/ 1657 h 3208"/>
                  <a:gd name="T80" fmla="*/ 977 w 2452"/>
                  <a:gd name="T81" fmla="*/ 1774 h 3208"/>
                  <a:gd name="T82" fmla="*/ 848 w 2452"/>
                  <a:gd name="T83" fmla="*/ 1802 h 3208"/>
                  <a:gd name="T84" fmla="*/ 743 w 2452"/>
                  <a:gd name="T85" fmla="*/ 1719 h 3208"/>
                  <a:gd name="T86" fmla="*/ 738 w 2452"/>
                  <a:gd name="T87" fmla="*/ 1588 h 3208"/>
                  <a:gd name="T88" fmla="*/ 842 w 2452"/>
                  <a:gd name="T89" fmla="*/ 1498 h 3208"/>
                  <a:gd name="T90" fmla="*/ 957 w 2452"/>
                  <a:gd name="T91" fmla="*/ 1372 h 3208"/>
                  <a:gd name="T92" fmla="*/ 882 w 2452"/>
                  <a:gd name="T93" fmla="*/ 1203 h 3208"/>
                  <a:gd name="T94" fmla="*/ 315 w 2452"/>
                  <a:gd name="T95" fmla="*/ 1063 h 3208"/>
                  <a:gd name="T96" fmla="*/ 187 w 2452"/>
                  <a:gd name="T97" fmla="*/ 1118 h 3208"/>
                  <a:gd name="T98" fmla="*/ 56 w 2452"/>
                  <a:gd name="T99" fmla="*/ 1066 h 3208"/>
                  <a:gd name="T100" fmla="*/ 0 w 2452"/>
                  <a:gd name="T101" fmla="*/ 938 h 3208"/>
                  <a:gd name="T102" fmla="*/ 51 w 2452"/>
                  <a:gd name="T103" fmla="*/ 806 h 3208"/>
                  <a:gd name="T104" fmla="*/ 179 w 2452"/>
                  <a:gd name="T105" fmla="*/ 751 h 3208"/>
                  <a:gd name="T106" fmla="*/ 311 w 2452"/>
                  <a:gd name="T107" fmla="*/ 803 h 3208"/>
                  <a:gd name="T108" fmla="*/ 365 w 2452"/>
                  <a:gd name="T109" fmla="*/ 925 h 3208"/>
                  <a:gd name="T110" fmla="*/ 938 w 2452"/>
                  <a:gd name="T111" fmla="*/ 1008 h 3208"/>
                  <a:gd name="T112" fmla="*/ 839 w 2452"/>
                  <a:gd name="T113" fmla="*/ 364 h 3208"/>
                  <a:gd name="T114" fmla="*/ 703 w 2452"/>
                  <a:gd name="T115" fmla="*/ 335 h 3208"/>
                  <a:gd name="T116" fmla="*/ 626 w 2452"/>
                  <a:gd name="T117" fmla="*/ 214 h 3208"/>
                  <a:gd name="T118" fmla="*/ 656 w 2452"/>
                  <a:gd name="T119" fmla="*/ 79 h 3208"/>
                  <a:gd name="T120" fmla="*/ 776 w 2452"/>
                  <a:gd name="T121" fmla="*/ 3 h 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2" h="3208">
                    <a:moveTo>
                      <a:pt x="804" y="0"/>
                    </a:moveTo>
                    <a:lnTo>
                      <a:pt x="833" y="2"/>
                    </a:lnTo>
                    <a:lnTo>
                      <a:pt x="861" y="8"/>
                    </a:lnTo>
                    <a:lnTo>
                      <a:pt x="887" y="18"/>
                    </a:lnTo>
                    <a:lnTo>
                      <a:pt x="911" y="32"/>
                    </a:lnTo>
                    <a:lnTo>
                      <a:pt x="934" y="51"/>
                    </a:lnTo>
                    <a:lnTo>
                      <a:pt x="953" y="73"/>
                    </a:lnTo>
                    <a:lnTo>
                      <a:pt x="970" y="98"/>
                    </a:lnTo>
                    <a:lnTo>
                      <a:pt x="981" y="125"/>
                    </a:lnTo>
                    <a:lnTo>
                      <a:pt x="989" y="154"/>
                    </a:lnTo>
                    <a:lnTo>
                      <a:pt x="991" y="182"/>
                    </a:lnTo>
                    <a:lnTo>
                      <a:pt x="989" y="210"/>
                    </a:lnTo>
                    <a:lnTo>
                      <a:pt x="983" y="237"/>
                    </a:lnTo>
                    <a:lnTo>
                      <a:pt x="973" y="264"/>
                    </a:lnTo>
                    <a:lnTo>
                      <a:pt x="958" y="289"/>
                    </a:lnTo>
                    <a:lnTo>
                      <a:pt x="940" y="311"/>
                    </a:lnTo>
                    <a:lnTo>
                      <a:pt x="917" y="331"/>
                    </a:lnTo>
                    <a:lnTo>
                      <a:pt x="900" y="342"/>
                    </a:lnTo>
                    <a:lnTo>
                      <a:pt x="1107" y="907"/>
                    </a:lnTo>
                    <a:lnTo>
                      <a:pt x="1140" y="902"/>
                    </a:lnTo>
                    <a:lnTo>
                      <a:pt x="1174" y="902"/>
                    </a:lnTo>
                    <a:lnTo>
                      <a:pt x="1208" y="907"/>
                    </a:lnTo>
                    <a:lnTo>
                      <a:pt x="1240" y="915"/>
                    </a:lnTo>
                    <a:lnTo>
                      <a:pt x="1271" y="926"/>
                    </a:lnTo>
                    <a:lnTo>
                      <a:pt x="1302" y="942"/>
                    </a:lnTo>
                    <a:lnTo>
                      <a:pt x="1330" y="961"/>
                    </a:lnTo>
                    <a:lnTo>
                      <a:pt x="1355" y="985"/>
                    </a:lnTo>
                    <a:lnTo>
                      <a:pt x="1378" y="1012"/>
                    </a:lnTo>
                    <a:lnTo>
                      <a:pt x="1400" y="1046"/>
                    </a:lnTo>
                    <a:lnTo>
                      <a:pt x="1417" y="1081"/>
                    </a:lnTo>
                    <a:lnTo>
                      <a:pt x="1427" y="1118"/>
                    </a:lnTo>
                    <a:lnTo>
                      <a:pt x="1434" y="1156"/>
                    </a:lnTo>
                    <a:lnTo>
                      <a:pt x="1434" y="1194"/>
                    </a:lnTo>
                    <a:lnTo>
                      <a:pt x="1430" y="1231"/>
                    </a:lnTo>
                    <a:lnTo>
                      <a:pt x="1420" y="1268"/>
                    </a:lnTo>
                    <a:lnTo>
                      <a:pt x="1405" y="1302"/>
                    </a:lnTo>
                    <a:lnTo>
                      <a:pt x="1386" y="1336"/>
                    </a:lnTo>
                    <a:lnTo>
                      <a:pt x="1361" y="1366"/>
                    </a:lnTo>
                    <a:lnTo>
                      <a:pt x="1332" y="1394"/>
                    </a:lnTo>
                    <a:lnTo>
                      <a:pt x="1667" y="1940"/>
                    </a:lnTo>
                    <a:lnTo>
                      <a:pt x="1698" y="1930"/>
                    </a:lnTo>
                    <a:lnTo>
                      <a:pt x="1729" y="1922"/>
                    </a:lnTo>
                    <a:lnTo>
                      <a:pt x="1760" y="1920"/>
                    </a:lnTo>
                    <a:lnTo>
                      <a:pt x="1792" y="1922"/>
                    </a:lnTo>
                    <a:lnTo>
                      <a:pt x="1822" y="1928"/>
                    </a:lnTo>
                    <a:lnTo>
                      <a:pt x="1853" y="1937"/>
                    </a:lnTo>
                    <a:lnTo>
                      <a:pt x="1881" y="1951"/>
                    </a:lnTo>
                    <a:lnTo>
                      <a:pt x="1908" y="1969"/>
                    </a:lnTo>
                    <a:lnTo>
                      <a:pt x="1933" y="1990"/>
                    </a:lnTo>
                    <a:lnTo>
                      <a:pt x="1954" y="2016"/>
                    </a:lnTo>
                    <a:lnTo>
                      <a:pt x="1970" y="2039"/>
                    </a:lnTo>
                    <a:lnTo>
                      <a:pt x="1982" y="2063"/>
                    </a:lnTo>
                    <a:lnTo>
                      <a:pt x="1992" y="2089"/>
                    </a:lnTo>
                    <a:lnTo>
                      <a:pt x="1998" y="2114"/>
                    </a:lnTo>
                    <a:lnTo>
                      <a:pt x="2143" y="2120"/>
                    </a:lnTo>
                    <a:lnTo>
                      <a:pt x="2148" y="2104"/>
                    </a:lnTo>
                    <a:lnTo>
                      <a:pt x="2155" y="2088"/>
                    </a:lnTo>
                    <a:lnTo>
                      <a:pt x="2171" y="2064"/>
                    </a:lnTo>
                    <a:lnTo>
                      <a:pt x="2190" y="2043"/>
                    </a:lnTo>
                    <a:lnTo>
                      <a:pt x="2211" y="2027"/>
                    </a:lnTo>
                    <a:lnTo>
                      <a:pt x="2235" y="2015"/>
                    </a:lnTo>
                    <a:lnTo>
                      <a:pt x="2260" y="2006"/>
                    </a:lnTo>
                    <a:lnTo>
                      <a:pt x="2287" y="2003"/>
                    </a:lnTo>
                    <a:lnTo>
                      <a:pt x="2313" y="2004"/>
                    </a:lnTo>
                    <a:lnTo>
                      <a:pt x="2341" y="2009"/>
                    </a:lnTo>
                    <a:lnTo>
                      <a:pt x="2367" y="2021"/>
                    </a:lnTo>
                    <a:lnTo>
                      <a:pt x="2391" y="2036"/>
                    </a:lnTo>
                    <a:lnTo>
                      <a:pt x="2411" y="2054"/>
                    </a:lnTo>
                    <a:lnTo>
                      <a:pt x="2428" y="2075"/>
                    </a:lnTo>
                    <a:lnTo>
                      <a:pt x="2439" y="2099"/>
                    </a:lnTo>
                    <a:lnTo>
                      <a:pt x="2447" y="2125"/>
                    </a:lnTo>
                    <a:lnTo>
                      <a:pt x="2452" y="2152"/>
                    </a:lnTo>
                    <a:lnTo>
                      <a:pt x="2451" y="2178"/>
                    </a:lnTo>
                    <a:lnTo>
                      <a:pt x="2444" y="2205"/>
                    </a:lnTo>
                    <a:lnTo>
                      <a:pt x="2434" y="2231"/>
                    </a:lnTo>
                    <a:lnTo>
                      <a:pt x="2419" y="2255"/>
                    </a:lnTo>
                    <a:lnTo>
                      <a:pt x="2400" y="2275"/>
                    </a:lnTo>
                    <a:lnTo>
                      <a:pt x="2378" y="2292"/>
                    </a:lnTo>
                    <a:lnTo>
                      <a:pt x="2354" y="2305"/>
                    </a:lnTo>
                    <a:lnTo>
                      <a:pt x="2329" y="2312"/>
                    </a:lnTo>
                    <a:lnTo>
                      <a:pt x="2303" y="2316"/>
                    </a:lnTo>
                    <a:lnTo>
                      <a:pt x="2276" y="2315"/>
                    </a:lnTo>
                    <a:lnTo>
                      <a:pt x="2248" y="2310"/>
                    </a:lnTo>
                    <a:lnTo>
                      <a:pt x="2222" y="2299"/>
                    </a:lnTo>
                    <a:lnTo>
                      <a:pt x="2201" y="2286"/>
                    </a:lnTo>
                    <a:lnTo>
                      <a:pt x="2183" y="2269"/>
                    </a:lnTo>
                    <a:lnTo>
                      <a:pt x="2167" y="2251"/>
                    </a:lnTo>
                    <a:lnTo>
                      <a:pt x="2155" y="2230"/>
                    </a:lnTo>
                    <a:lnTo>
                      <a:pt x="2146" y="2208"/>
                    </a:lnTo>
                    <a:lnTo>
                      <a:pt x="2141" y="2185"/>
                    </a:lnTo>
                    <a:lnTo>
                      <a:pt x="2000" y="2180"/>
                    </a:lnTo>
                    <a:lnTo>
                      <a:pt x="1996" y="2213"/>
                    </a:lnTo>
                    <a:lnTo>
                      <a:pt x="1987" y="2244"/>
                    </a:lnTo>
                    <a:lnTo>
                      <a:pt x="1973" y="2274"/>
                    </a:lnTo>
                    <a:lnTo>
                      <a:pt x="1956" y="2303"/>
                    </a:lnTo>
                    <a:lnTo>
                      <a:pt x="1933" y="2329"/>
                    </a:lnTo>
                    <a:lnTo>
                      <a:pt x="1907" y="2352"/>
                    </a:lnTo>
                    <a:lnTo>
                      <a:pt x="1876" y="2372"/>
                    </a:lnTo>
                    <a:lnTo>
                      <a:pt x="1843" y="2385"/>
                    </a:lnTo>
                    <a:lnTo>
                      <a:pt x="1809" y="2395"/>
                    </a:lnTo>
                    <a:lnTo>
                      <a:pt x="1773" y="2399"/>
                    </a:lnTo>
                    <a:lnTo>
                      <a:pt x="1738" y="2397"/>
                    </a:lnTo>
                    <a:lnTo>
                      <a:pt x="1704" y="2391"/>
                    </a:lnTo>
                    <a:lnTo>
                      <a:pt x="1670" y="2379"/>
                    </a:lnTo>
                    <a:lnTo>
                      <a:pt x="1336" y="2940"/>
                    </a:lnTo>
                    <a:lnTo>
                      <a:pt x="1354" y="2961"/>
                    </a:lnTo>
                    <a:lnTo>
                      <a:pt x="1369" y="2984"/>
                    </a:lnTo>
                    <a:lnTo>
                      <a:pt x="1379" y="3009"/>
                    </a:lnTo>
                    <a:lnTo>
                      <a:pt x="1384" y="3036"/>
                    </a:lnTo>
                    <a:lnTo>
                      <a:pt x="1386" y="3063"/>
                    </a:lnTo>
                    <a:lnTo>
                      <a:pt x="1381" y="3089"/>
                    </a:lnTo>
                    <a:lnTo>
                      <a:pt x="1373" y="3114"/>
                    </a:lnTo>
                    <a:lnTo>
                      <a:pt x="1360" y="3137"/>
                    </a:lnTo>
                    <a:lnTo>
                      <a:pt x="1345" y="3159"/>
                    </a:lnTo>
                    <a:lnTo>
                      <a:pt x="1324" y="3178"/>
                    </a:lnTo>
                    <a:lnTo>
                      <a:pt x="1300" y="3193"/>
                    </a:lnTo>
                    <a:lnTo>
                      <a:pt x="1275" y="3202"/>
                    </a:lnTo>
                    <a:lnTo>
                      <a:pt x="1248" y="3207"/>
                    </a:lnTo>
                    <a:lnTo>
                      <a:pt x="1222" y="3208"/>
                    </a:lnTo>
                    <a:lnTo>
                      <a:pt x="1196" y="3205"/>
                    </a:lnTo>
                    <a:lnTo>
                      <a:pt x="1171" y="3197"/>
                    </a:lnTo>
                    <a:lnTo>
                      <a:pt x="1147" y="3184"/>
                    </a:lnTo>
                    <a:lnTo>
                      <a:pt x="1126" y="3168"/>
                    </a:lnTo>
                    <a:lnTo>
                      <a:pt x="1107" y="3148"/>
                    </a:lnTo>
                    <a:lnTo>
                      <a:pt x="1092" y="3124"/>
                    </a:lnTo>
                    <a:lnTo>
                      <a:pt x="1082" y="3099"/>
                    </a:lnTo>
                    <a:lnTo>
                      <a:pt x="1077" y="3072"/>
                    </a:lnTo>
                    <a:lnTo>
                      <a:pt x="1076" y="3045"/>
                    </a:lnTo>
                    <a:lnTo>
                      <a:pt x="1080" y="3019"/>
                    </a:lnTo>
                    <a:lnTo>
                      <a:pt x="1087" y="2994"/>
                    </a:lnTo>
                    <a:lnTo>
                      <a:pt x="1100" y="2971"/>
                    </a:lnTo>
                    <a:lnTo>
                      <a:pt x="1116" y="2949"/>
                    </a:lnTo>
                    <a:lnTo>
                      <a:pt x="1137" y="2930"/>
                    </a:lnTo>
                    <a:lnTo>
                      <a:pt x="1165" y="2914"/>
                    </a:lnTo>
                    <a:lnTo>
                      <a:pt x="1193" y="2904"/>
                    </a:lnTo>
                    <a:lnTo>
                      <a:pt x="1222" y="2900"/>
                    </a:lnTo>
                    <a:lnTo>
                      <a:pt x="1251" y="2901"/>
                    </a:lnTo>
                    <a:lnTo>
                      <a:pt x="1281" y="2908"/>
                    </a:lnTo>
                    <a:lnTo>
                      <a:pt x="1615" y="2347"/>
                    </a:lnTo>
                    <a:lnTo>
                      <a:pt x="1594" y="2329"/>
                    </a:lnTo>
                    <a:lnTo>
                      <a:pt x="1576" y="2309"/>
                    </a:lnTo>
                    <a:lnTo>
                      <a:pt x="1161" y="2555"/>
                    </a:lnTo>
                    <a:lnTo>
                      <a:pt x="1167" y="2580"/>
                    </a:lnTo>
                    <a:lnTo>
                      <a:pt x="1169" y="2605"/>
                    </a:lnTo>
                    <a:lnTo>
                      <a:pt x="1166" y="2631"/>
                    </a:lnTo>
                    <a:lnTo>
                      <a:pt x="1158" y="2656"/>
                    </a:lnTo>
                    <a:lnTo>
                      <a:pt x="1147" y="2679"/>
                    </a:lnTo>
                    <a:lnTo>
                      <a:pt x="1130" y="2698"/>
                    </a:lnTo>
                    <a:lnTo>
                      <a:pt x="1110" y="2717"/>
                    </a:lnTo>
                    <a:lnTo>
                      <a:pt x="1088" y="2731"/>
                    </a:lnTo>
                    <a:lnTo>
                      <a:pt x="1064" y="2740"/>
                    </a:lnTo>
                    <a:lnTo>
                      <a:pt x="1039" y="2746"/>
                    </a:lnTo>
                    <a:lnTo>
                      <a:pt x="1015" y="2747"/>
                    </a:lnTo>
                    <a:lnTo>
                      <a:pt x="990" y="2742"/>
                    </a:lnTo>
                    <a:lnTo>
                      <a:pt x="966" y="2735"/>
                    </a:lnTo>
                    <a:lnTo>
                      <a:pt x="944" y="2724"/>
                    </a:lnTo>
                    <a:lnTo>
                      <a:pt x="924" y="2708"/>
                    </a:lnTo>
                    <a:lnTo>
                      <a:pt x="906" y="2688"/>
                    </a:lnTo>
                    <a:lnTo>
                      <a:pt x="891" y="2666"/>
                    </a:lnTo>
                    <a:lnTo>
                      <a:pt x="882" y="2642"/>
                    </a:lnTo>
                    <a:lnTo>
                      <a:pt x="877" y="2617"/>
                    </a:lnTo>
                    <a:lnTo>
                      <a:pt x="877" y="2592"/>
                    </a:lnTo>
                    <a:lnTo>
                      <a:pt x="880" y="2568"/>
                    </a:lnTo>
                    <a:lnTo>
                      <a:pt x="887" y="2543"/>
                    </a:lnTo>
                    <a:lnTo>
                      <a:pt x="899" y="2521"/>
                    </a:lnTo>
                    <a:lnTo>
                      <a:pt x="914" y="2501"/>
                    </a:lnTo>
                    <a:lnTo>
                      <a:pt x="934" y="2483"/>
                    </a:lnTo>
                    <a:lnTo>
                      <a:pt x="958" y="2468"/>
                    </a:lnTo>
                    <a:lnTo>
                      <a:pt x="983" y="2459"/>
                    </a:lnTo>
                    <a:lnTo>
                      <a:pt x="1009" y="2454"/>
                    </a:lnTo>
                    <a:lnTo>
                      <a:pt x="1035" y="2454"/>
                    </a:lnTo>
                    <a:lnTo>
                      <a:pt x="1061" y="2459"/>
                    </a:lnTo>
                    <a:lnTo>
                      <a:pt x="1085" y="2468"/>
                    </a:lnTo>
                    <a:lnTo>
                      <a:pt x="1108" y="2482"/>
                    </a:lnTo>
                    <a:lnTo>
                      <a:pt x="1129" y="2499"/>
                    </a:lnTo>
                    <a:lnTo>
                      <a:pt x="1543" y="2253"/>
                    </a:lnTo>
                    <a:lnTo>
                      <a:pt x="1532" y="2220"/>
                    </a:lnTo>
                    <a:lnTo>
                      <a:pt x="1526" y="2186"/>
                    </a:lnTo>
                    <a:lnTo>
                      <a:pt x="1525" y="2153"/>
                    </a:lnTo>
                    <a:lnTo>
                      <a:pt x="1528" y="2119"/>
                    </a:lnTo>
                    <a:lnTo>
                      <a:pt x="1535" y="2087"/>
                    </a:lnTo>
                    <a:lnTo>
                      <a:pt x="1548" y="2055"/>
                    </a:lnTo>
                    <a:lnTo>
                      <a:pt x="1565" y="2026"/>
                    </a:lnTo>
                    <a:lnTo>
                      <a:pt x="1587" y="1999"/>
                    </a:lnTo>
                    <a:lnTo>
                      <a:pt x="1612" y="1975"/>
                    </a:lnTo>
                    <a:lnTo>
                      <a:pt x="1278" y="1429"/>
                    </a:lnTo>
                    <a:lnTo>
                      <a:pt x="1244" y="1443"/>
                    </a:lnTo>
                    <a:lnTo>
                      <a:pt x="1210" y="1451"/>
                    </a:lnTo>
                    <a:lnTo>
                      <a:pt x="1174" y="1455"/>
                    </a:lnTo>
                    <a:lnTo>
                      <a:pt x="1139" y="1455"/>
                    </a:lnTo>
                    <a:lnTo>
                      <a:pt x="1105" y="1451"/>
                    </a:lnTo>
                    <a:lnTo>
                      <a:pt x="1070" y="1442"/>
                    </a:lnTo>
                    <a:lnTo>
                      <a:pt x="1038" y="1429"/>
                    </a:lnTo>
                    <a:lnTo>
                      <a:pt x="983" y="1530"/>
                    </a:lnTo>
                    <a:lnTo>
                      <a:pt x="997" y="1541"/>
                    </a:lnTo>
                    <a:lnTo>
                      <a:pt x="1009" y="1555"/>
                    </a:lnTo>
                    <a:lnTo>
                      <a:pt x="1023" y="1579"/>
                    </a:lnTo>
                    <a:lnTo>
                      <a:pt x="1034" y="1604"/>
                    </a:lnTo>
                    <a:lnTo>
                      <a:pt x="1039" y="1631"/>
                    </a:lnTo>
                    <a:lnTo>
                      <a:pt x="1040" y="1657"/>
                    </a:lnTo>
                    <a:lnTo>
                      <a:pt x="1036" y="1684"/>
                    </a:lnTo>
                    <a:lnTo>
                      <a:pt x="1027" y="1710"/>
                    </a:lnTo>
                    <a:lnTo>
                      <a:pt x="1015" y="1734"/>
                    </a:lnTo>
                    <a:lnTo>
                      <a:pt x="998" y="1755"/>
                    </a:lnTo>
                    <a:lnTo>
                      <a:pt x="977" y="1774"/>
                    </a:lnTo>
                    <a:lnTo>
                      <a:pt x="953" y="1789"/>
                    </a:lnTo>
                    <a:lnTo>
                      <a:pt x="928" y="1799"/>
                    </a:lnTo>
                    <a:lnTo>
                      <a:pt x="902" y="1805"/>
                    </a:lnTo>
                    <a:lnTo>
                      <a:pt x="874" y="1805"/>
                    </a:lnTo>
                    <a:lnTo>
                      <a:pt x="848" y="1802"/>
                    </a:lnTo>
                    <a:lnTo>
                      <a:pt x="822" y="1794"/>
                    </a:lnTo>
                    <a:lnTo>
                      <a:pt x="799" y="1781"/>
                    </a:lnTo>
                    <a:lnTo>
                      <a:pt x="777" y="1764"/>
                    </a:lnTo>
                    <a:lnTo>
                      <a:pt x="758" y="1743"/>
                    </a:lnTo>
                    <a:lnTo>
                      <a:pt x="743" y="1719"/>
                    </a:lnTo>
                    <a:lnTo>
                      <a:pt x="733" y="1693"/>
                    </a:lnTo>
                    <a:lnTo>
                      <a:pt x="728" y="1667"/>
                    </a:lnTo>
                    <a:lnTo>
                      <a:pt x="727" y="1641"/>
                    </a:lnTo>
                    <a:lnTo>
                      <a:pt x="730" y="1613"/>
                    </a:lnTo>
                    <a:lnTo>
                      <a:pt x="738" y="1588"/>
                    </a:lnTo>
                    <a:lnTo>
                      <a:pt x="751" y="1564"/>
                    </a:lnTo>
                    <a:lnTo>
                      <a:pt x="768" y="1542"/>
                    </a:lnTo>
                    <a:lnTo>
                      <a:pt x="790" y="1523"/>
                    </a:lnTo>
                    <a:lnTo>
                      <a:pt x="815" y="1508"/>
                    </a:lnTo>
                    <a:lnTo>
                      <a:pt x="842" y="1498"/>
                    </a:lnTo>
                    <a:lnTo>
                      <a:pt x="870" y="1493"/>
                    </a:lnTo>
                    <a:lnTo>
                      <a:pt x="899" y="1493"/>
                    </a:lnTo>
                    <a:lnTo>
                      <a:pt x="927" y="1498"/>
                    </a:lnTo>
                    <a:lnTo>
                      <a:pt x="982" y="1394"/>
                    </a:lnTo>
                    <a:lnTo>
                      <a:pt x="957" y="1372"/>
                    </a:lnTo>
                    <a:lnTo>
                      <a:pt x="935" y="1346"/>
                    </a:lnTo>
                    <a:lnTo>
                      <a:pt x="913" y="1313"/>
                    </a:lnTo>
                    <a:lnTo>
                      <a:pt x="898" y="1277"/>
                    </a:lnTo>
                    <a:lnTo>
                      <a:pt x="887" y="1241"/>
                    </a:lnTo>
                    <a:lnTo>
                      <a:pt x="882" y="1203"/>
                    </a:lnTo>
                    <a:lnTo>
                      <a:pt x="881" y="1165"/>
                    </a:lnTo>
                    <a:lnTo>
                      <a:pt x="349" y="1014"/>
                    </a:lnTo>
                    <a:lnTo>
                      <a:pt x="341" y="1027"/>
                    </a:lnTo>
                    <a:lnTo>
                      <a:pt x="334" y="1040"/>
                    </a:lnTo>
                    <a:lnTo>
                      <a:pt x="315" y="1063"/>
                    </a:lnTo>
                    <a:lnTo>
                      <a:pt x="293" y="1081"/>
                    </a:lnTo>
                    <a:lnTo>
                      <a:pt x="269" y="1097"/>
                    </a:lnTo>
                    <a:lnTo>
                      <a:pt x="243" y="1109"/>
                    </a:lnTo>
                    <a:lnTo>
                      <a:pt x="216" y="1115"/>
                    </a:lnTo>
                    <a:lnTo>
                      <a:pt x="187" y="1118"/>
                    </a:lnTo>
                    <a:lnTo>
                      <a:pt x="159" y="1117"/>
                    </a:lnTo>
                    <a:lnTo>
                      <a:pt x="131" y="1111"/>
                    </a:lnTo>
                    <a:lnTo>
                      <a:pt x="104" y="1100"/>
                    </a:lnTo>
                    <a:lnTo>
                      <a:pt x="79" y="1086"/>
                    </a:lnTo>
                    <a:lnTo>
                      <a:pt x="56" y="1066"/>
                    </a:lnTo>
                    <a:lnTo>
                      <a:pt x="36" y="1044"/>
                    </a:lnTo>
                    <a:lnTo>
                      <a:pt x="21" y="1020"/>
                    </a:lnTo>
                    <a:lnTo>
                      <a:pt x="9" y="993"/>
                    </a:lnTo>
                    <a:lnTo>
                      <a:pt x="2" y="966"/>
                    </a:lnTo>
                    <a:lnTo>
                      <a:pt x="0" y="938"/>
                    </a:lnTo>
                    <a:lnTo>
                      <a:pt x="1" y="910"/>
                    </a:lnTo>
                    <a:lnTo>
                      <a:pt x="7" y="882"/>
                    </a:lnTo>
                    <a:lnTo>
                      <a:pt x="18" y="855"/>
                    </a:lnTo>
                    <a:lnTo>
                      <a:pt x="32" y="829"/>
                    </a:lnTo>
                    <a:lnTo>
                      <a:pt x="51" y="806"/>
                    </a:lnTo>
                    <a:lnTo>
                      <a:pt x="73" y="787"/>
                    </a:lnTo>
                    <a:lnTo>
                      <a:pt x="97" y="771"/>
                    </a:lnTo>
                    <a:lnTo>
                      <a:pt x="124" y="760"/>
                    </a:lnTo>
                    <a:lnTo>
                      <a:pt x="151" y="754"/>
                    </a:lnTo>
                    <a:lnTo>
                      <a:pt x="179" y="751"/>
                    </a:lnTo>
                    <a:lnTo>
                      <a:pt x="207" y="753"/>
                    </a:lnTo>
                    <a:lnTo>
                      <a:pt x="236" y="758"/>
                    </a:lnTo>
                    <a:lnTo>
                      <a:pt x="263" y="769"/>
                    </a:lnTo>
                    <a:lnTo>
                      <a:pt x="289" y="784"/>
                    </a:lnTo>
                    <a:lnTo>
                      <a:pt x="311" y="803"/>
                    </a:lnTo>
                    <a:lnTo>
                      <a:pt x="330" y="824"/>
                    </a:lnTo>
                    <a:lnTo>
                      <a:pt x="345" y="847"/>
                    </a:lnTo>
                    <a:lnTo>
                      <a:pt x="355" y="872"/>
                    </a:lnTo>
                    <a:lnTo>
                      <a:pt x="362" y="898"/>
                    </a:lnTo>
                    <a:lnTo>
                      <a:pt x="365" y="925"/>
                    </a:lnTo>
                    <a:lnTo>
                      <a:pt x="365" y="953"/>
                    </a:lnTo>
                    <a:lnTo>
                      <a:pt x="891" y="1101"/>
                    </a:lnTo>
                    <a:lnTo>
                      <a:pt x="903" y="1068"/>
                    </a:lnTo>
                    <a:lnTo>
                      <a:pt x="918" y="1037"/>
                    </a:lnTo>
                    <a:lnTo>
                      <a:pt x="938" y="1008"/>
                    </a:lnTo>
                    <a:lnTo>
                      <a:pt x="962" y="981"/>
                    </a:lnTo>
                    <a:lnTo>
                      <a:pt x="990" y="957"/>
                    </a:lnTo>
                    <a:lnTo>
                      <a:pt x="1017" y="939"/>
                    </a:lnTo>
                    <a:lnTo>
                      <a:pt x="1044" y="925"/>
                    </a:lnTo>
                    <a:lnTo>
                      <a:pt x="839" y="364"/>
                    </a:lnTo>
                    <a:lnTo>
                      <a:pt x="811" y="367"/>
                    </a:lnTo>
                    <a:lnTo>
                      <a:pt x="782" y="365"/>
                    </a:lnTo>
                    <a:lnTo>
                      <a:pt x="754" y="360"/>
                    </a:lnTo>
                    <a:lnTo>
                      <a:pt x="728" y="349"/>
                    </a:lnTo>
                    <a:lnTo>
                      <a:pt x="703" y="335"/>
                    </a:lnTo>
                    <a:lnTo>
                      <a:pt x="681" y="317"/>
                    </a:lnTo>
                    <a:lnTo>
                      <a:pt x="661" y="294"/>
                    </a:lnTo>
                    <a:lnTo>
                      <a:pt x="644" y="269"/>
                    </a:lnTo>
                    <a:lnTo>
                      <a:pt x="633" y="243"/>
                    </a:lnTo>
                    <a:lnTo>
                      <a:pt x="626" y="214"/>
                    </a:lnTo>
                    <a:lnTo>
                      <a:pt x="623" y="186"/>
                    </a:lnTo>
                    <a:lnTo>
                      <a:pt x="625" y="158"/>
                    </a:lnTo>
                    <a:lnTo>
                      <a:pt x="632" y="131"/>
                    </a:lnTo>
                    <a:lnTo>
                      <a:pt x="641" y="104"/>
                    </a:lnTo>
                    <a:lnTo>
                      <a:pt x="656" y="79"/>
                    </a:lnTo>
                    <a:lnTo>
                      <a:pt x="674" y="57"/>
                    </a:lnTo>
                    <a:lnTo>
                      <a:pt x="696" y="37"/>
                    </a:lnTo>
                    <a:lnTo>
                      <a:pt x="722" y="21"/>
                    </a:lnTo>
                    <a:lnTo>
                      <a:pt x="749" y="9"/>
                    </a:lnTo>
                    <a:lnTo>
                      <a:pt x="776" y="3"/>
                    </a:lnTo>
                    <a:lnTo>
                      <a:pt x="80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nvGrpSpPr>
              <p:cNvPr id="174" name="Group 173">
                <a:extLst>
                  <a:ext uri="{FF2B5EF4-FFF2-40B4-BE49-F238E27FC236}">
                    <a16:creationId xmlns:a16="http://schemas.microsoft.com/office/drawing/2014/main" id="{0F85A5B8-6A3E-F629-AB84-0A051CC2B365}"/>
                  </a:ext>
                </a:extLst>
              </p:cNvPr>
              <p:cNvGrpSpPr/>
              <p:nvPr/>
            </p:nvGrpSpPr>
            <p:grpSpPr>
              <a:xfrm>
                <a:off x="1297103" y="1937289"/>
                <a:ext cx="218006" cy="170521"/>
                <a:chOff x="5484813" y="3735388"/>
                <a:chExt cx="481013" cy="376238"/>
              </a:xfrm>
              <a:solidFill>
                <a:schemeClr val="bg1"/>
              </a:solidFill>
            </p:grpSpPr>
            <p:sp>
              <p:nvSpPr>
                <p:cNvPr id="175" name="Freeform 174">
                  <a:extLst>
                    <a:ext uri="{FF2B5EF4-FFF2-40B4-BE49-F238E27FC236}">
                      <a16:creationId xmlns:a16="http://schemas.microsoft.com/office/drawing/2014/main" id="{E3D9CC70-09F2-2B46-0231-CDFA7CF3F7FA}"/>
                    </a:ext>
                  </a:extLst>
                </p:cNvPr>
                <p:cNvSpPr>
                  <a:spLocks/>
                </p:cNvSpPr>
                <p:nvPr/>
              </p:nvSpPr>
              <p:spPr bwMode="auto">
                <a:xfrm>
                  <a:off x="5567363" y="4068763"/>
                  <a:ext cx="315913" cy="42863"/>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6" name="Freeform 175">
                  <a:extLst>
                    <a:ext uri="{FF2B5EF4-FFF2-40B4-BE49-F238E27FC236}">
                      <a16:creationId xmlns:a16="http://schemas.microsoft.com/office/drawing/2014/main" id="{49AD9A30-36B8-D3BF-2767-BB3B2B3B0E20}"/>
                    </a:ext>
                  </a:extLst>
                </p:cNvPr>
                <p:cNvSpPr>
                  <a:spLocks/>
                </p:cNvSpPr>
                <p:nvPr/>
              </p:nvSpPr>
              <p:spPr bwMode="auto">
                <a:xfrm>
                  <a:off x="5561013" y="3890963"/>
                  <a:ext cx="33338" cy="85725"/>
                </a:xfrm>
                <a:custGeom>
                  <a:avLst/>
                  <a:gdLst>
                    <a:gd name="T0" fmla="*/ 115 w 228"/>
                    <a:gd name="T1" fmla="*/ 0 h 596"/>
                    <a:gd name="T2" fmla="*/ 140 w 228"/>
                    <a:gd name="T3" fmla="*/ 3 h 596"/>
                    <a:gd name="T4" fmla="*/ 165 w 228"/>
                    <a:gd name="T5" fmla="*/ 11 h 596"/>
                    <a:gd name="T6" fmla="*/ 186 w 228"/>
                    <a:gd name="T7" fmla="*/ 24 h 596"/>
                    <a:gd name="T8" fmla="*/ 203 w 228"/>
                    <a:gd name="T9" fmla="*/ 42 h 596"/>
                    <a:gd name="T10" fmla="*/ 217 w 228"/>
                    <a:gd name="T11" fmla="*/ 62 h 596"/>
                    <a:gd name="T12" fmla="*/ 225 w 228"/>
                    <a:gd name="T13" fmla="*/ 86 h 596"/>
                    <a:gd name="T14" fmla="*/ 228 w 228"/>
                    <a:gd name="T15" fmla="*/ 111 h 596"/>
                    <a:gd name="T16" fmla="*/ 228 w 228"/>
                    <a:gd name="T17" fmla="*/ 484 h 596"/>
                    <a:gd name="T18" fmla="*/ 225 w 228"/>
                    <a:gd name="T19" fmla="*/ 510 h 596"/>
                    <a:gd name="T20" fmla="*/ 217 w 228"/>
                    <a:gd name="T21" fmla="*/ 533 h 596"/>
                    <a:gd name="T22" fmla="*/ 203 w 228"/>
                    <a:gd name="T23" fmla="*/ 555 h 596"/>
                    <a:gd name="T24" fmla="*/ 186 w 228"/>
                    <a:gd name="T25" fmla="*/ 572 h 596"/>
                    <a:gd name="T26" fmla="*/ 165 w 228"/>
                    <a:gd name="T27" fmla="*/ 585 h 596"/>
                    <a:gd name="T28" fmla="*/ 140 w 228"/>
                    <a:gd name="T29" fmla="*/ 594 h 596"/>
                    <a:gd name="T30" fmla="*/ 115 w 228"/>
                    <a:gd name="T31" fmla="*/ 596 h 596"/>
                    <a:gd name="T32" fmla="*/ 88 w 228"/>
                    <a:gd name="T33" fmla="*/ 594 h 596"/>
                    <a:gd name="T34" fmla="*/ 65 w 228"/>
                    <a:gd name="T35" fmla="*/ 585 h 596"/>
                    <a:gd name="T36" fmla="*/ 43 w 228"/>
                    <a:gd name="T37" fmla="*/ 572 h 596"/>
                    <a:gd name="T38" fmla="*/ 26 w 228"/>
                    <a:gd name="T39" fmla="*/ 555 h 596"/>
                    <a:gd name="T40" fmla="*/ 13 w 228"/>
                    <a:gd name="T41" fmla="*/ 533 h 596"/>
                    <a:gd name="T42" fmla="*/ 3 w 228"/>
                    <a:gd name="T43" fmla="*/ 510 h 596"/>
                    <a:gd name="T44" fmla="*/ 0 w 228"/>
                    <a:gd name="T45" fmla="*/ 484 h 596"/>
                    <a:gd name="T46" fmla="*/ 0 w 228"/>
                    <a:gd name="T47" fmla="*/ 111 h 596"/>
                    <a:gd name="T48" fmla="*/ 3 w 228"/>
                    <a:gd name="T49" fmla="*/ 86 h 596"/>
                    <a:gd name="T50" fmla="*/ 13 w 228"/>
                    <a:gd name="T51" fmla="*/ 62 h 596"/>
                    <a:gd name="T52" fmla="*/ 26 w 228"/>
                    <a:gd name="T53" fmla="*/ 42 h 596"/>
                    <a:gd name="T54" fmla="*/ 43 w 228"/>
                    <a:gd name="T55" fmla="*/ 24 h 596"/>
                    <a:gd name="T56" fmla="*/ 65 w 228"/>
                    <a:gd name="T57" fmla="*/ 11 h 596"/>
                    <a:gd name="T58" fmla="*/ 88 w 228"/>
                    <a:gd name="T59" fmla="*/ 3 h 596"/>
                    <a:gd name="T60" fmla="*/ 115 w 228"/>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596">
                      <a:moveTo>
                        <a:pt x="115" y="0"/>
                      </a:moveTo>
                      <a:lnTo>
                        <a:pt x="140" y="3"/>
                      </a:lnTo>
                      <a:lnTo>
                        <a:pt x="165" y="11"/>
                      </a:lnTo>
                      <a:lnTo>
                        <a:pt x="186" y="24"/>
                      </a:lnTo>
                      <a:lnTo>
                        <a:pt x="203" y="42"/>
                      </a:lnTo>
                      <a:lnTo>
                        <a:pt x="217" y="62"/>
                      </a:lnTo>
                      <a:lnTo>
                        <a:pt x="225" y="86"/>
                      </a:lnTo>
                      <a:lnTo>
                        <a:pt x="228" y="111"/>
                      </a:lnTo>
                      <a:lnTo>
                        <a:pt x="228" y="484"/>
                      </a:lnTo>
                      <a:lnTo>
                        <a:pt x="225" y="510"/>
                      </a:lnTo>
                      <a:lnTo>
                        <a:pt x="217" y="533"/>
                      </a:lnTo>
                      <a:lnTo>
                        <a:pt x="203" y="555"/>
                      </a:lnTo>
                      <a:lnTo>
                        <a:pt x="186" y="572"/>
                      </a:lnTo>
                      <a:lnTo>
                        <a:pt x="165" y="585"/>
                      </a:lnTo>
                      <a:lnTo>
                        <a:pt x="140" y="594"/>
                      </a:lnTo>
                      <a:lnTo>
                        <a:pt x="115" y="596"/>
                      </a:lnTo>
                      <a:lnTo>
                        <a:pt x="88" y="594"/>
                      </a:lnTo>
                      <a:lnTo>
                        <a:pt x="65" y="585"/>
                      </a:lnTo>
                      <a:lnTo>
                        <a:pt x="43" y="572"/>
                      </a:lnTo>
                      <a:lnTo>
                        <a:pt x="26" y="555"/>
                      </a:lnTo>
                      <a:lnTo>
                        <a:pt x="13" y="533"/>
                      </a:lnTo>
                      <a:lnTo>
                        <a:pt x="3" y="510"/>
                      </a:lnTo>
                      <a:lnTo>
                        <a:pt x="0" y="484"/>
                      </a:lnTo>
                      <a:lnTo>
                        <a:pt x="0" y="111"/>
                      </a:lnTo>
                      <a:lnTo>
                        <a:pt x="3" y="86"/>
                      </a:lnTo>
                      <a:lnTo>
                        <a:pt x="13" y="62"/>
                      </a:lnTo>
                      <a:lnTo>
                        <a:pt x="26" y="42"/>
                      </a:lnTo>
                      <a:lnTo>
                        <a:pt x="43" y="24"/>
                      </a:lnTo>
                      <a:lnTo>
                        <a:pt x="65" y="11"/>
                      </a:lnTo>
                      <a:lnTo>
                        <a:pt x="88"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7" name="Freeform 176">
                  <a:extLst>
                    <a:ext uri="{FF2B5EF4-FFF2-40B4-BE49-F238E27FC236}">
                      <a16:creationId xmlns:a16="http://schemas.microsoft.com/office/drawing/2014/main" id="{C4941281-072C-28CA-AB52-3E3D2734EE96}"/>
                    </a:ext>
                  </a:extLst>
                </p:cNvPr>
                <p:cNvSpPr>
                  <a:spLocks/>
                </p:cNvSpPr>
                <p:nvPr/>
              </p:nvSpPr>
              <p:spPr bwMode="auto">
                <a:xfrm>
                  <a:off x="5616576" y="3868738"/>
                  <a:ext cx="31750" cy="107950"/>
                </a:xfrm>
                <a:custGeom>
                  <a:avLst/>
                  <a:gdLst>
                    <a:gd name="T0" fmla="*/ 114 w 227"/>
                    <a:gd name="T1" fmla="*/ 0 h 746"/>
                    <a:gd name="T2" fmla="*/ 140 w 227"/>
                    <a:gd name="T3" fmla="*/ 3 h 746"/>
                    <a:gd name="T4" fmla="*/ 164 w 227"/>
                    <a:gd name="T5" fmla="*/ 12 h 746"/>
                    <a:gd name="T6" fmla="*/ 184 w 227"/>
                    <a:gd name="T7" fmla="*/ 25 h 746"/>
                    <a:gd name="T8" fmla="*/ 203 w 227"/>
                    <a:gd name="T9" fmla="*/ 42 h 746"/>
                    <a:gd name="T10" fmla="*/ 216 w 227"/>
                    <a:gd name="T11" fmla="*/ 63 h 746"/>
                    <a:gd name="T12" fmla="*/ 224 w 227"/>
                    <a:gd name="T13" fmla="*/ 86 h 746"/>
                    <a:gd name="T14" fmla="*/ 227 w 227"/>
                    <a:gd name="T15" fmla="*/ 112 h 746"/>
                    <a:gd name="T16" fmla="*/ 227 w 227"/>
                    <a:gd name="T17" fmla="*/ 634 h 746"/>
                    <a:gd name="T18" fmla="*/ 224 w 227"/>
                    <a:gd name="T19" fmla="*/ 660 h 746"/>
                    <a:gd name="T20" fmla="*/ 216 w 227"/>
                    <a:gd name="T21" fmla="*/ 683 h 746"/>
                    <a:gd name="T22" fmla="*/ 203 w 227"/>
                    <a:gd name="T23" fmla="*/ 705 h 746"/>
                    <a:gd name="T24" fmla="*/ 184 w 227"/>
                    <a:gd name="T25" fmla="*/ 722 h 746"/>
                    <a:gd name="T26" fmla="*/ 164 w 227"/>
                    <a:gd name="T27" fmla="*/ 735 h 746"/>
                    <a:gd name="T28" fmla="*/ 140 w 227"/>
                    <a:gd name="T29" fmla="*/ 744 h 746"/>
                    <a:gd name="T30" fmla="*/ 114 w 227"/>
                    <a:gd name="T31" fmla="*/ 746 h 746"/>
                    <a:gd name="T32" fmla="*/ 88 w 227"/>
                    <a:gd name="T33" fmla="*/ 744 h 746"/>
                    <a:gd name="T34" fmla="*/ 64 w 227"/>
                    <a:gd name="T35" fmla="*/ 735 h 746"/>
                    <a:gd name="T36" fmla="*/ 43 w 227"/>
                    <a:gd name="T37" fmla="*/ 722 h 746"/>
                    <a:gd name="T38" fmla="*/ 25 w 227"/>
                    <a:gd name="T39" fmla="*/ 705 h 746"/>
                    <a:gd name="T40" fmla="*/ 12 w 227"/>
                    <a:gd name="T41" fmla="*/ 683 h 746"/>
                    <a:gd name="T42" fmla="*/ 3 w 227"/>
                    <a:gd name="T43" fmla="*/ 660 h 746"/>
                    <a:gd name="T44" fmla="*/ 0 w 227"/>
                    <a:gd name="T45" fmla="*/ 634 h 746"/>
                    <a:gd name="T46" fmla="*/ 0 w 227"/>
                    <a:gd name="T47" fmla="*/ 112 h 746"/>
                    <a:gd name="T48" fmla="*/ 3 w 227"/>
                    <a:gd name="T49" fmla="*/ 86 h 746"/>
                    <a:gd name="T50" fmla="*/ 12 w 227"/>
                    <a:gd name="T51" fmla="*/ 63 h 746"/>
                    <a:gd name="T52" fmla="*/ 25 w 227"/>
                    <a:gd name="T53" fmla="*/ 42 h 746"/>
                    <a:gd name="T54" fmla="*/ 43 w 227"/>
                    <a:gd name="T55" fmla="*/ 25 h 746"/>
                    <a:gd name="T56" fmla="*/ 64 w 227"/>
                    <a:gd name="T57" fmla="*/ 12 h 746"/>
                    <a:gd name="T58" fmla="*/ 88 w 227"/>
                    <a:gd name="T59" fmla="*/ 3 h 746"/>
                    <a:gd name="T60" fmla="*/ 114 w 227"/>
                    <a:gd name="T6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746">
                      <a:moveTo>
                        <a:pt x="114" y="0"/>
                      </a:moveTo>
                      <a:lnTo>
                        <a:pt x="140" y="3"/>
                      </a:lnTo>
                      <a:lnTo>
                        <a:pt x="164" y="12"/>
                      </a:lnTo>
                      <a:lnTo>
                        <a:pt x="184" y="25"/>
                      </a:lnTo>
                      <a:lnTo>
                        <a:pt x="203" y="42"/>
                      </a:lnTo>
                      <a:lnTo>
                        <a:pt x="216" y="63"/>
                      </a:lnTo>
                      <a:lnTo>
                        <a:pt x="224" y="86"/>
                      </a:lnTo>
                      <a:lnTo>
                        <a:pt x="227" y="112"/>
                      </a:lnTo>
                      <a:lnTo>
                        <a:pt x="227" y="634"/>
                      </a:lnTo>
                      <a:lnTo>
                        <a:pt x="224" y="660"/>
                      </a:lnTo>
                      <a:lnTo>
                        <a:pt x="216" y="683"/>
                      </a:lnTo>
                      <a:lnTo>
                        <a:pt x="203" y="705"/>
                      </a:lnTo>
                      <a:lnTo>
                        <a:pt x="184" y="722"/>
                      </a:lnTo>
                      <a:lnTo>
                        <a:pt x="164" y="735"/>
                      </a:lnTo>
                      <a:lnTo>
                        <a:pt x="140" y="744"/>
                      </a:lnTo>
                      <a:lnTo>
                        <a:pt x="114" y="746"/>
                      </a:lnTo>
                      <a:lnTo>
                        <a:pt x="88" y="744"/>
                      </a:lnTo>
                      <a:lnTo>
                        <a:pt x="64" y="735"/>
                      </a:lnTo>
                      <a:lnTo>
                        <a:pt x="43" y="722"/>
                      </a:lnTo>
                      <a:lnTo>
                        <a:pt x="25" y="705"/>
                      </a:lnTo>
                      <a:lnTo>
                        <a:pt x="12" y="683"/>
                      </a:lnTo>
                      <a:lnTo>
                        <a:pt x="3" y="660"/>
                      </a:lnTo>
                      <a:lnTo>
                        <a:pt x="0" y="634"/>
                      </a:lnTo>
                      <a:lnTo>
                        <a:pt x="0" y="112"/>
                      </a:lnTo>
                      <a:lnTo>
                        <a:pt x="3" y="86"/>
                      </a:lnTo>
                      <a:lnTo>
                        <a:pt x="12" y="63"/>
                      </a:lnTo>
                      <a:lnTo>
                        <a:pt x="25" y="42"/>
                      </a:lnTo>
                      <a:lnTo>
                        <a:pt x="43" y="25"/>
                      </a:lnTo>
                      <a:lnTo>
                        <a:pt x="64" y="12"/>
                      </a:lnTo>
                      <a:lnTo>
                        <a:pt x="88" y="3"/>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8" name="Freeform 177">
                  <a:extLst>
                    <a:ext uri="{FF2B5EF4-FFF2-40B4-BE49-F238E27FC236}">
                      <a16:creationId xmlns:a16="http://schemas.microsoft.com/office/drawing/2014/main" id="{9D6718B7-4559-62D7-A1E0-07C8F654E3F8}"/>
                    </a:ext>
                  </a:extLst>
                </p:cNvPr>
                <p:cNvSpPr>
                  <a:spLocks/>
                </p:cNvSpPr>
                <p:nvPr/>
              </p:nvSpPr>
              <p:spPr bwMode="auto">
                <a:xfrm>
                  <a:off x="5670551" y="3848100"/>
                  <a:ext cx="33338" cy="128588"/>
                </a:xfrm>
                <a:custGeom>
                  <a:avLst/>
                  <a:gdLst>
                    <a:gd name="T0" fmla="*/ 113 w 227"/>
                    <a:gd name="T1" fmla="*/ 0 h 895"/>
                    <a:gd name="T2" fmla="*/ 139 w 227"/>
                    <a:gd name="T3" fmla="*/ 3 h 895"/>
                    <a:gd name="T4" fmla="*/ 163 w 227"/>
                    <a:gd name="T5" fmla="*/ 11 h 895"/>
                    <a:gd name="T6" fmla="*/ 184 w 227"/>
                    <a:gd name="T7" fmla="*/ 24 h 895"/>
                    <a:gd name="T8" fmla="*/ 202 w 227"/>
                    <a:gd name="T9" fmla="*/ 42 h 895"/>
                    <a:gd name="T10" fmla="*/ 215 w 227"/>
                    <a:gd name="T11" fmla="*/ 62 h 895"/>
                    <a:gd name="T12" fmla="*/ 224 w 227"/>
                    <a:gd name="T13" fmla="*/ 87 h 895"/>
                    <a:gd name="T14" fmla="*/ 227 w 227"/>
                    <a:gd name="T15" fmla="*/ 112 h 895"/>
                    <a:gd name="T16" fmla="*/ 227 w 227"/>
                    <a:gd name="T17" fmla="*/ 783 h 895"/>
                    <a:gd name="T18" fmla="*/ 224 w 227"/>
                    <a:gd name="T19" fmla="*/ 809 h 895"/>
                    <a:gd name="T20" fmla="*/ 215 w 227"/>
                    <a:gd name="T21" fmla="*/ 832 h 895"/>
                    <a:gd name="T22" fmla="*/ 202 w 227"/>
                    <a:gd name="T23" fmla="*/ 854 h 895"/>
                    <a:gd name="T24" fmla="*/ 184 w 227"/>
                    <a:gd name="T25" fmla="*/ 871 h 895"/>
                    <a:gd name="T26" fmla="*/ 163 w 227"/>
                    <a:gd name="T27" fmla="*/ 884 h 895"/>
                    <a:gd name="T28" fmla="*/ 139 w 227"/>
                    <a:gd name="T29" fmla="*/ 893 h 895"/>
                    <a:gd name="T30" fmla="*/ 113 w 227"/>
                    <a:gd name="T31" fmla="*/ 895 h 895"/>
                    <a:gd name="T32" fmla="*/ 87 w 227"/>
                    <a:gd name="T33" fmla="*/ 893 h 895"/>
                    <a:gd name="T34" fmla="*/ 63 w 227"/>
                    <a:gd name="T35" fmla="*/ 884 h 895"/>
                    <a:gd name="T36" fmla="*/ 42 w 227"/>
                    <a:gd name="T37" fmla="*/ 871 h 895"/>
                    <a:gd name="T38" fmla="*/ 25 w 227"/>
                    <a:gd name="T39" fmla="*/ 854 h 895"/>
                    <a:gd name="T40" fmla="*/ 11 w 227"/>
                    <a:gd name="T41" fmla="*/ 832 h 895"/>
                    <a:gd name="T42" fmla="*/ 3 w 227"/>
                    <a:gd name="T43" fmla="*/ 809 h 895"/>
                    <a:gd name="T44" fmla="*/ 0 w 227"/>
                    <a:gd name="T45" fmla="*/ 783 h 895"/>
                    <a:gd name="T46" fmla="*/ 0 w 227"/>
                    <a:gd name="T47" fmla="*/ 112 h 895"/>
                    <a:gd name="T48" fmla="*/ 3 w 227"/>
                    <a:gd name="T49" fmla="*/ 87 h 895"/>
                    <a:gd name="T50" fmla="*/ 11 w 227"/>
                    <a:gd name="T51" fmla="*/ 62 h 895"/>
                    <a:gd name="T52" fmla="*/ 25 w 227"/>
                    <a:gd name="T53" fmla="*/ 42 h 895"/>
                    <a:gd name="T54" fmla="*/ 42 w 227"/>
                    <a:gd name="T55" fmla="*/ 24 h 895"/>
                    <a:gd name="T56" fmla="*/ 63 w 227"/>
                    <a:gd name="T57" fmla="*/ 11 h 895"/>
                    <a:gd name="T58" fmla="*/ 87 w 227"/>
                    <a:gd name="T59" fmla="*/ 3 h 895"/>
                    <a:gd name="T60" fmla="*/ 113 w 227"/>
                    <a:gd name="T6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895">
                      <a:moveTo>
                        <a:pt x="113" y="0"/>
                      </a:moveTo>
                      <a:lnTo>
                        <a:pt x="139" y="3"/>
                      </a:lnTo>
                      <a:lnTo>
                        <a:pt x="163" y="11"/>
                      </a:lnTo>
                      <a:lnTo>
                        <a:pt x="184" y="24"/>
                      </a:lnTo>
                      <a:lnTo>
                        <a:pt x="202" y="42"/>
                      </a:lnTo>
                      <a:lnTo>
                        <a:pt x="215" y="62"/>
                      </a:lnTo>
                      <a:lnTo>
                        <a:pt x="224" y="87"/>
                      </a:lnTo>
                      <a:lnTo>
                        <a:pt x="227" y="112"/>
                      </a:lnTo>
                      <a:lnTo>
                        <a:pt x="227" y="783"/>
                      </a:lnTo>
                      <a:lnTo>
                        <a:pt x="224" y="809"/>
                      </a:lnTo>
                      <a:lnTo>
                        <a:pt x="215" y="832"/>
                      </a:lnTo>
                      <a:lnTo>
                        <a:pt x="202" y="854"/>
                      </a:lnTo>
                      <a:lnTo>
                        <a:pt x="184" y="871"/>
                      </a:lnTo>
                      <a:lnTo>
                        <a:pt x="163" y="884"/>
                      </a:lnTo>
                      <a:lnTo>
                        <a:pt x="139" y="893"/>
                      </a:lnTo>
                      <a:lnTo>
                        <a:pt x="113" y="895"/>
                      </a:lnTo>
                      <a:lnTo>
                        <a:pt x="87" y="893"/>
                      </a:lnTo>
                      <a:lnTo>
                        <a:pt x="63" y="884"/>
                      </a:lnTo>
                      <a:lnTo>
                        <a:pt x="42" y="871"/>
                      </a:lnTo>
                      <a:lnTo>
                        <a:pt x="25" y="854"/>
                      </a:lnTo>
                      <a:lnTo>
                        <a:pt x="11" y="832"/>
                      </a:lnTo>
                      <a:lnTo>
                        <a:pt x="3" y="809"/>
                      </a:lnTo>
                      <a:lnTo>
                        <a:pt x="0" y="783"/>
                      </a:lnTo>
                      <a:lnTo>
                        <a:pt x="0" y="112"/>
                      </a:lnTo>
                      <a:lnTo>
                        <a:pt x="3" y="87"/>
                      </a:lnTo>
                      <a:lnTo>
                        <a:pt x="11" y="62"/>
                      </a:lnTo>
                      <a:lnTo>
                        <a:pt x="25" y="42"/>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9" name="Freeform 178">
                  <a:extLst>
                    <a:ext uri="{FF2B5EF4-FFF2-40B4-BE49-F238E27FC236}">
                      <a16:creationId xmlns:a16="http://schemas.microsoft.com/office/drawing/2014/main" id="{79664EE0-B896-56DD-43B5-6149B0790E0F}"/>
                    </a:ext>
                  </a:extLst>
                </p:cNvPr>
                <p:cNvSpPr>
                  <a:spLocks/>
                </p:cNvSpPr>
                <p:nvPr/>
              </p:nvSpPr>
              <p:spPr bwMode="auto">
                <a:xfrm>
                  <a:off x="5484813" y="3735388"/>
                  <a:ext cx="481013" cy="311150"/>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0" name="Freeform 179">
                  <a:extLst>
                    <a:ext uri="{FF2B5EF4-FFF2-40B4-BE49-F238E27FC236}">
                      <a16:creationId xmlns:a16="http://schemas.microsoft.com/office/drawing/2014/main" id="{8928C2D3-EDFB-A878-93D6-96D05872E23E}"/>
                    </a:ext>
                  </a:extLst>
                </p:cNvPr>
                <p:cNvSpPr>
                  <a:spLocks noEditPoints="1"/>
                </p:cNvSpPr>
                <p:nvPr/>
              </p:nvSpPr>
              <p:spPr bwMode="auto">
                <a:xfrm>
                  <a:off x="5738813" y="3821113"/>
                  <a:ext cx="214313" cy="212725"/>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grpSp>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1336282" y="3643157"/>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1336282" y="4183932"/>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0" name="Text Placeholder 9">
            <a:extLst>
              <a:ext uri="{FF2B5EF4-FFF2-40B4-BE49-F238E27FC236}">
                <a16:creationId xmlns:a16="http://schemas.microsoft.com/office/drawing/2014/main" id="{83323A75-1047-3EDF-CF6C-E92D19A1CED1}"/>
              </a:ext>
            </a:extLst>
          </p:cNvPr>
          <p:cNvSpPr>
            <a:spLocks noGrp="1"/>
          </p:cNvSpPr>
          <p:nvPr>
            <p:ph type="body" sz="quarter" idx="42" hasCustomPrompt="1"/>
          </p:nvPr>
        </p:nvSpPr>
        <p:spPr>
          <a:xfrm>
            <a:off x="1352731" y="2139031"/>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1" name="Text Placeholder 14">
            <a:extLst>
              <a:ext uri="{FF2B5EF4-FFF2-40B4-BE49-F238E27FC236}">
                <a16:creationId xmlns:a16="http://schemas.microsoft.com/office/drawing/2014/main" id="{A1EB85B0-5A28-2E4F-9B9D-E76C40A4EBC4}"/>
              </a:ext>
            </a:extLst>
          </p:cNvPr>
          <p:cNvSpPr>
            <a:spLocks noGrp="1"/>
          </p:cNvSpPr>
          <p:nvPr>
            <p:ph type="body" sz="quarter" idx="43" hasCustomPrompt="1"/>
          </p:nvPr>
        </p:nvSpPr>
        <p:spPr>
          <a:xfrm>
            <a:off x="1352732" y="2679806"/>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2" name="Text Placeholder 9">
            <a:extLst>
              <a:ext uri="{FF2B5EF4-FFF2-40B4-BE49-F238E27FC236}">
                <a16:creationId xmlns:a16="http://schemas.microsoft.com/office/drawing/2014/main" id="{2756BB0A-6E75-40FD-92AB-01E6B074AC99}"/>
              </a:ext>
            </a:extLst>
          </p:cNvPr>
          <p:cNvSpPr>
            <a:spLocks noGrp="1"/>
          </p:cNvSpPr>
          <p:nvPr>
            <p:ph type="body" sz="quarter" idx="44" hasCustomPrompt="1"/>
          </p:nvPr>
        </p:nvSpPr>
        <p:spPr>
          <a:xfrm>
            <a:off x="1352731" y="4798625"/>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3" name="Text Placeholder 14">
            <a:extLst>
              <a:ext uri="{FF2B5EF4-FFF2-40B4-BE49-F238E27FC236}">
                <a16:creationId xmlns:a16="http://schemas.microsoft.com/office/drawing/2014/main" id="{DD767A25-689B-7620-22AB-7C23A2BC2396}"/>
              </a:ext>
            </a:extLst>
          </p:cNvPr>
          <p:cNvSpPr>
            <a:spLocks noGrp="1"/>
          </p:cNvSpPr>
          <p:nvPr>
            <p:ph type="body" sz="quarter" idx="45" hasCustomPrompt="1"/>
          </p:nvPr>
        </p:nvSpPr>
        <p:spPr>
          <a:xfrm>
            <a:off x="1352732" y="5339400"/>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5" name="Text Placeholder 9">
            <a:extLst>
              <a:ext uri="{FF2B5EF4-FFF2-40B4-BE49-F238E27FC236}">
                <a16:creationId xmlns:a16="http://schemas.microsoft.com/office/drawing/2014/main" id="{0E60AA2A-B68C-30A3-169A-37508B722EDD}"/>
              </a:ext>
            </a:extLst>
          </p:cNvPr>
          <p:cNvSpPr>
            <a:spLocks noGrp="1"/>
          </p:cNvSpPr>
          <p:nvPr>
            <p:ph type="body" sz="quarter" idx="46" hasCustomPrompt="1"/>
          </p:nvPr>
        </p:nvSpPr>
        <p:spPr>
          <a:xfrm>
            <a:off x="8288620" y="3643157"/>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6" name="Text Placeholder 14">
            <a:extLst>
              <a:ext uri="{FF2B5EF4-FFF2-40B4-BE49-F238E27FC236}">
                <a16:creationId xmlns:a16="http://schemas.microsoft.com/office/drawing/2014/main" id="{8AC5EC00-0832-7F7B-9E35-EFAF0DED63C5}"/>
              </a:ext>
            </a:extLst>
          </p:cNvPr>
          <p:cNvSpPr>
            <a:spLocks noGrp="1"/>
          </p:cNvSpPr>
          <p:nvPr>
            <p:ph type="body" sz="quarter" idx="47" hasCustomPrompt="1"/>
          </p:nvPr>
        </p:nvSpPr>
        <p:spPr>
          <a:xfrm>
            <a:off x="8288620" y="4183932"/>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7" name="Text Placeholder 9">
            <a:extLst>
              <a:ext uri="{FF2B5EF4-FFF2-40B4-BE49-F238E27FC236}">
                <a16:creationId xmlns:a16="http://schemas.microsoft.com/office/drawing/2014/main" id="{7AB27D6E-302B-FB3A-964F-CB2D62650FF0}"/>
              </a:ext>
            </a:extLst>
          </p:cNvPr>
          <p:cNvSpPr>
            <a:spLocks noGrp="1"/>
          </p:cNvSpPr>
          <p:nvPr>
            <p:ph type="body" sz="quarter" idx="48" hasCustomPrompt="1"/>
          </p:nvPr>
        </p:nvSpPr>
        <p:spPr>
          <a:xfrm>
            <a:off x="8288620" y="2139031"/>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8" name="Text Placeholder 14">
            <a:extLst>
              <a:ext uri="{FF2B5EF4-FFF2-40B4-BE49-F238E27FC236}">
                <a16:creationId xmlns:a16="http://schemas.microsoft.com/office/drawing/2014/main" id="{99BA82F3-F974-9ECB-2C83-6461E0136201}"/>
              </a:ext>
            </a:extLst>
          </p:cNvPr>
          <p:cNvSpPr>
            <a:spLocks noGrp="1"/>
          </p:cNvSpPr>
          <p:nvPr>
            <p:ph type="body" sz="quarter" idx="49" hasCustomPrompt="1"/>
          </p:nvPr>
        </p:nvSpPr>
        <p:spPr>
          <a:xfrm>
            <a:off x="8288620" y="2679806"/>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9" name="Text Placeholder 9">
            <a:extLst>
              <a:ext uri="{FF2B5EF4-FFF2-40B4-BE49-F238E27FC236}">
                <a16:creationId xmlns:a16="http://schemas.microsoft.com/office/drawing/2014/main" id="{6BC2AC91-7B2B-5B08-32E0-401F2926F5A6}"/>
              </a:ext>
            </a:extLst>
          </p:cNvPr>
          <p:cNvSpPr>
            <a:spLocks noGrp="1"/>
          </p:cNvSpPr>
          <p:nvPr>
            <p:ph type="body" sz="quarter" idx="50" hasCustomPrompt="1"/>
          </p:nvPr>
        </p:nvSpPr>
        <p:spPr>
          <a:xfrm>
            <a:off x="8288620" y="4798625"/>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80" name="Text Placeholder 14">
            <a:extLst>
              <a:ext uri="{FF2B5EF4-FFF2-40B4-BE49-F238E27FC236}">
                <a16:creationId xmlns:a16="http://schemas.microsoft.com/office/drawing/2014/main" id="{1012F85F-C345-9E28-FF5A-C2CD6EF8148B}"/>
              </a:ext>
            </a:extLst>
          </p:cNvPr>
          <p:cNvSpPr>
            <a:spLocks noGrp="1"/>
          </p:cNvSpPr>
          <p:nvPr>
            <p:ph type="body" sz="quarter" idx="51" hasCustomPrompt="1"/>
          </p:nvPr>
        </p:nvSpPr>
        <p:spPr>
          <a:xfrm>
            <a:off x="8288620" y="5339400"/>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5" name="Slide Number Placeholder 4">
            <a:extLst>
              <a:ext uri="{FF2B5EF4-FFF2-40B4-BE49-F238E27FC236}">
                <a16:creationId xmlns:a16="http://schemas.microsoft.com/office/drawing/2014/main" id="{41F9C180-FCFB-DD76-84E6-7B809E9C8065}"/>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6" name="Title 1">
            <a:extLst>
              <a:ext uri="{FF2B5EF4-FFF2-40B4-BE49-F238E27FC236}">
                <a16:creationId xmlns:a16="http://schemas.microsoft.com/office/drawing/2014/main" id="{19DD2555-6E1D-3BB5-B666-2882DA83EF01}"/>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4" name="Freeform 286">
            <a:extLst>
              <a:ext uri="{FF2B5EF4-FFF2-40B4-BE49-F238E27FC236}">
                <a16:creationId xmlns:a16="http://schemas.microsoft.com/office/drawing/2014/main" id="{608064AC-C9A9-285F-42A9-7002C0DC4A1B}"/>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4" name="Graphic 3">
            <a:extLst>
              <a:ext uri="{FF2B5EF4-FFF2-40B4-BE49-F238E27FC236}">
                <a16:creationId xmlns:a16="http://schemas.microsoft.com/office/drawing/2014/main" id="{DFA2B13E-7C22-1493-9D3F-BB74DED26DF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713049146"/>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amp; graphics 6">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2779809-58CB-F9E9-E405-4A760CBF1B55}"/>
              </a:ext>
            </a:extLst>
          </p:cNvPr>
          <p:cNvGrpSpPr/>
          <p:nvPr userDrawn="1"/>
        </p:nvGrpSpPr>
        <p:grpSpPr>
          <a:xfrm>
            <a:off x="4114283" y="1404667"/>
            <a:ext cx="3963432" cy="4722813"/>
            <a:chOff x="3765550" y="1754188"/>
            <a:chExt cx="3962400" cy="4722813"/>
          </a:xfrm>
          <a:effectLst>
            <a:outerShdw blurRad="152400" dist="317500" dir="5400000" sx="90000" sy="-19000" rotWithShape="0">
              <a:prstClr val="black">
                <a:alpha val="15000"/>
              </a:prstClr>
            </a:outerShdw>
          </a:effectLst>
        </p:grpSpPr>
        <p:grpSp>
          <p:nvGrpSpPr>
            <p:cNvPr id="10" name="Group 9">
              <a:extLst>
                <a:ext uri="{FF2B5EF4-FFF2-40B4-BE49-F238E27FC236}">
                  <a16:creationId xmlns:a16="http://schemas.microsoft.com/office/drawing/2014/main" id="{9C87E91C-C50A-F9BC-6A2B-90DE9BB366AD}"/>
                </a:ext>
              </a:extLst>
            </p:cNvPr>
            <p:cNvGrpSpPr/>
            <p:nvPr/>
          </p:nvGrpSpPr>
          <p:grpSpPr>
            <a:xfrm>
              <a:off x="4614069" y="1754188"/>
              <a:ext cx="2265363" cy="4722813"/>
              <a:chOff x="4646613" y="1754188"/>
              <a:chExt cx="2265363" cy="4722813"/>
            </a:xfrm>
          </p:grpSpPr>
          <p:sp>
            <p:nvSpPr>
              <p:cNvPr id="256" name="Freeform 5">
                <a:extLst>
                  <a:ext uri="{FF2B5EF4-FFF2-40B4-BE49-F238E27FC236}">
                    <a16:creationId xmlns:a16="http://schemas.microsoft.com/office/drawing/2014/main" id="{03E88440-8DE8-7922-E530-A34A2CC4F6A6}"/>
                  </a:ext>
                </a:extLst>
              </p:cNvPr>
              <p:cNvSpPr>
                <a:spLocks/>
              </p:cNvSpPr>
              <p:nvPr/>
            </p:nvSpPr>
            <p:spPr bwMode="auto">
              <a:xfrm>
                <a:off x="4646613" y="1754188"/>
                <a:ext cx="2265363" cy="4722813"/>
              </a:xfrm>
              <a:custGeom>
                <a:avLst/>
                <a:gdLst>
                  <a:gd name="T0" fmla="*/ 1088 w 1088"/>
                  <a:gd name="T1" fmla="*/ 2154 h 2272"/>
                  <a:gd name="T2" fmla="*/ 970 w 1088"/>
                  <a:gd name="T3" fmla="*/ 2272 h 2272"/>
                  <a:gd name="T4" fmla="*/ 118 w 1088"/>
                  <a:gd name="T5" fmla="*/ 2272 h 2272"/>
                  <a:gd name="T6" fmla="*/ 0 w 1088"/>
                  <a:gd name="T7" fmla="*/ 2154 h 2272"/>
                  <a:gd name="T8" fmla="*/ 0 w 1088"/>
                  <a:gd name="T9" fmla="*/ 118 h 2272"/>
                  <a:gd name="T10" fmla="*/ 118 w 1088"/>
                  <a:gd name="T11" fmla="*/ 0 h 2272"/>
                  <a:gd name="T12" fmla="*/ 970 w 1088"/>
                  <a:gd name="T13" fmla="*/ 0 h 2272"/>
                  <a:gd name="T14" fmla="*/ 1088 w 1088"/>
                  <a:gd name="T15" fmla="*/ 118 h 2272"/>
                  <a:gd name="T16" fmla="*/ 1088 w 1088"/>
                  <a:gd name="T17" fmla="*/ 2154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8" h="2272">
                    <a:moveTo>
                      <a:pt x="1088" y="2154"/>
                    </a:moveTo>
                    <a:cubicBezTo>
                      <a:pt x="1088" y="2219"/>
                      <a:pt x="1035" y="2272"/>
                      <a:pt x="970" y="2272"/>
                    </a:cubicBezTo>
                    <a:cubicBezTo>
                      <a:pt x="118" y="2272"/>
                      <a:pt x="118" y="2272"/>
                      <a:pt x="118" y="2272"/>
                    </a:cubicBezTo>
                    <a:cubicBezTo>
                      <a:pt x="53" y="2272"/>
                      <a:pt x="0" y="2219"/>
                      <a:pt x="0" y="2154"/>
                    </a:cubicBezTo>
                    <a:cubicBezTo>
                      <a:pt x="0" y="118"/>
                      <a:pt x="0" y="118"/>
                      <a:pt x="0" y="118"/>
                    </a:cubicBezTo>
                    <a:cubicBezTo>
                      <a:pt x="0" y="53"/>
                      <a:pt x="53" y="0"/>
                      <a:pt x="118" y="0"/>
                    </a:cubicBezTo>
                    <a:cubicBezTo>
                      <a:pt x="970" y="0"/>
                      <a:pt x="970" y="0"/>
                      <a:pt x="970" y="0"/>
                    </a:cubicBezTo>
                    <a:cubicBezTo>
                      <a:pt x="1035" y="0"/>
                      <a:pt x="1088" y="53"/>
                      <a:pt x="1088" y="118"/>
                    </a:cubicBezTo>
                    <a:cubicBezTo>
                      <a:pt x="1088" y="2154"/>
                      <a:pt x="1088" y="2154"/>
                      <a:pt x="1088" y="2154"/>
                    </a:cubicBezTo>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7" name="Freeform 6">
                <a:extLst>
                  <a:ext uri="{FF2B5EF4-FFF2-40B4-BE49-F238E27FC236}">
                    <a16:creationId xmlns:a16="http://schemas.microsoft.com/office/drawing/2014/main" id="{4F0AF731-DB21-1158-2169-77586465FAC0}"/>
                  </a:ext>
                </a:extLst>
              </p:cNvPr>
              <p:cNvSpPr>
                <a:spLocks/>
              </p:cNvSpPr>
              <p:nvPr/>
            </p:nvSpPr>
            <p:spPr bwMode="auto">
              <a:xfrm>
                <a:off x="4695826" y="1804988"/>
                <a:ext cx="2165350" cy="4621213"/>
              </a:xfrm>
              <a:custGeom>
                <a:avLst/>
                <a:gdLst>
                  <a:gd name="T0" fmla="*/ 1040 w 1040"/>
                  <a:gd name="T1" fmla="*/ 2129 h 2224"/>
                  <a:gd name="T2" fmla="*/ 945 w 1040"/>
                  <a:gd name="T3" fmla="*/ 2224 h 2224"/>
                  <a:gd name="T4" fmla="*/ 95 w 1040"/>
                  <a:gd name="T5" fmla="*/ 2224 h 2224"/>
                  <a:gd name="T6" fmla="*/ 0 w 1040"/>
                  <a:gd name="T7" fmla="*/ 2129 h 2224"/>
                  <a:gd name="T8" fmla="*/ 0 w 1040"/>
                  <a:gd name="T9" fmla="*/ 95 h 2224"/>
                  <a:gd name="T10" fmla="*/ 95 w 1040"/>
                  <a:gd name="T11" fmla="*/ 0 h 2224"/>
                  <a:gd name="T12" fmla="*/ 945 w 1040"/>
                  <a:gd name="T13" fmla="*/ 0 h 2224"/>
                  <a:gd name="T14" fmla="*/ 1040 w 1040"/>
                  <a:gd name="T15" fmla="*/ 95 h 2224"/>
                  <a:gd name="T16" fmla="*/ 1040 w 1040"/>
                  <a:gd name="T17" fmla="*/ 2129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2224">
                    <a:moveTo>
                      <a:pt x="1040" y="2129"/>
                    </a:moveTo>
                    <a:cubicBezTo>
                      <a:pt x="1040" y="2182"/>
                      <a:pt x="998" y="2224"/>
                      <a:pt x="945" y="2224"/>
                    </a:cubicBezTo>
                    <a:cubicBezTo>
                      <a:pt x="95" y="2224"/>
                      <a:pt x="95" y="2224"/>
                      <a:pt x="95" y="2224"/>
                    </a:cubicBezTo>
                    <a:cubicBezTo>
                      <a:pt x="42" y="2224"/>
                      <a:pt x="0" y="2182"/>
                      <a:pt x="0" y="2129"/>
                    </a:cubicBezTo>
                    <a:cubicBezTo>
                      <a:pt x="0" y="95"/>
                      <a:pt x="0" y="95"/>
                      <a:pt x="0" y="95"/>
                    </a:cubicBezTo>
                    <a:cubicBezTo>
                      <a:pt x="0" y="42"/>
                      <a:pt x="42" y="0"/>
                      <a:pt x="95" y="0"/>
                    </a:cubicBezTo>
                    <a:cubicBezTo>
                      <a:pt x="945" y="0"/>
                      <a:pt x="945" y="0"/>
                      <a:pt x="945" y="0"/>
                    </a:cubicBezTo>
                    <a:cubicBezTo>
                      <a:pt x="998" y="0"/>
                      <a:pt x="1040" y="42"/>
                      <a:pt x="1040" y="95"/>
                    </a:cubicBezTo>
                    <a:cubicBezTo>
                      <a:pt x="1040" y="2129"/>
                      <a:pt x="1040" y="2129"/>
                      <a:pt x="1040" y="2129"/>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8" name="Freeform 7">
                <a:extLst>
                  <a:ext uri="{FF2B5EF4-FFF2-40B4-BE49-F238E27FC236}">
                    <a16:creationId xmlns:a16="http://schemas.microsoft.com/office/drawing/2014/main" id="{C0767262-696D-4F03-1DB9-42B6B4A95C1E}"/>
                  </a:ext>
                </a:extLst>
              </p:cNvPr>
              <p:cNvSpPr>
                <a:spLocks/>
              </p:cNvSpPr>
              <p:nvPr/>
            </p:nvSpPr>
            <p:spPr bwMode="auto">
              <a:xfrm>
                <a:off x="4746626" y="1854200"/>
                <a:ext cx="2073275" cy="4530725"/>
              </a:xfrm>
              <a:custGeom>
                <a:avLst/>
                <a:gdLst>
                  <a:gd name="T0" fmla="*/ 996 w 996"/>
                  <a:gd name="T1" fmla="*/ 2109 h 2180"/>
                  <a:gd name="T2" fmla="*/ 925 w 996"/>
                  <a:gd name="T3" fmla="*/ 2180 h 2180"/>
                  <a:gd name="T4" fmla="*/ 71 w 996"/>
                  <a:gd name="T5" fmla="*/ 2180 h 2180"/>
                  <a:gd name="T6" fmla="*/ 0 w 996"/>
                  <a:gd name="T7" fmla="*/ 2109 h 2180"/>
                  <a:gd name="T8" fmla="*/ 0 w 996"/>
                  <a:gd name="T9" fmla="*/ 71 h 2180"/>
                  <a:gd name="T10" fmla="*/ 71 w 996"/>
                  <a:gd name="T11" fmla="*/ 0 h 2180"/>
                  <a:gd name="T12" fmla="*/ 925 w 996"/>
                  <a:gd name="T13" fmla="*/ 0 h 2180"/>
                  <a:gd name="T14" fmla="*/ 996 w 996"/>
                  <a:gd name="T15" fmla="*/ 71 h 2180"/>
                  <a:gd name="T16" fmla="*/ 996 w 996"/>
                  <a:gd name="T17" fmla="*/ 2109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2180">
                    <a:moveTo>
                      <a:pt x="996" y="2109"/>
                    </a:moveTo>
                    <a:cubicBezTo>
                      <a:pt x="996" y="2148"/>
                      <a:pt x="964" y="2180"/>
                      <a:pt x="925" y="2180"/>
                    </a:cubicBezTo>
                    <a:cubicBezTo>
                      <a:pt x="71" y="2180"/>
                      <a:pt x="71" y="2180"/>
                      <a:pt x="71" y="2180"/>
                    </a:cubicBezTo>
                    <a:cubicBezTo>
                      <a:pt x="32" y="2180"/>
                      <a:pt x="0" y="2148"/>
                      <a:pt x="0" y="2109"/>
                    </a:cubicBezTo>
                    <a:cubicBezTo>
                      <a:pt x="0" y="71"/>
                      <a:pt x="0" y="71"/>
                      <a:pt x="0" y="71"/>
                    </a:cubicBezTo>
                    <a:cubicBezTo>
                      <a:pt x="0" y="32"/>
                      <a:pt x="32" y="0"/>
                      <a:pt x="71" y="0"/>
                    </a:cubicBezTo>
                    <a:cubicBezTo>
                      <a:pt x="925" y="0"/>
                      <a:pt x="925" y="0"/>
                      <a:pt x="925" y="0"/>
                    </a:cubicBezTo>
                    <a:cubicBezTo>
                      <a:pt x="964" y="0"/>
                      <a:pt x="996" y="32"/>
                      <a:pt x="996" y="71"/>
                    </a:cubicBezTo>
                    <a:cubicBezTo>
                      <a:pt x="996" y="2109"/>
                      <a:pt x="996" y="2109"/>
                      <a:pt x="996" y="2109"/>
                    </a:cubicBez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59" name="Rectangle 8">
                <a:extLst>
                  <a:ext uri="{FF2B5EF4-FFF2-40B4-BE49-F238E27FC236}">
                    <a16:creationId xmlns:a16="http://schemas.microsoft.com/office/drawing/2014/main" id="{BB6C1DCF-D05A-BAE6-DE7C-9A00CB4215E5}"/>
                  </a:ext>
                </a:extLst>
              </p:cNvPr>
              <p:cNvSpPr>
                <a:spLocks noChangeArrowheads="1"/>
              </p:cNvSpPr>
              <p:nvPr/>
            </p:nvSpPr>
            <p:spPr bwMode="auto">
              <a:xfrm>
                <a:off x="4746626" y="2303463"/>
                <a:ext cx="2065338" cy="3598863"/>
              </a:xfrm>
              <a:prstGeom prst="rect">
                <a:avLst/>
              </a:prstGeom>
              <a:gradFill>
                <a:gsLst>
                  <a:gs pos="0">
                    <a:schemeClr val="accent2"/>
                  </a:gs>
                  <a:gs pos="100000">
                    <a:schemeClr val="accent2">
                      <a:lumMod val="50000"/>
                    </a:schemeClr>
                  </a:gs>
                </a:gsLst>
                <a:path path="circle">
                  <a:fillToRect l="50000" t="50000" r="50000" b="5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0" name="Freeform 9">
                <a:extLst>
                  <a:ext uri="{FF2B5EF4-FFF2-40B4-BE49-F238E27FC236}">
                    <a16:creationId xmlns:a16="http://schemas.microsoft.com/office/drawing/2014/main" id="{C66EF408-C2BA-B3FC-DFDB-6E99CEC75CC0}"/>
                  </a:ext>
                </a:extLst>
              </p:cNvPr>
              <p:cNvSpPr>
                <a:spLocks/>
              </p:cNvSpPr>
              <p:nvPr/>
            </p:nvSpPr>
            <p:spPr bwMode="auto">
              <a:xfrm>
                <a:off x="6411913" y="6091238"/>
                <a:ext cx="165100" cy="127000"/>
              </a:xfrm>
              <a:custGeom>
                <a:avLst/>
                <a:gdLst>
                  <a:gd name="T0" fmla="*/ 24 w 79"/>
                  <a:gd name="T1" fmla="*/ 0 h 61"/>
                  <a:gd name="T2" fmla="*/ 1 w 79"/>
                  <a:gd name="T3" fmla="*/ 11 h 61"/>
                  <a:gd name="T4" fmla="*/ 24 w 79"/>
                  <a:gd name="T5" fmla="*/ 23 h 61"/>
                  <a:gd name="T6" fmla="*/ 24 w 79"/>
                  <a:gd name="T7" fmla="*/ 17 h 61"/>
                  <a:gd name="T8" fmla="*/ 52 w 79"/>
                  <a:gd name="T9" fmla="*/ 17 h 61"/>
                  <a:gd name="T10" fmla="*/ 70 w 79"/>
                  <a:gd name="T11" fmla="*/ 35 h 61"/>
                  <a:gd name="T12" fmla="*/ 52 w 79"/>
                  <a:gd name="T13" fmla="*/ 53 h 61"/>
                  <a:gd name="T14" fmla="*/ 0 w 79"/>
                  <a:gd name="T15" fmla="*/ 53 h 61"/>
                  <a:gd name="T16" fmla="*/ 0 w 79"/>
                  <a:gd name="T17" fmla="*/ 61 h 61"/>
                  <a:gd name="T18" fmla="*/ 52 w 79"/>
                  <a:gd name="T19" fmla="*/ 61 h 61"/>
                  <a:gd name="T20" fmla="*/ 79 w 79"/>
                  <a:gd name="T21" fmla="*/ 33 h 61"/>
                  <a:gd name="T22" fmla="*/ 52 w 79"/>
                  <a:gd name="T23" fmla="*/ 5 h 61"/>
                  <a:gd name="T24" fmla="*/ 24 w 79"/>
                  <a:gd name="T25" fmla="*/ 5 h 61"/>
                  <a:gd name="T26" fmla="*/ 24 w 79"/>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61">
                    <a:moveTo>
                      <a:pt x="24" y="0"/>
                    </a:moveTo>
                    <a:cubicBezTo>
                      <a:pt x="1" y="11"/>
                      <a:pt x="1" y="11"/>
                      <a:pt x="1" y="11"/>
                    </a:cubicBezTo>
                    <a:cubicBezTo>
                      <a:pt x="24" y="23"/>
                      <a:pt x="24" y="23"/>
                      <a:pt x="24" y="23"/>
                    </a:cubicBezTo>
                    <a:cubicBezTo>
                      <a:pt x="24" y="17"/>
                      <a:pt x="24" y="17"/>
                      <a:pt x="24" y="17"/>
                    </a:cubicBezTo>
                    <a:cubicBezTo>
                      <a:pt x="52" y="17"/>
                      <a:pt x="52" y="17"/>
                      <a:pt x="52" y="17"/>
                    </a:cubicBezTo>
                    <a:cubicBezTo>
                      <a:pt x="62" y="17"/>
                      <a:pt x="70" y="25"/>
                      <a:pt x="70" y="35"/>
                    </a:cubicBezTo>
                    <a:cubicBezTo>
                      <a:pt x="70" y="45"/>
                      <a:pt x="62" y="53"/>
                      <a:pt x="52" y="53"/>
                    </a:cubicBezTo>
                    <a:cubicBezTo>
                      <a:pt x="0" y="53"/>
                      <a:pt x="0" y="53"/>
                      <a:pt x="0" y="53"/>
                    </a:cubicBezTo>
                    <a:cubicBezTo>
                      <a:pt x="0" y="61"/>
                      <a:pt x="0" y="61"/>
                      <a:pt x="0" y="61"/>
                    </a:cubicBezTo>
                    <a:cubicBezTo>
                      <a:pt x="52" y="61"/>
                      <a:pt x="52" y="61"/>
                      <a:pt x="52" y="61"/>
                    </a:cubicBezTo>
                    <a:cubicBezTo>
                      <a:pt x="67" y="61"/>
                      <a:pt x="79" y="48"/>
                      <a:pt x="79" y="33"/>
                    </a:cubicBezTo>
                    <a:cubicBezTo>
                      <a:pt x="79" y="18"/>
                      <a:pt x="67" y="9"/>
                      <a:pt x="52" y="5"/>
                    </a:cubicBezTo>
                    <a:cubicBezTo>
                      <a:pt x="24" y="5"/>
                      <a:pt x="24" y="5"/>
                      <a:pt x="24" y="5"/>
                    </a:cubicBezTo>
                    <a:cubicBezTo>
                      <a:pt x="24" y="0"/>
                      <a:pt x="24" y="0"/>
                      <a:pt x="24" y="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1" name="Rectangle 10">
                <a:extLst>
                  <a:ext uri="{FF2B5EF4-FFF2-40B4-BE49-F238E27FC236}">
                    <a16:creationId xmlns:a16="http://schemas.microsoft.com/office/drawing/2014/main" id="{E0602EB2-2799-854E-6743-565A0643E30A}"/>
                  </a:ext>
                </a:extLst>
              </p:cNvPr>
              <p:cNvSpPr>
                <a:spLocks noChangeArrowheads="1"/>
              </p:cNvSpPr>
              <p:nvPr/>
            </p:nvSpPr>
            <p:spPr bwMode="auto">
              <a:xfrm>
                <a:off x="5021263" y="6143625"/>
                <a:ext cx="133350" cy="17463"/>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2" name="Rectangle 11">
                <a:extLst>
                  <a:ext uri="{FF2B5EF4-FFF2-40B4-BE49-F238E27FC236}">
                    <a16:creationId xmlns:a16="http://schemas.microsoft.com/office/drawing/2014/main" id="{82F9F916-7447-F300-8D2F-78A592168781}"/>
                  </a:ext>
                </a:extLst>
              </p:cNvPr>
              <p:cNvSpPr>
                <a:spLocks noChangeArrowheads="1"/>
              </p:cNvSpPr>
              <p:nvPr/>
            </p:nvSpPr>
            <p:spPr bwMode="auto">
              <a:xfrm>
                <a:off x="5021263" y="6143625"/>
                <a:ext cx="133350" cy="17463"/>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3" name="Rectangle 12">
                <a:extLst>
                  <a:ext uri="{FF2B5EF4-FFF2-40B4-BE49-F238E27FC236}">
                    <a16:creationId xmlns:a16="http://schemas.microsoft.com/office/drawing/2014/main" id="{52DA2DCD-D4E5-B4D3-09A4-615BE52066B5}"/>
                  </a:ext>
                </a:extLst>
              </p:cNvPr>
              <p:cNvSpPr>
                <a:spLocks noChangeArrowheads="1"/>
              </p:cNvSpPr>
              <p:nvPr/>
            </p:nvSpPr>
            <p:spPr bwMode="auto">
              <a:xfrm>
                <a:off x="5021263" y="6184900"/>
                <a:ext cx="133350" cy="17463"/>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4" name="Rectangle 13">
                <a:extLst>
                  <a:ext uri="{FF2B5EF4-FFF2-40B4-BE49-F238E27FC236}">
                    <a16:creationId xmlns:a16="http://schemas.microsoft.com/office/drawing/2014/main" id="{A3989826-5E27-56A3-E50B-5B8C92E23C7D}"/>
                  </a:ext>
                </a:extLst>
              </p:cNvPr>
              <p:cNvSpPr>
                <a:spLocks noChangeArrowheads="1"/>
              </p:cNvSpPr>
              <p:nvPr/>
            </p:nvSpPr>
            <p:spPr bwMode="auto">
              <a:xfrm>
                <a:off x="5021263" y="6184900"/>
                <a:ext cx="133350" cy="17463"/>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5" name="Freeform 14">
                <a:extLst>
                  <a:ext uri="{FF2B5EF4-FFF2-40B4-BE49-F238E27FC236}">
                    <a16:creationId xmlns:a16="http://schemas.microsoft.com/office/drawing/2014/main" id="{92E5CE11-275E-2A42-D51B-FF5CBB017FC7}"/>
                  </a:ext>
                </a:extLst>
              </p:cNvPr>
              <p:cNvSpPr>
                <a:spLocks/>
              </p:cNvSpPr>
              <p:nvPr/>
            </p:nvSpPr>
            <p:spPr bwMode="auto">
              <a:xfrm>
                <a:off x="4979988" y="6102350"/>
                <a:ext cx="207963" cy="107950"/>
              </a:xfrm>
              <a:custGeom>
                <a:avLst/>
                <a:gdLst>
                  <a:gd name="T0" fmla="*/ 87 w 100"/>
                  <a:gd name="T1" fmla="*/ 0 h 52"/>
                  <a:gd name="T2" fmla="*/ 15 w 100"/>
                  <a:gd name="T3" fmla="*/ 0 h 52"/>
                  <a:gd name="T4" fmla="*/ 5 w 100"/>
                  <a:gd name="T5" fmla="*/ 3 h 52"/>
                  <a:gd name="T6" fmla="*/ 0 w 100"/>
                  <a:gd name="T7" fmla="*/ 11 h 52"/>
                  <a:gd name="T8" fmla="*/ 0 w 100"/>
                  <a:gd name="T9" fmla="*/ 52 h 52"/>
                  <a:gd name="T10" fmla="*/ 12 w 100"/>
                  <a:gd name="T11" fmla="*/ 52 h 52"/>
                  <a:gd name="T12" fmla="*/ 12 w 100"/>
                  <a:gd name="T13" fmla="*/ 11 h 52"/>
                  <a:gd name="T14" fmla="*/ 12 w 100"/>
                  <a:gd name="T15" fmla="*/ 9 h 52"/>
                  <a:gd name="T16" fmla="*/ 15 w 100"/>
                  <a:gd name="T17" fmla="*/ 8 h 52"/>
                  <a:gd name="T18" fmla="*/ 87 w 100"/>
                  <a:gd name="T19" fmla="*/ 8 h 52"/>
                  <a:gd name="T20" fmla="*/ 91 w 100"/>
                  <a:gd name="T21" fmla="*/ 9 h 52"/>
                  <a:gd name="T22" fmla="*/ 92 w 100"/>
                  <a:gd name="T23" fmla="*/ 11 h 52"/>
                  <a:gd name="T24" fmla="*/ 92 w 100"/>
                  <a:gd name="T25" fmla="*/ 52 h 52"/>
                  <a:gd name="T26" fmla="*/ 100 w 100"/>
                  <a:gd name="T27" fmla="*/ 52 h 52"/>
                  <a:gd name="T28" fmla="*/ 100 w 100"/>
                  <a:gd name="T29" fmla="*/ 11 h 52"/>
                  <a:gd name="T30" fmla="*/ 96 w 100"/>
                  <a:gd name="T31" fmla="*/ 3 h 52"/>
                  <a:gd name="T32" fmla="*/ 87 w 10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52">
                    <a:moveTo>
                      <a:pt x="87" y="0"/>
                    </a:moveTo>
                    <a:cubicBezTo>
                      <a:pt x="15" y="0"/>
                      <a:pt x="15" y="0"/>
                      <a:pt x="15" y="0"/>
                    </a:cubicBezTo>
                    <a:cubicBezTo>
                      <a:pt x="11" y="0"/>
                      <a:pt x="7" y="0"/>
                      <a:pt x="5" y="3"/>
                    </a:cubicBezTo>
                    <a:cubicBezTo>
                      <a:pt x="2" y="5"/>
                      <a:pt x="0" y="7"/>
                      <a:pt x="0" y="11"/>
                    </a:cubicBezTo>
                    <a:cubicBezTo>
                      <a:pt x="0" y="52"/>
                      <a:pt x="0" y="52"/>
                      <a:pt x="0" y="52"/>
                    </a:cubicBezTo>
                    <a:cubicBezTo>
                      <a:pt x="12" y="52"/>
                      <a:pt x="12" y="52"/>
                      <a:pt x="12" y="52"/>
                    </a:cubicBezTo>
                    <a:cubicBezTo>
                      <a:pt x="12" y="11"/>
                      <a:pt x="12" y="11"/>
                      <a:pt x="12" y="11"/>
                    </a:cubicBezTo>
                    <a:cubicBezTo>
                      <a:pt x="12" y="10"/>
                      <a:pt x="12" y="9"/>
                      <a:pt x="12" y="9"/>
                    </a:cubicBezTo>
                    <a:cubicBezTo>
                      <a:pt x="13" y="8"/>
                      <a:pt x="14" y="8"/>
                      <a:pt x="15" y="8"/>
                    </a:cubicBezTo>
                    <a:cubicBezTo>
                      <a:pt x="87" y="8"/>
                      <a:pt x="87" y="8"/>
                      <a:pt x="87" y="8"/>
                    </a:cubicBezTo>
                    <a:cubicBezTo>
                      <a:pt x="89" y="8"/>
                      <a:pt x="90" y="8"/>
                      <a:pt x="91" y="9"/>
                    </a:cubicBezTo>
                    <a:cubicBezTo>
                      <a:pt x="92" y="9"/>
                      <a:pt x="92" y="10"/>
                      <a:pt x="92" y="11"/>
                    </a:cubicBezTo>
                    <a:cubicBezTo>
                      <a:pt x="92" y="52"/>
                      <a:pt x="92" y="52"/>
                      <a:pt x="92" y="52"/>
                    </a:cubicBezTo>
                    <a:cubicBezTo>
                      <a:pt x="100" y="52"/>
                      <a:pt x="100" y="52"/>
                      <a:pt x="100" y="52"/>
                    </a:cubicBezTo>
                    <a:cubicBezTo>
                      <a:pt x="100" y="11"/>
                      <a:pt x="100" y="11"/>
                      <a:pt x="100" y="11"/>
                    </a:cubicBezTo>
                    <a:cubicBezTo>
                      <a:pt x="100" y="7"/>
                      <a:pt x="99" y="5"/>
                      <a:pt x="96" y="3"/>
                    </a:cubicBezTo>
                    <a:cubicBezTo>
                      <a:pt x="94" y="0"/>
                      <a:pt x="91" y="0"/>
                      <a:pt x="87" y="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6" name="Freeform 15">
                <a:extLst>
                  <a:ext uri="{FF2B5EF4-FFF2-40B4-BE49-F238E27FC236}">
                    <a16:creationId xmlns:a16="http://schemas.microsoft.com/office/drawing/2014/main" id="{8CE7F328-BBC1-00DB-2796-CF47D37D2065}"/>
                  </a:ext>
                </a:extLst>
              </p:cNvPr>
              <p:cNvSpPr>
                <a:spLocks/>
              </p:cNvSpPr>
              <p:nvPr/>
            </p:nvSpPr>
            <p:spPr bwMode="auto">
              <a:xfrm>
                <a:off x="5588001" y="6035675"/>
                <a:ext cx="366713" cy="274638"/>
              </a:xfrm>
              <a:custGeom>
                <a:avLst/>
                <a:gdLst>
                  <a:gd name="T0" fmla="*/ 138 w 176"/>
                  <a:gd name="T1" fmla="*/ 0 h 132"/>
                  <a:gd name="T2" fmla="*/ 36 w 176"/>
                  <a:gd name="T3" fmla="*/ 0 h 132"/>
                  <a:gd name="T4" fmla="*/ 11 w 176"/>
                  <a:gd name="T5" fmla="*/ 10 h 132"/>
                  <a:gd name="T6" fmla="*/ 0 w 176"/>
                  <a:gd name="T7" fmla="*/ 35 h 132"/>
                  <a:gd name="T8" fmla="*/ 0 w 176"/>
                  <a:gd name="T9" fmla="*/ 95 h 132"/>
                  <a:gd name="T10" fmla="*/ 11 w 176"/>
                  <a:gd name="T11" fmla="*/ 121 h 132"/>
                  <a:gd name="T12" fmla="*/ 36 w 176"/>
                  <a:gd name="T13" fmla="*/ 132 h 132"/>
                  <a:gd name="T14" fmla="*/ 138 w 176"/>
                  <a:gd name="T15" fmla="*/ 132 h 132"/>
                  <a:gd name="T16" fmla="*/ 165 w 176"/>
                  <a:gd name="T17" fmla="*/ 121 h 132"/>
                  <a:gd name="T18" fmla="*/ 176 w 176"/>
                  <a:gd name="T19" fmla="*/ 95 h 132"/>
                  <a:gd name="T20" fmla="*/ 176 w 176"/>
                  <a:gd name="T21" fmla="*/ 35 h 132"/>
                  <a:gd name="T22" fmla="*/ 165 w 176"/>
                  <a:gd name="T23" fmla="*/ 10 h 132"/>
                  <a:gd name="T24" fmla="*/ 138 w 176"/>
                  <a:gd name="T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32">
                    <a:moveTo>
                      <a:pt x="138" y="0"/>
                    </a:moveTo>
                    <a:cubicBezTo>
                      <a:pt x="36" y="0"/>
                      <a:pt x="36" y="0"/>
                      <a:pt x="36" y="0"/>
                    </a:cubicBezTo>
                    <a:cubicBezTo>
                      <a:pt x="26" y="0"/>
                      <a:pt x="17" y="4"/>
                      <a:pt x="11" y="10"/>
                    </a:cubicBezTo>
                    <a:cubicBezTo>
                      <a:pt x="4" y="17"/>
                      <a:pt x="0" y="25"/>
                      <a:pt x="0" y="35"/>
                    </a:cubicBezTo>
                    <a:cubicBezTo>
                      <a:pt x="0" y="95"/>
                      <a:pt x="0" y="95"/>
                      <a:pt x="0" y="95"/>
                    </a:cubicBezTo>
                    <a:cubicBezTo>
                      <a:pt x="0" y="105"/>
                      <a:pt x="4" y="114"/>
                      <a:pt x="11" y="121"/>
                    </a:cubicBezTo>
                    <a:cubicBezTo>
                      <a:pt x="17" y="127"/>
                      <a:pt x="26" y="132"/>
                      <a:pt x="36" y="132"/>
                    </a:cubicBezTo>
                    <a:cubicBezTo>
                      <a:pt x="138" y="132"/>
                      <a:pt x="138" y="132"/>
                      <a:pt x="138" y="132"/>
                    </a:cubicBezTo>
                    <a:cubicBezTo>
                      <a:pt x="148" y="132"/>
                      <a:pt x="158" y="127"/>
                      <a:pt x="165" y="121"/>
                    </a:cubicBezTo>
                    <a:cubicBezTo>
                      <a:pt x="171" y="114"/>
                      <a:pt x="176" y="105"/>
                      <a:pt x="176" y="95"/>
                    </a:cubicBezTo>
                    <a:cubicBezTo>
                      <a:pt x="176" y="35"/>
                      <a:pt x="176" y="35"/>
                      <a:pt x="176" y="35"/>
                    </a:cubicBezTo>
                    <a:cubicBezTo>
                      <a:pt x="176" y="25"/>
                      <a:pt x="171" y="17"/>
                      <a:pt x="165" y="10"/>
                    </a:cubicBezTo>
                    <a:cubicBezTo>
                      <a:pt x="158" y="4"/>
                      <a:pt x="148" y="0"/>
                      <a:pt x="138" y="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7" name="Freeform 16">
                <a:extLst>
                  <a:ext uri="{FF2B5EF4-FFF2-40B4-BE49-F238E27FC236}">
                    <a16:creationId xmlns:a16="http://schemas.microsoft.com/office/drawing/2014/main" id="{1861BE63-D59C-A844-5353-3A88DB1085B7}"/>
                  </a:ext>
                </a:extLst>
              </p:cNvPr>
              <p:cNvSpPr>
                <a:spLocks/>
              </p:cNvSpPr>
              <p:nvPr/>
            </p:nvSpPr>
            <p:spPr bwMode="auto">
              <a:xfrm>
                <a:off x="5491163" y="2036763"/>
                <a:ext cx="511175" cy="76200"/>
              </a:xfrm>
              <a:custGeom>
                <a:avLst/>
                <a:gdLst>
                  <a:gd name="T0" fmla="*/ 239 w 245"/>
                  <a:gd name="T1" fmla="*/ 5 h 36"/>
                  <a:gd name="T2" fmla="*/ 226 w 245"/>
                  <a:gd name="T3" fmla="*/ 0 h 36"/>
                  <a:gd name="T4" fmla="*/ 17 w 245"/>
                  <a:gd name="T5" fmla="*/ 0 h 36"/>
                  <a:gd name="T6" fmla="*/ 0 w 245"/>
                  <a:gd name="T7" fmla="*/ 16 h 36"/>
                  <a:gd name="T8" fmla="*/ 6 w 245"/>
                  <a:gd name="T9" fmla="*/ 29 h 36"/>
                  <a:gd name="T10" fmla="*/ 19 w 245"/>
                  <a:gd name="T11" fmla="*/ 36 h 36"/>
                  <a:gd name="T12" fmla="*/ 228 w 245"/>
                  <a:gd name="T13" fmla="*/ 36 h 36"/>
                  <a:gd name="T14" fmla="*/ 245 w 245"/>
                  <a:gd name="T15" fmla="*/ 19 h 36"/>
                  <a:gd name="T16" fmla="*/ 239 w 245"/>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6">
                    <a:moveTo>
                      <a:pt x="239" y="5"/>
                    </a:moveTo>
                    <a:cubicBezTo>
                      <a:pt x="235" y="2"/>
                      <a:pt x="231" y="0"/>
                      <a:pt x="226" y="0"/>
                    </a:cubicBezTo>
                    <a:cubicBezTo>
                      <a:pt x="17" y="0"/>
                      <a:pt x="17" y="0"/>
                      <a:pt x="17" y="0"/>
                    </a:cubicBezTo>
                    <a:cubicBezTo>
                      <a:pt x="8" y="0"/>
                      <a:pt x="0" y="7"/>
                      <a:pt x="0" y="16"/>
                    </a:cubicBezTo>
                    <a:cubicBezTo>
                      <a:pt x="0" y="21"/>
                      <a:pt x="3" y="26"/>
                      <a:pt x="6" y="29"/>
                    </a:cubicBezTo>
                    <a:cubicBezTo>
                      <a:pt x="9" y="33"/>
                      <a:pt x="14" y="36"/>
                      <a:pt x="19" y="36"/>
                    </a:cubicBezTo>
                    <a:cubicBezTo>
                      <a:pt x="228" y="36"/>
                      <a:pt x="228" y="36"/>
                      <a:pt x="228" y="36"/>
                    </a:cubicBezTo>
                    <a:cubicBezTo>
                      <a:pt x="237" y="36"/>
                      <a:pt x="245" y="28"/>
                      <a:pt x="245" y="19"/>
                    </a:cubicBezTo>
                    <a:cubicBezTo>
                      <a:pt x="245" y="14"/>
                      <a:pt x="242" y="8"/>
                      <a:pt x="239" y="5"/>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68" name="Freeform 17">
                <a:extLst>
                  <a:ext uri="{FF2B5EF4-FFF2-40B4-BE49-F238E27FC236}">
                    <a16:creationId xmlns:a16="http://schemas.microsoft.com/office/drawing/2014/main" id="{46446AAE-6317-4C39-47AD-826D9F0E8D68}"/>
                  </a:ext>
                </a:extLst>
              </p:cNvPr>
              <p:cNvSpPr>
                <a:spLocks/>
              </p:cNvSpPr>
              <p:nvPr/>
            </p:nvSpPr>
            <p:spPr bwMode="auto">
              <a:xfrm>
                <a:off x="6453188" y="2000250"/>
                <a:ext cx="123825" cy="122238"/>
              </a:xfrm>
              <a:custGeom>
                <a:avLst/>
                <a:gdLst>
                  <a:gd name="T0" fmla="*/ 50 w 59"/>
                  <a:gd name="T1" fmla="*/ 9 h 59"/>
                  <a:gd name="T2" fmla="*/ 29 w 59"/>
                  <a:gd name="T3" fmla="*/ 0 h 59"/>
                  <a:gd name="T4" fmla="*/ 9 w 59"/>
                  <a:gd name="T5" fmla="*/ 9 h 59"/>
                  <a:gd name="T6" fmla="*/ 0 w 59"/>
                  <a:gd name="T7" fmla="*/ 29 h 59"/>
                  <a:gd name="T8" fmla="*/ 9 w 59"/>
                  <a:gd name="T9" fmla="*/ 50 h 59"/>
                  <a:gd name="T10" fmla="*/ 29 w 59"/>
                  <a:gd name="T11" fmla="*/ 59 h 59"/>
                  <a:gd name="T12" fmla="*/ 50 w 59"/>
                  <a:gd name="T13" fmla="*/ 50 h 59"/>
                  <a:gd name="T14" fmla="*/ 59 w 59"/>
                  <a:gd name="T15" fmla="*/ 29 h 59"/>
                  <a:gd name="T16" fmla="*/ 50 w 59"/>
                  <a:gd name="T17"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50" y="9"/>
                    </a:moveTo>
                    <a:cubicBezTo>
                      <a:pt x="45" y="3"/>
                      <a:pt x="37" y="0"/>
                      <a:pt x="29" y="0"/>
                    </a:cubicBezTo>
                    <a:cubicBezTo>
                      <a:pt x="21" y="0"/>
                      <a:pt x="14" y="3"/>
                      <a:pt x="9" y="9"/>
                    </a:cubicBezTo>
                    <a:cubicBezTo>
                      <a:pt x="3" y="14"/>
                      <a:pt x="0" y="21"/>
                      <a:pt x="0" y="29"/>
                    </a:cubicBezTo>
                    <a:cubicBezTo>
                      <a:pt x="0" y="37"/>
                      <a:pt x="3" y="45"/>
                      <a:pt x="9" y="50"/>
                    </a:cubicBezTo>
                    <a:cubicBezTo>
                      <a:pt x="14" y="55"/>
                      <a:pt x="21" y="59"/>
                      <a:pt x="29" y="59"/>
                    </a:cubicBezTo>
                    <a:cubicBezTo>
                      <a:pt x="37" y="59"/>
                      <a:pt x="45" y="55"/>
                      <a:pt x="50" y="50"/>
                    </a:cubicBezTo>
                    <a:cubicBezTo>
                      <a:pt x="55" y="45"/>
                      <a:pt x="59" y="37"/>
                      <a:pt x="59" y="29"/>
                    </a:cubicBezTo>
                    <a:cubicBezTo>
                      <a:pt x="59" y="21"/>
                      <a:pt x="55" y="14"/>
                      <a:pt x="50" y="9"/>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9EBF9E70-C47A-9398-C6D6-EA60C15DCB1B}"/>
                </a:ext>
              </a:extLst>
            </p:cNvPr>
            <p:cNvGrpSpPr/>
            <p:nvPr/>
          </p:nvGrpSpPr>
          <p:grpSpPr>
            <a:xfrm>
              <a:off x="3765550" y="2517640"/>
              <a:ext cx="3962400" cy="3195908"/>
              <a:chOff x="-384968" y="1849169"/>
              <a:chExt cx="3962400" cy="3195908"/>
            </a:xfrm>
          </p:grpSpPr>
          <p:sp>
            <p:nvSpPr>
              <p:cNvPr id="13" name="Freeform 21">
                <a:extLst>
                  <a:ext uri="{FF2B5EF4-FFF2-40B4-BE49-F238E27FC236}">
                    <a16:creationId xmlns:a16="http://schemas.microsoft.com/office/drawing/2014/main" id="{83E8C032-4752-E4EE-52DD-01981657A4A6}"/>
                  </a:ext>
                </a:extLst>
              </p:cNvPr>
              <p:cNvSpPr>
                <a:spLocks/>
              </p:cNvSpPr>
              <p:nvPr/>
            </p:nvSpPr>
            <p:spPr bwMode="auto">
              <a:xfrm>
                <a:off x="847458" y="2262603"/>
                <a:ext cx="593244" cy="463309"/>
              </a:xfrm>
              <a:custGeom>
                <a:avLst/>
                <a:gdLst>
                  <a:gd name="T0" fmla="*/ 206 w 452"/>
                  <a:gd name="T1" fmla="*/ 0 h 353"/>
                  <a:gd name="T2" fmla="*/ 0 w 452"/>
                  <a:gd name="T3" fmla="*/ 0 h 353"/>
                  <a:gd name="T4" fmla="*/ 251 w 452"/>
                  <a:gd name="T5" fmla="*/ 230 h 353"/>
                  <a:gd name="T6" fmla="*/ 393 w 452"/>
                  <a:gd name="T7" fmla="*/ 353 h 353"/>
                  <a:gd name="T8" fmla="*/ 452 w 452"/>
                  <a:gd name="T9" fmla="*/ 353 h 353"/>
                  <a:gd name="T10" fmla="*/ 289 w 452"/>
                  <a:gd name="T11" fmla="*/ 114 h 353"/>
                  <a:gd name="T12" fmla="*/ 206 w 452"/>
                  <a:gd name="T13" fmla="*/ 0 h 353"/>
                </a:gdLst>
                <a:ahLst/>
                <a:cxnLst>
                  <a:cxn ang="0">
                    <a:pos x="T0" y="T1"/>
                  </a:cxn>
                  <a:cxn ang="0">
                    <a:pos x="T2" y="T3"/>
                  </a:cxn>
                  <a:cxn ang="0">
                    <a:pos x="T4" y="T5"/>
                  </a:cxn>
                  <a:cxn ang="0">
                    <a:pos x="T6" y="T7"/>
                  </a:cxn>
                  <a:cxn ang="0">
                    <a:pos x="T8" y="T9"/>
                  </a:cxn>
                  <a:cxn ang="0">
                    <a:pos x="T10" y="T11"/>
                  </a:cxn>
                  <a:cxn ang="0">
                    <a:pos x="T12" y="T13"/>
                  </a:cxn>
                </a:cxnLst>
                <a:rect l="0" t="0" r="r" b="b"/>
                <a:pathLst>
                  <a:path w="452" h="353">
                    <a:moveTo>
                      <a:pt x="206" y="0"/>
                    </a:moveTo>
                    <a:lnTo>
                      <a:pt x="0" y="0"/>
                    </a:lnTo>
                    <a:lnTo>
                      <a:pt x="251" y="230"/>
                    </a:lnTo>
                    <a:lnTo>
                      <a:pt x="393" y="353"/>
                    </a:lnTo>
                    <a:lnTo>
                      <a:pt x="452" y="353"/>
                    </a:lnTo>
                    <a:lnTo>
                      <a:pt x="289" y="114"/>
                    </a:lnTo>
                    <a:lnTo>
                      <a:pt x="206" y="0"/>
                    </a:lnTo>
                    <a:close/>
                  </a:path>
                </a:pathLst>
              </a:custGeom>
              <a:gradFill>
                <a:gsLst>
                  <a:gs pos="18000">
                    <a:schemeClr val="tx1">
                      <a:lumMod val="95000"/>
                      <a:lumOff val="5000"/>
                    </a:schemeClr>
                  </a:gs>
                  <a:gs pos="100000">
                    <a:schemeClr val="accent2">
                      <a:lumMod val="50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 name="Freeform 22">
                <a:extLst>
                  <a:ext uri="{FF2B5EF4-FFF2-40B4-BE49-F238E27FC236}">
                    <a16:creationId xmlns:a16="http://schemas.microsoft.com/office/drawing/2014/main" id="{F26EA5B2-BC4D-01AC-CB59-0E8C3B12EE8F}"/>
                  </a:ext>
                </a:extLst>
              </p:cNvPr>
              <p:cNvSpPr>
                <a:spLocks/>
              </p:cNvSpPr>
              <p:nvPr/>
            </p:nvSpPr>
            <p:spPr bwMode="auto">
              <a:xfrm>
                <a:off x="847458" y="2262603"/>
                <a:ext cx="593244" cy="463309"/>
              </a:xfrm>
              <a:custGeom>
                <a:avLst/>
                <a:gdLst>
                  <a:gd name="T0" fmla="*/ 206 w 452"/>
                  <a:gd name="T1" fmla="*/ 0 h 353"/>
                  <a:gd name="T2" fmla="*/ 0 w 452"/>
                  <a:gd name="T3" fmla="*/ 0 h 353"/>
                  <a:gd name="T4" fmla="*/ 251 w 452"/>
                  <a:gd name="T5" fmla="*/ 230 h 353"/>
                  <a:gd name="T6" fmla="*/ 393 w 452"/>
                  <a:gd name="T7" fmla="*/ 353 h 353"/>
                  <a:gd name="T8" fmla="*/ 452 w 452"/>
                  <a:gd name="T9" fmla="*/ 353 h 353"/>
                  <a:gd name="T10" fmla="*/ 289 w 452"/>
                  <a:gd name="T11" fmla="*/ 114 h 353"/>
                  <a:gd name="T12" fmla="*/ 206 w 452"/>
                  <a:gd name="T13" fmla="*/ 0 h 353"/>
                </a:gdLst>
                <a:ahLst/>
                <a:cxnLst>
                  <a:cxn ang="0">
                    <a:pos x="T0" y="T1"/>
                  </a:cxn>
                  <a:cxn ang="0">
                    <a:pos x="T2" y="T3"/>
                  </a:cxn>
                  <a:cxn ang="0">
                    <a:pos x="T4" y="T5"/>
                  </a:cxn>
                  <a:cxn ang="0">
                    <a:pos x="T6" y="T7"/>
                  </a:cxn>
                  <a:cxn ang="0">
                    <a:pos x="T8" y="T9"/>
                  </a:cxn>
                  <a:cxn ang="0">
                    <a:pos x="T10" y="T11"/>
                  </a:cxn>
                  <a:cxn ang="0">
                    <a:pos x="T12" y="T13"/>
                  </a:cxn>
                </a:cxnLst>
                <a:rect l="0" t="0" r="r" b="b"/>
                <a:pathLst>
                  <a:path w="452" h="353">
                    <a:moveTo>
                      <a:pt x="206" y="0"/>
                    </a:moveTo>
                    <a:lnTo>
                      <a:pt x="0" y="0"/>
                    </a:lnTo>
                    <a:lnTo>
                      <a:pt x="251" y="230"/>
                    </a:lnTo>
                    <a:lnTo>
                      <a:pt x="393" y="353"/>
                    </a:lnTo>
                    <a:lnTo>
                      <a:pt x="452" y="353"/>
                    </a:lnTo>
                    <a:lnTo>
                      <a:pt x="289" y="114"/>
                    </a:lnTo>
                    <a:lnTo>
                      <a:pt x="206"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 name="Freeform 23">
                <a:extLst>
                  <a:ext uri="{FF2B5EF4-FFF2-40B4-BE49-F238E27FC236}">
                    <a16:creationId xmlns:a16="http://schemas.microsoft.com/office/drawing/2014/main" id="{3596907F-BEE6-D061-65BE-B1864AB6BE66}"/>
                  </a:ext>
                </a:extLst>
              </p:cNvPr>
              <p:cNvSpPr>
                <a:spLocks/>
              </p:cNvSpPr>
              <p:nvPr/>
            </p:nvSpPr>
            <p:spPr bwMode="auto">
              <a:xfrm>
                <a:off x="1117831" y="1992231"/>
                <a:ext cx="322872" cy="733681"/>
              </a:xfrm>
              <a:custGeom>
                <a:avLst/>
                <a:gdLst>
                  <a:gd name="T0" fmla="*/ 0 w 246"/>
                  <a:gd name="T1" fmla="*/ 206 h 559"/>
                  <a:gd name="T2" fmla="*/ 246 w 246"/>
                  <a:gd name="T3" fmla="*/ 559 h 559"/>
                  <a:gd name="T4" fmla="*/ 244 w 246"/>
                  <a:gd name="T5" fmla="*/ 485 h 559"/>
                  <a:gd name="T6" fmla="*/ 0 w 246"/>
                  <a:gd name="T7" fmla="*/ 0 h 559"/>
                  <a:gd name="T8" fmla="*/ 0 w 246"/>
                  <a:gd name="T9" fmla="*/ 206 h 559"/>
                </a:gdLst>
                <a:ahLst/>
                <a:cxnLst>
                  <a:cxn ang="0">
                    <a:pos x="T0" y="T1"/>
                  </a:cxn>
                  <a:cxn ang="0">
                    <a:pos x="T2" y="T3"/>
                  </a:cxn>
                  <a:cxn ang="0">
                    <a:pos x="T4" y="T5"/>
                  </a:cxn>
                  <a:cxn ang="0">
                    <a:pos x="T6" y="T7"/>
                  </a:cxn>
                  <a:cxn ang="0">
                    <a:pos x="T8" y="T9"/>
                  </a:cxn>
                </a:cxnLst>
                <a:rect l="0" t="0" r="r" b="b"/>
                <a:pathLst>
                  <a:path w="246" h="559">
                    <a:moveTo>
                      <a:pt x="0" y="206"/>
                    </a:moveTo>
                    <a:lnTo>
                      <a:pt x="246" y="559"/>
                    </a:lnTo>
                    <a:lnTo>
                      <a:pt x="244" y="485"/>
                    </a:lnTo>
                    <a:lnTo>
                      <a:pt x="0" y="0"/>
                    </a:lnTo>
                    <a:lnTo>
                      <a:pt x="0" y="206"/>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9" name="Freeform 24">
                <a:extLst>
                  <a:ext uri="{FF2B5EF4-FFF2-40B4-BE49-F238E27FC236}">
                    <a16:creationId xmlns:a16="http://schemas.microsoft.com/office/drawing/2014/main" id="{6361BB3F-73C6-21EE-462C-45124A6EF34E}"/>
                  </a:ext>
                </a:extLst>
              </p:cNvPr>
              <p:cNvSpPr>
                <a:spLocks/>
              </p:cNvSpPr>
              <p:nvPr/>
            </p:nvSpPr>
            <p:spPr bwMode="auto">
              <a:xfrm>
                <a:off x="1117831" y="1992231"/>
                <a:ext cx="322872" cy="733681"/>
              </a:xfrm>
              <a:custGeom>
                <a:avLst/>
                <a:gdLst>
                  <a:gd name="T0" fmla="*/ 0 w 246"/>
                  <a:gd name="T1" fmla="*/ 206 h 559"/>
                  <a:gd name="T2" fmla="*/ 246 w 246"/>
                  <a:gd name="T3" fmla="*/ 559 h 559"/>
                  <a:gd name="T4" fmla="*/ 244 w 246"/>
                  <a:gd name="T5" fmla="*/ 485 h 559"/>
                  <a:gd name="T6" fmla="*/ 0 w 246"/>
                  <a:gd name="T7" fmla="*/ 0 h 559"/>
                </a:gdLst>
                <a:ahLst/>
                <a:cxnLst>
                  <a:cxn ang="0">
                    <a:pos x="T0" y="T1"/>
                  </a:cxn>
                  <a:cxn ang="0">
                    <a:pos x="T2" y="T3"/>
                  </a:cxn>
                  <a:cxn ang="0">
                    <a:pos x="T4" y="T5"/>
                  </a:cxn>
                  <a:cxn ang="0">
                    <a:pos x="T6" y="T7"/>
                  </a:cxn>
                </a:cxnLst>
                <a:rect l="0" t="0" r="r" b="b"/>
                <a:pathLst>
                  <a:path w="246" h="559">
                    <a:moveTo>
                      <a:pt x="0" y="206"/>
                    </a:moveTo>
                    <a:lnTo>
                      <a:pt x="246" y="559"/>
                    </a:lnTo>
                    <a:lnTo>
                      <a:pt x="244" y="485"/>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1" name="Rectangle 25">
                <a:extLst>
                  <a:ext uri="{FF2B5EF4-FFF2-40B4-BE49-F238E27FC236}">
                    <a16:creationId xmlns:a16="http://schemas.microsoft.com/office/drawing/2014/main" id="{634E7090-65CE-E098-C9BE-2013D91B52B1}"/>
                  </a:ext>
                </a:extLst>
              </p:cNvPr>
              <p:cNvSpPr>
                <a:spLocks noChangeArrowheads="1"/>
              </p:cNvSpPr>
              <p:nvPr/>
            </p:nvSpPr>
            <p:spPr bwMode="auto">
              <a:xfrm>
                <a:off x="847458" y="1992231"/>
                <a:ext cx="270372" cy="270372"/>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9" name="Freeform 26">
                <a:extLst>
                  <a:ext uri="{FF2B5EF4-FFF2-40B4-BE49-F238E27FC236}">
                    <a16:creationId xmlns:a16="http://schemas.microsoft.com/office/drawing/2014/main" id="{B63D0F7C-83E9-9C0A-16A7-21AF165A4A5F}"/>
                  </a:ext>
                </a:extLst>
              </p:cNvPr>
              <p:cNvSpPr>
                <a:spLocks/>
              </p:cNvSpPr>
              <p:nvPr/>
            </p:nvSpPr>
            <p:spPr bwMode="auto">
              <a:xfrm>
                <a:off x="2695440" y="3846775"/>
                <a:ext cx="602432" cy="443621"/>
              </a:xfrm>
              <a:custGeom>
                <a:avLst/>
                <a:gdLst>
                  <a:gd name="T0" fmla="*/ 459 w 459"/>
                  <a:gd name="T1" fmla="*/ 338 h 338"/>
                  <a:gd name="T2" fmla="*/ 459 w 459"/>
                  <a:gd name="T3" fmla="*/ 125 h 338"/>
                  <a:gd name="T4" fmla="*/ 0 w 459"/>
                  <a:gd name="T5" fmla="*/ 0 h 338"/>
                  <a:gd name="T6" fmla="*/ 0 w 459"/>
                  <a:gd name="T7" fmla="*/ 116 h 338"/>
                  <a:gd name="T8" fmla="*/ 459 w 459"/>
                  <a:gd name="T9" fmla="*/ 338 h 338"/>
                </a:gdLst>
                <a:ahLst/>
                <a:cxnLst>
                  <a:cxn ang="0">
                    <a:pos x="T0" y="T1"/>
                  </a:cxn>
                  <a:cxn ang="0">
                    <a:pos x="T2" y="T3"/>
                  </a:cxn>
                  <a:cxn ang="0">
                    <a:pos x="T4" y="T5"/>
                  </a:cxn>
                  <a:cxn ang="0">
                    <a:pos x="T6" y="T7"/>
                  </a:cxn>
                  <a:cxn ang="0">
                    <a:pos x="T8" y="T9"/>
                  </a:cxn>
                </a:cxnLst>
                <a:rect l="0" t="0" r="r" b="b"/>
                <a:pathLst>
                  <a:path w="459" h="338">
                    <a:moveTo>
                      <a:pt x="459" y="338"/>
                    </a:moveTo>
                    <a:lnTo>
                      <a:pt x="459" y="125"/>
                    </a:lnTo>
                    <a:lnTo>
                      <a:pt x="0" y="0"/>
                    </a:lnTo>
                    <a:lnTo>
                      <a:pt x="0" y="116"/>
                    </a:lnTo>
                    <a:lnTo>
                      <a:pt x="459" y="338"/>
                    </a:lnTo>
                    <a:close/>
                  </a:path>
                </a:pathLst>
              </a:custGeom>
              <a:solidFill>
                <a:schemeClr val="accent2">
                  <a:lumMod val="75000"/>
                </a:schemeClr>
              </a:solidFill>
              <a:ln w="9525">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0" name="Freeform 27">
                <a:extLst>
                  <a:ext uri="{FF2B5EF4-FFF2-40B4-BE49-F238E27FC236}">
                    <a16:creationId xmlns:a16="http://schemas.microsoft.com/office/drawing/2014/main" id="{26C77F52-F260-F4D8-1E96-076D4ACBEADA}"/>
                  </a:ext>
                </a:extLst>
              </p:cNvPr>
              <p:cNvSpPr>
                <a:spLocks/>
              </p:cNvSpPr>
              <p:nvPr/>
            </p:nvSpPr>
            <p:spPr bwMode="auto">
              <a:xfrm>
                <a:off x="2695440" y="3846775"/>
                <a:ext cx="602432" cy="443621"/>
              </a:xfrm>
              <a:custGeom>
                <a:avLst/>
                <a:gdLst>
                  <a:gd name="T0" fmla="*/ 459 w 459"/>
                  <a:gd name="T1" fmla="*/ 338 h 338"/>
                  <a:gd name="T2" fmla="*/ 459 w 459"/>
                  <a:gd name="T3" fmla="*/ 125 h 338"/>
                  <a:gd name="T4" fmla="*/ 0 w 459"/>
                  <a:gd name="T5" fmla="*/ 0 h 338"/>
                  <a:gd name="T6" fmla="*/ 0 w 459"/>
                  <a:gd name="T7" fmla="*/ 116 h 338"/>
                  <a:gd name="T8" fmla="*/ 459 w 459"/>
                  <a:gd name="T9" fmla="*/ 338 h 338"/>
                </a:gdLst>
                <a:ahLst/>
                <a:cxnLst>
                  <a:cxn ang="0">
                    <a:pos x="T0" y="T1"/>
                  </a:cxn>
                  <a:cxn ang="0">
                    <a:pos x="T2" y="T3"/>
                  </a:cxn>
                  <a:cxn ang="0">
                    <a:pos x="T4" y="T5"/>
                  </a:cxn>
                  <a:cxn ang="0">
                    <a:pos x="T6" y="T7"/>
                  </a:cxn>
                  <a:cxn ang="0">
                    <a:pos x="T8" y="T9"/>
                  </a:cxn>
                </a:cxnLst>
                <a:rect l="0" t="0" r="r" b="b"/>
                <a:pathLst>
                  <a:path w="459" h="338">
                    <a:moveTo>
                      <a:pt x="459" y="338"/>
                    </a:moveTo>
                    <a:lnTo>
                      <a:pt x="459" y="125"/>
                    </a:lnTo>
                    <a:lnTo>
                      <a:pt x="0" y="0"/>
                    </a:lnTo>
                    <a:lnTo>
                      <a:pt x="0" y="116"/>
                    </a:lnTo>
                    <a:lnTo>
                      <a:pt x="459" y="33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1" name="Freeform 28">
                <a:extLst>
                  <a:ext uri="{FF2B5EF4-FFF2-40B4-BE49-F238E27FC236}">
                    <a16:creationId xmlns:a16="http://schemas.microsoft.com/office/drawing/2014/main" id="{3A9B7E5F-911A-4004-0F45-3CF862D49FE7}"/>
                  </a:ext>
                </a:extLst>
              </p:cNvPr>
              <p:cNvSpPr>
                <a:spLocks/>
              </p:cNvSpPr>
              <p:nvPr/>
            </p:nvSpPr>
            <p:spPr bwMode="auto">
              <a:xfrm>
                <a:off x="2695440" y="3846775"/>
                <a:ext cx="881992" cy="164061"/>
              </a:xfrm>
              <a:custGeom>
                <a:avLst/>
                <a:gdLst>
                  <a:gd name="T0" fmla="*/ 0 w 672"/>
                  <a:gd name="T1" fmla="*/ 0 h 125"/>
                  <a:gd name="T2" fmla="*/ 0 w 672"/>
                  <a:gd name="T3" fmla="*/ 0 h 125"/>
                  <a:gd name="T4" fmla="*/ 459 w 672"/>
                  <a:gd name="T5" fmla="*/ 125 h 125"/>
                  <a:gd name="T6" fmla="*/ 672 w 672"/>
                  <a:gd name="T7" fmla="*/ 125 h 125"/>
                  <a:gd name="T8" fmla="*/ 114 w 672"/>
                  <a:gd name="T9" fmla="*/ 0 h 125"/>
                  <a:gd name="T10" fmla="*/ 0 w 672"/>
                  <a:gd name="T11" fmla="*/ 0 h 125"/>
                </a:gdLst>
                <a:ahLst/>
                <a:cxnLst>
                  <a:cxn ang="0">
                    <a:pos x="T0" y="T1"/>
                  </a:cxn>
                  <a:cxn ang="0">
                    <a:pos x="T2" y="T3"/>
                  </a:cxn>
                  <a:cxn ang="0">
                    <a:pos x="T4" y="T5"/>
                  </a:cxn>
                  <a:cxn ang="0">
                    <a:pos x="T6" y="T7"/>
                  </a:cxn>
                  <a:cxn ang="0">
                    <a:pos x="T8" y="T9"/>
                  </a:cxn>
                  <a:cxn ang="0">
                    <a:pos x="T10" y="T11"/>
                  </a:cxn>
                </a:cxnLst>
                <a:rect l="0" t="0" r="r" b="b"/>
                <a:pathLst>
                  <a:path w="672" h="125">
                    <a:moveTo>
                      <a:pt x="0" y="0"/>
                    </a:moveTo>
                    <a:lnTo>
                      <a:pt x="0" y="0"/>
                    </a:lnTo>
                    <a:lnTo>
                      <a:pt x="459" y="125"/>
                    </a:lnTo>
                    <a:lnTo>
                      <a:pt x="672" y="125"/>
                    </a:lnTo>
                    <a:lnTo>
                      <a:pt x="114" y="0"/>
                    </a:lnTo>
                    <a:lnTo>
                      <a:pt x="0" y="0"/>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2" name="Freeform 29">
                <a:extLst>
                  <a:ext uri="{FF2B5EF4-FFF2-40B4-BE49-F238E27FC236}">
                    <a16:creationId xmlns:a16="http://schemas.microsoft.com/office/drawing/2014/main" id="{66315570-E52D-51F6-646F-210DD0BEA3BC}"/>
                  </a:ext>
                </a:extLst>
              </p:cNvPr>
              <p:cNvSpPr>
                <a:spLocks/>
              </p:cNvSpPr>
              <p:nvPr/>
            </p:nvSpPr>
            <p:spPr bwMode="auto">
              <a:xfrm>
                <a:off x="2695440" y="3846775"/>
                <a:ext cx="881992" cy="164061"/>
              </a:xfrm>
              <a:custGeom>
                <a:avLst/>
                <a:gdLst>
                  <a:gd name="T0" fmla="*/ 0 w 672"/>
                  <a:gd name="T1" fmla="*/ 0 h 125"/>
                  <a:gd name="T2" fmla="*/ 0 w 672"/>
                  <a:gd name="T3" fmla="*/ 0 h 125"/>
                  <a:gd name="T4" fmla="*/ 459 w 672"/>
                  <a:gd name="T5" fmla="*/ 125 h 125"/>
                  <a:gd name="T6" fmla="*/ 672 w 672"/>
                  <a:gd name="T7" fmla="*/ 125 h 125"/>
                  <a:gd name="T8" fmla="*/ 114 w 672"/>
                  <a:gd name="T9" fmla="*/ 0 h 125"/>
                  <a:gd name="T10" fmla="*/ 0 w 672"/>
                  <a:gd name="T11" fmla="*/ 0 h 125"/>
                </a:gdLst>
                <a:ahLst/>
                <a:cxnLst>
                  <a:cxn ang="0">
                    <a:pos x="T0" y="T1"/>
                  </a:cxn>
                  <a:cxn ang="0">
                    <a:pos x="T2" y="T3"/>
                  </a:cxn>
                  <a:cxn ang="0">
                    <a:pos x="T4" y="T5"/>
                  </a:cxn>
                  <a:cxn ang="0">
                    <a:pos x="T6" y="T7"/>
                  </a:cxn>
                  <a:cxn ang="0">
                    <a:pos x="T8" y="T9"/>
                  </a:cxn>
                  <a:cxn ang="0">
                    <a:pos x="T10" y="T11"/>
                  </a:cxn>
                </a:cxnLst>
                <a:rect l="0" t="0" r="r" b="b"/>
                <a:pathLst>
                  <a:path w="672" h="125">
                    <a:moveTo>
                      <a:pt x="0" y="0"/>
                    </a:moveTo>
                    <a:lnTo>
                      <a:pt x="0" y="0"/>
                    </a:lnTo>
                    <a:lnTo>
                      <a:pt x="459" y="125"/>
                    </a:lnTo>
                    <a:lnTo>
                      <a:pt x="672" y="125"/>
                    </a:lnTo>
                    <a:lnTo>
                      <a:pt x="114" y="0"/>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3" name="Freeform 30">
                <a:extLst>
                  <a:ext uri="{FF2B5EF4-FFF2-40B4-BE49-F238E27FC236}">
                    <a16:creationId xmlns:a16="http://schemas.microsoft.com/office/drawing/2014/main" id="{E570B8BF-C54D-EBC9-9D16-E56C12807FC9}"/>
                  </a:ext>
                </a:extLst>
              </p:cNvPr>
              <p:cNvSpPr>
                <a:spLocks/>
              </p:cNvSpPr>
              <p:nvPr/>
            </p:nvSpPr>
            <p:spPr bwMode="auto">
              <a:xfrm>
                <a:off x="3297872" y="4010837"/>
                <a:ext cx="279560" cy="279560"/>
              </a:xfrm>
              <a:custGeom>
                <a:avLst/>
                <a:gdLst>
                  <a:gd name="T0" fmla="*/ 0 w 213"/>
                  <a:gd name="T1" fmla="*/ 213 h 213"/>
                  <a:gd name="T2" fmla="*/ 211 w 213"/>
                  <a:gd name="T3" fmla="*/ 206 h 213"/>
                  <a:gd name="T4" fmla="*/ 213 w 213"/>
                  <a:gd name="T5" fmla="*/ 19 h 213"/>
                  <a:gd name="T6" fmla="*/ 213 w 213"/>
                  <a:gd name="T7" fmla="*/ 0 h 213"/>
                  <a:gd name="T8" fmla="*/ 0 w 213"/>
                  <a:gd name="T9" fmla="*/ 0 h 213"/>
                  <a:gd name="T10" fmla="*/ 0 w 213"/>
                  <a:gd name="T11" fmla="*/ 213 h 213"/>
                </a:gdLst>
                <a:ahLst/>
                <a:cxnLst>
                  <a:cxn ang="0">
                    <a:pos x="T0" y="T1"/>
                  </a:cxn>
                  <a:cxn ang="0">
                    <a:pos x="T2" y="T3"/>
                  </a:cxn>
                  <a:cxn ang="0">
                    <a:pos x="T4" y="T5"/>
                  </a:cxn>
                  <a:cxn ang="0">
                    <a:pos x="T6" y="T7"/>
                  </a:cxn>
                  <a:cxn ang="0">
                    <a:pos x="T8" y="T9"/>
                  </a:cxn>
                  <a:cxn ang="0">
                    <a:pos x="T10" y="T11"/>
                  </a:cxn>
                </a:cxnLst>
                <a:rect l="0" t="0" r="r" b="b"/>
                <a:pathLst>
                  <a:path w="213" h="213">
                    <a:moveTo>
                      <a:pt x="0" y="213"/>
                    </a:moveTo>
                    <a:lnTo>
                      <a:pt x="211" y="206"/>
                    </a:lnTo>
                    <a:lnTo>
                      <a:pt x="213" y="19"/>
                    </a:lnTo>
                    <a:lnTo>
                      <a:pt x="213" y="0"/>
                    </a:lnTo>
                    <a:lnTo>
                      <a:pt x="0" y="0"/>
                    </a:lnTo>
                    <a:lnTo>
                      <a:pt x="0" y="213"/>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4" name="Freeform 31">
                <a:extLst>
                  <a:ext uri="{FF2B5EF4-FFF2-40B4-BE49-F238E27FC236}">
                    <a16:creationId xmlns:a16="http://schemas.microsoft.com/office/drawing/2014/main" id="{E7B79904-9116-5D5A-A126-B7AB81C4A5B7}"/>
                  </a:ext>
                </a:extLst>
              </p:cNvPr>
              <p:cNvSpPr>
                <a:spLocks/>
              </p:cNvSpPr>
              <p:nvPr/>
            </p:nvSpPr>
            <p:spPr bwMode="auto">
              <a:xfrm>
                <a:off x="2140258" y="3487154"/>
                <a:ext cx="956804" cy="591932"/>
              </a:xfrm>
              <a:custGeom>
                <a:avLst/>
                <a:gdLst>
                  <a:gd name="T0" fmla="*/ 130 w 729"/>
                  <a:gd name="T1" fmla="*/ 0 h 451"/>
                  <a:gd name="T2" fmla="*/ 0 w 729"/>
                  <a:gd name="T3" fmla="*/ 2 h 451"/>
                  <a:gd name="T4" fmla="*/ 487 w 729"/>
                  <a:gd name="T5" fmla="*/ 451 h 451"/>
                  <a:gd name="T6" fmla="*/ 729 w 729"/>
                  <a:gd name="T7" fmla="*/ 449 h 451"/>
                  <a:gd name="T8" fmla="*/ 130 w 729"/>
                  <a:gd name="T9" fmla="*/ 0 h 451"/>
                </a:gdLst>
                <a:ahLst/>
                <a:cxnLst>
                  <a:cxn ang="0">
                    <a:pos x="T0" y="T1"/>
                  </a:cxn>
                  <a:cxn ang="0">
                    <a:pos x="T2" y="T3"/>
                  </a:cxn>
                  <a:cxn ang="0">
                    <a:pos x="T4" y="T5"/>
                  </a:cxn>
                  <a:cxn ang="0">
                    <a:pos x="T6" y="T7"/>
                  </a:cxn>
                  <a:cxn ang="0">
                    <a:pos x="T8" y="T9"/>
                  </a:cxn>
                </a:cxnLst>
                <a:rect l="0" t="0" r="r" b="b"/>
                <a:pathLst>
                  <a:path w="729" h="451">
                    <a:moveTo>
                      <a:pt x="130" y="0"/>
                    </a:moveTo>
                    <a:lnTo>
                      <a:pt x="0" y="2"/>
                    </a:lnTo>
                    <a:lnTo>
                      <a:pt x="487" y="451"/>
                    </a:lnTo>
                    <a:lnTo>
                      <a:pt x="729" y="449"/>
                    </a:lnTo>
                    <a:lnTo>
                      <a:pt x="130" y="0"/>
                    </a:lnTo>
                    <a:close/>
                  </a:path>
                </a:pathLst>
              </a:custGeom>
              <a:gradFill>
                <a:gsLst>
                  <a:gs pos="18000">
                    <a:schemeClr val="tx1">
                      <a:lumMod val="95000"/>
                      <a:lumOff val="5000"/>
                    </a:schemeClr>
                  </a:gs>
                  <a:gs pos="100000">
                    <a:schemeClr val="accent3">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5" name="Freeform 32">
                <a:extLst>
                  <a:ext uri="{FF2B5EF4-FFF2-40B4-BE49-F238E27FC236}">
                    <a16:creationId xmlns:a16="http://schemas.microsoft.com/office/drawing/2014/main" id="{C3A5F9DF-0DFB-8D8C-F0F0-ACC3E3C1153E}"/>
                  </a:ext>
                </a:extLst>
              </p:cNvPr>
              <p:cNvSpPr>
                <a:spLocks/>
              </p:cNvSpPr>
              <p:nvPr/>
            </p:nvSpPr>
            <p:spPr bwMode="auto">
              <a:xfrm>
                <a:off x="2140258" y="3487154"/>
                <a:ext cx="956804" cy="591932"/>
              </a:xfrm>
              <a:custGeom>
                <a:avLst/>
                <a:gdLst>
                  <a:gd name="T0" fmla="*/ 130 w 729"/>
                  <a:gd name="T1" fmla="*/ 0 h 451"/>
                  <a:gd name="T2" fmla="*/ 0 w 729"/>
                  <a:gd name="T3" fmla="*/ 2 h 451"/>
                  <a:gd name="T4" fmla="*/ 487 w 729"/>
                  <a:gd name="T5" fmla="*/ 451 h 451"/>
                  <a:gd name="T6" fmla="*/ 729 w 729"/>
                  <a:gd name="T7" fmla="*/ 449 h 451"/>
                  <a:gd name="T8" fmla="*/ 130 w 729"/>
                  <a:gd name="T9" fmla="*/ 0 h 451"/>
                </a:gdLst>
                <a:ahLst/>
                <a:cxnLst>
                  <a:cxn ang="0">
                    <a:pos x="T0" y="T1"/>
                  </a:cxn>
                  <a:cxn ang="0">
                    <a:pos x="T2" y="T3"/>
                  </a:cxn>
                  <a:cxn ang="0">
                    <a:pos x="T4" y="T5"/>
                  </a:cxn>
                  <a:cxn ang="0">
                    <a:pos x="T6" y="T7"/>
                  </a:cxn>
                  <a:cxn ang="0">
                    <a:pos x="T8" y="T9"/>
                  </a:cxn>
                </a:cxnLst>
                <a:rect l="0" t="0" r="r" b="b"/>
                <a:pathLst>
                  <a:path w="729" h="451">
                    <a:moveTo>
                      <a:pt x="130" y="0"/>
                    </a:moveTo>
                    <a:lnTo>
                      <a:pt x="0" y="2"/>
                    </a:lnTo>
                    <a:lnTo>
                      <a:pt x="487" y="451"/>
                    </a:lnTo>
                    <a:lnTo>
                      <a:pt x="729" y="449"/>
                    </a:lnTo>
                    <a:lnTo>
                      <a:pt x="13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6" name="Freeform 33">
                <a:extLst>
                  <a:ext uri="{FF2B5EF4-FFF2-40B4-BE49-F238E27FC236}">
                    <a16:creationId xmlns:a16="http://schemas.microsoft.com/office/drawing/2014/main" id="{E6183BD1-D390-5B93-252D-BBCE29884BDE}"/>
                  </a:ext>
                </a:extLst>
              </p:cNvPr>
              <p:cNvSpPr>
                <a:spLocks/>
              </p:cNvSpPr>
              <p:nvPr/>
            </p:nvSpPr>
            <p:spPr bwMode="auto">
              <a:xfrm>
                <a:off x="2140258" y="3489779"/>
                <a:ext cx="645744" cy="906929"/>
              </a:xfrm>
              <a:custGeom>
                <a:avLst/>
                <a:gdLst>
                  <a:gd name="T0" fmla="*/ 0 w 492"/>
                  <a:gd name="T1" fmla="*/ 0 h 691"/>
                  <a:gd name="T2" fmla="*/ 2 w 492"/>
                  <a:gd name="T3" fmla="*/ 130 h 691"/>
                  <a:gd name="T4" fmla="*/ 492 w 492"/>
                  <a:gd name="T5" fmla="*/ 691 h 691"/>
                  <a:gd name="T6" fmla="*/ 487 w 492"/>
                  <a:gd name="T7" fmla="*/ 449 h 691"/>
                  <a:gd name="T8" fmla="*/ 0 w 492"/>
                  <a:gd name="T9" fmla="*/ 0 h 691"/>
                </a:gdLst>
                <a:ahLst/>
                <a:cxnLst>
                  <a:cxn ang="0">
                    <a:pos x="T0" y="T1"/>
                  </a:cxn>
                  <a:cxn ang="0">
                    <a:pos x="T2" y="T3"/>
                  </a:cxn>
                  <a:cxn ang="0">
                    <a:pos x="T4" y="T5"/>
                  </a:cxn>
                  <a:cxn ang="0">
                    <a:pos x="T6" y="T7"/>
                  </a:cxn>
                  <a:cxn ang="0">
                    <a:pos x="T8" y="T9"/>
                  </a:cxn>
                </a:cxnLst>
                <a:rect l="0" t="0" r="r" b="b"/>
                <a:pathLst>
                  <a:path w="492" h="691">
                    <a:moveTo>
                      <a:pt x="0" y="0"/>
                    </a:moveTo>
                    <a:lnTo>
                      <a:pt x="2" y="130"/>
                    </a:lnTo>
                    <a:lnTo>
                      <a:pt x="492" y="691"/>
                    </a:lnTo>
                    <a:lnTo>
                      <a:pt x="487" y="449"/>
                    </a:lnTo>
                    <a:lnTo>
                      <a:pt x="0" y="0"/>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7" name="Freeform 34">
                <a:extLst>
                  <a:ext uri="{FF2B5EF4-FFF2-40B4-BE49-F238E27FC236}">
                    <a16:creationId xmlns:a16="http://schemas.microsoft.com/office/drawing/2014/main" id="{DA78AFD6-0D6E-187F-BA72-D040D21503B1}"/>
                  </a:ext>
                </a:extLst>
              </p:cNvPr>
              <p:cNvSpPr>
                <a:spLocks/>
              </p:cNvSpPr>
              <p:nvPr/>
            </p:nvSpPr>
            <p:spPr bwMode="auto">
              <a:xfrm>
                <a:off x="2140258" y="3489779"/>
                <a:ext cx="645744" cy="906929"/>
              </a:xfrm>
              <a:custGeom>
                <a:avLst/>
                <a:gdLst>
                  <a:gd name="T0" fmla="*/ 0 w 492"/>
                  <a:gd name="T1" fmla="*/ 0 h 691"/>
                  <a:gd name="T2" fmla="*/ 2 w 492"/>
                  <a:gd name="T3" fmla="*/ 130 h 691"/>
                  <a:gd name="T4" fmla="*/ 492 w 492"/>
                  <a:gd name="T5" fmla="*/ 691 h 691"/>
                  <a:gd name="T6" fmla="*/ 487 w 492"/>
                  <a:gd name="T7" fmla="*/ 449 h 691"/>
                  <a:gd name="T8" fmla="*/ 0 w 492"/>
                  <a:gd name="T9" fmla="*/ 0 h 691"/>
                </a:gdLst>
                <a:ahLst/>
                <a:cxnLst>
                  <a:cxn ang="0">
                    <a:pos x="T0" y="T1"/>
                  </a:cxn>
                  <a:cxn ang="0">
                    <a:pos x="T2" y="T3"/>
                  </a:cxn>
                  <a:cxn ang="0">
                    <a:pos x="T4" y="T5"/>
                  </a:cxn>
                  <a:cxn ang="0">
                    <a:pos x="T6" y="T7"/>
                  </a:cxn>
                  <a:cxn ang="0">
                    <a:pos x="T8" y="T9"/>
                  </a:cxn>
                </a:cxnLst>
                <a:rect l="0" t="0" r="r" b="b"/>
                <a:pathLst>
                  <a:path w="492" h="691">
                    <a:moveTo>
                      <a:pt x="0" y="0"/>
                    </a:moveTo>
                    <a:lnTo>
                      <a:pt x="2" y="130"/>
                    </a:lnTo>
                    <a:lnTo>
                      <a:pt x="492" y="691"/>
                    </a:lnTo>
                    <a:lnTo>
                      <a:pt x="487" y="449"/>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8" name="Freeform 35">
                <a:extLst>
                  <a:ext uri="{FF2B5EF4-FFF2-40B4-BE49-F238E27FC236}">
                    <a16:creationId xmlns:a16="http://schemas.microsoft.com/office/drawing/2014/main" id="{6E558EE1-2FE4-F265-56D7-D59447A3D11E}"/>
                  </a:ext>
                </a:extLst>
              </p:cNvPr>
              <p:cNvSpPr>
                <a:spLocks/>
              </p:cNvSpPr>
              <p:nvPr userDrawn="1"/>
            </p:nvSpPr>
            <p:spPr bwMode="auto">
              <a:xfrm>
                <a:off x="2779440" y="4076461"/>
                <a:ext cx="320247" cy="320247"/>
              </a:xfrm>
              <a:custGeom>
                <a:avLst/>
                <a:gdLst>
                  <a:gd name="T0" fmla="*/ 242 w 244"/>
                  <a:gd name="T1" fmla="*/ 0 h 244"/>
                  <a:gd name="T2" fmla="*/ 242 w 244"/>
                  <a:gd name="T3" fmla="*/ 0 h 244"/>
                  <a:gd name="T4" fmla="*/ 0 w 244"/>
                  <a:gd name="T5" fmla="*/ 2 h 244"/>
                  <a:gd name="T6" fmla="*/ 5 w 244"/>
                  <a:gd name="T7" fmla="*/ 244 h 244"/>
                  <a:gd name="T8" fmla="*/ 244 w 244"/>
                  <a:gd name="T9" fmla="*/ 239 h 244"/>
                  <a:gd name="T10" fmla="*/ 242 w 244"/>
                  <a:gd name="T11" fmla="*/ 0 h 244"/>
                </a:gdLst>
                <a:ahLst/>
                <a:cxnLst>
                  <a:cxn ang="0">
                    <a:pos x="T0" y="T1"/>
                  </a:cxn>
                  <a:cxn ang="0">
                    <a:pos x="T2" y="T3"/>
                  </a:cxn>
                  <a:cxn ang="0">
                    <a:pos x="T4" y="T5"/>
                  </a:cxn>
                  <a:cxn ang="0">
                    <a:pos x="T6" y="T7"/>
                  </a:cxn>
                  <a:cxn ang="0">
                    <a:pos x="T8" y="T9"/>
                  </a:cxn>
                  <a:cxn ang="0">
                    <a:pos x="T10" y="T11"/>
                  </a:cxn>
                </a:cxnLst>
                <a:rect l="0" t="0" r="r" b="b"/>
                <a:pathLst>
                  <a:path w="244" h="244">
                    <a:moveTo>
                      <a:pt x="242" y="0"/>
                    </a:moveTo>
                    <a:lnTo>
                      <a:pt x="242" y="0"/>
                    </a:lnTo>
                    <a:lnTo>
                      <a:pt x="0" y="2"/>
                    </a:lnTo>
                    <a:lnTo>
                      <a:pt x="5" y="244"/>
                    </a:lnTo>
                    <a:lnTo>
                      <a:pt x="244" y="239"/>
                    </a:lnTo>
                    <a:lnTo>
                      <a:pt x="242" y="0"/>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9" name="Freeform 36">
                <a:extLst>
                  <a:ext uri="{FF2B5EF4-FFF2-40B4-BE49-F238E27FC236}">
                    <a16:creationId xmlns:a16="http://schemas.microsoft.com/office/drawing/2014/main" id="{3C6905D3-629D-80FC-8A11-7EE6295CFCB1}"/>
                  </a:ext>
                </a:extLst>
              </p:cNvPr>
              <p:cNvSpPr>
                <a:spLocks/>
              </p:cNvSpPr>
              <p:nvPr/>
            </p:nvSpPr>
            <p:spPr bwMode="auto">
              <a:xfrm>
                <a:off x="2779440" y="4076461"/>
                <a:ext cx="320247" cy="320247"/>
              </a:xfrm>
              <a:custGeom>
                <a:avLst/>
                <a:gdLst>
                  <a:gd name="T0" fmla="*/ 242 w 244"/>
                  <a:gd name="T1" fmla="*/ 0 h 244"/>
                  <a:gd name="T2" fmla="*/ 242 w 244"/>
                  <a:gd name="T3" fmla="*/ 0 h 244"/>
                  <a:gd name="T4" fmla="*/ 0 w 244"/>
                  <a:gd name="T5" fmla="*/ 2 h 244"/>
                  <a:gd name="T6" fmla="*/ 5 w 244"/>
                  <a:gd name="T7" fmla="*/ 244 h 244"/>
                  <a:gd name="T8" fmla="*/ 244 w 244"/>
                  <a:gd name="T9" fmla="*/ 239 h 244"/>
                  <a:gd name="T10" fmla="*/ 242 w 244"/>
                  <a:gd name="T11" fmla="*/ 0 h 244"/>
                </a:gdLst>
                <a:ahLst/>
                <a:cxnLst>
                  <a:cxn ang="0">
                    <a:pos x="T0" y="T1"/>
                  </a:cxn>
                  <a:cxn ang="0">
                    <a:pos x="T2" y="T3"/>
                  </a:cxn>
                  <a:cxn ang="0">
                    <a:pos x="T4" y="T5"/>
                  </a:cxn>
                  <a:cxn ang="0">
                    <a:pos x="T6" y="T7"/>
                  </a:cxn>
                  <a:cxn ang="0">
                    <a:pos x="T8" y="T9"/>
                  </a:cxn>
                  <a:cxn ang="0">
                    <a:pos x="T10" y="T11"/>
                  </a:cxn>
                </a:cxnLst>
                <a:rect l="0" t="0" r="r" b="b"/>
                <a:pathLst>
                  <a:path w="244" h="244">
                    <a:moveTo>
                      <a:pt x="242" y="0"/>
                    </a:moveTo>
                    <a:lnTo>
                      <a:pt x="242" y="0"/>
                    </a:lnTo>
                    <a:lnTo>
                      <a:pt x="0" y="2"/>
                    </a:lnTo>
                    <a:lnTo>
                      <a:pt x="5" y="244"/>
                    </a:lnTo>
                    <a:lnTo>
                      <a:pt x="244" y="239"/>
                    </a:lnTo>
                    <a:lnTo>
                      <a:pt x="24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0" name="Freeform 37">
                <a:extLst>
                  <a:ext uri="{FF2B5EF4-FFF2-40B4-BE49-F238E27FC236}">
                    <a16:creationId xmlns:a16="http://schemas.microsoft.com/office/drawing/2014/main" id="{56CBA657-A1BE-553B-9B45-10D99DFF5CC3}"/>
                  </a:ext>
                </a:extLst>
              </p:cNvPr>
              <p:cNvSpPr>
                <a:spLocks/>
              </p:cNvSpPr>
              <p:nvPr/>
            </p:nvSpPr>
            <p:spPr bwMode="auto">
              <a:xfrm>
                <a:off x="2611441" y="3324405"/>
                <a:ext cx="901679" cy="49875"/>
              </a:xfrm>
              <a:custGeom>
                <a:avLst/>
                <a:gdLst>
                  <a:gd name="T0" fmla="*/ 687 w 687"/>
                  <a:gd name="T1" fmla="*/ 36 h 38"/>
                  <a:gd name="T2" fmla="*/ 199 w 687"/>
                  <a:gd name="T3" fmla="*/ 0 h 38"/>
                  <a:gd name="T4" fmla="*/ 0 w 687"/>
                  <a:gd name="T5" fmla="*/ 3 h 38"/>
                  <a:gd name="T6" fmla="*/ 329 w 687"/>
                  <a:gd name="T7" fmla="*/ 38 h 38"/>
                  <a:gd name="T8" fmla="*/ 687 w 687"/>
                  <a:gd name="T9" fmla="*/ 36 h 38"/>
                </a:gdLst>
                <a:ahLst/>
                <a:cxnLst>
                  <a:cxn ang="0">
                    <a:pos x="T0" y="T1"/>
                  </a:cxn>
                  <a:cxn ang="0">
                    <a:pos x="T2" y="T3"/>
                  </a:cxn>
                  <a:cxn ang="0">
                    <a:pos x="T4" y="T5"/>
                  </a:cxn>
                  <a:cxn ang="0">
                    <a:pos x="T6" y="T7"/>
                  </a:cxn>
                  <a:cxn ang="0">
                    <a:pos x="T8" y="T9"/>
                  </a:cxn>
                </a:cxnLst>
                <a:rect l="0" t="0" r="r" b="b"/>
                <a:pathLst>
                  <a:path w="687" h="38">
                    <a:moveTo>
                      <a:pt x="687" y="36"/>
                    </a:moveTo>
                    <a:lnTo>
                      <a:pt x="199" y="0"/>
                    </a:lnTo>
                    <a:lnTo>
                      <a:pt x="0" y="3"/>
                    </a:lnTo>
                    <a:lnTo>
                      <a:pt x="329" y="38"/>
                    </a:lnTo>
                    <a:lnTo>
                      <a:pt x="687" y="36"/>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1" name="Freeform 38">
                <a:extLst>
                  <a:ext uri="{FF2B5EF4-FFF2-40B4-BE49-F238E27FC236}">
                    <a16:creationId xmlns:a16="http://schemas.microsoft.com/office/drawing/2014/main" id="{867DADDF-C934-A376-8683-39FA120DF8DC}"/>
                  </a:ext>
                </a:extLst>
              </p:cNvPr>
              <p:cNvSpPr>
                <a:spLocks/>
              </p:cNvSpPr>
              <p:nvPr/>
            </p:nvSpPr>
            <p:spPr bwMode="auto">
              <a:xfrm>
                <a:off x="2611441" y="3324405"/>
                <a:ext cx="901679" cy="49875"/>
              </a:xfrm>
              <a:custGeom>
                <a:avLst/>
                <a:gdLst>
                  <a:gd name="T0" fmla="*/ 687 w 687"/>
                  <a:gd name="T1" fmla="*/ 36 h 38"/>
                  <a:gd name="T2" fmla="*/ 199 w 687"/>
                  <a:gd name="T3" fmla="*/ 0 h 38"/>
                  <a:gd name="T4" fmla="*/ 0 w 687"/>
                  <a:gd name="T5" fmla="*/ 3 h 38"/>
                  <a:gd name="T6" fmla="*/ 329 w 687"/>
                  <a:gd name="T7" fmla="*/ 38 h 38"/>
                  <a:gd name="T8" fmla="*/ 687 w 687"/>
                  <a:gd name="T9" fmla="*/ 36 h 38"/>
                </a:gdLst>
                <a:ahLst/>
                <a:cxnLst>
                  <a:cxn ang="0">
                    <a:pos x="T0" y="T1"/>
                  </a:cxn>
                  <a:cxn ang="0">
                    <a:pos x="T2" y="T3"/>
                  </a:cxn>
                  <a:cxn ang="0">
                    <a:pos x="T4" y="T5"/>
                  </a:cxn>
                  <a:cxn ang="0">
                    <a:pos x="T6" y="T7"/>
                  </a:cxn>
                  <a:cxn ang="0">
                    <a:pos x="T8" y="T9"/>
                  </a:cxn>
                </a:cxnLst>
                <a:rect l="0" t="0" r="r" b="b"/>
                <a:pathLst>
                  <a:path w="687" h="38">
                    <a:moveTo>
                      <a:pt x="687" y="36"/>
                    </a:moveTo>
                    <a:lnTo>
                      <a:pt x="199" y="0"/>
                    </a:lnTo>
                    <a:lnTo>
                      <a:pt x="0" y="3"/>
                    </a:lnTo>
                    <a:lnTo>
                      <a:pt x="329" y="38"/>
                    </a:lnTo>
                    <a:lnTo>
                      <a:pt x="687" y="3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2" name="Freeform 39">
                <a:extLst>
                  <a:ext uri="{FF2B5EF4-FFF2-40B4-BE49-F238E27FC236}">
                    <a16:creationId xmlns:a16="http://schemas.microsoft.com/office/drawing/2014/main" id="{423433DD-7FAA-8AB1-55C8-9327B3009618}"/>
                  </a:ext>
                </a:extLst>
              </p:cNvPr>
              <p:cNvSpPr>
                <a:spLocks/>
              </p:cNvSpPr>
              <p:nvPr/>
            </p:nvSpPr>
            <p:spPr bwMode="auto">
              <a:xfrm>
                <a:off x="2611441" y="3328343"/>
                <a:ext cx="431809" cy="552558"/>
              </a:xfrm>
              <a:custGeom>
                <a:avLst/>
                <a:gdLst>
                  <a:gd name="T0" fmla="*/ 329 w 329"/>
                  <a:gd name="T1" fmla="*/ 35 h 421"/>
                  <a:gd name="T2" fmla="*/ 0 w 329"/>
                  <a:gd name="T3" fmla="*/ 0 h 421"/>
                  <a:gd name="T4" fmla="*/ 3 w 329"/>
                  <a:gd name="T5" fmla="*/ 208 h 421"/>
                  <a:gd name="T6" fmla="*/ 329 w 329"/>
                  <a:gd name="T7" fmla="*/ 421 h 421"/>
                  <a:gd name="T8" fmla="*/ 329 w 329"/>
                  <a:gd name="T9" fmla="*/ 35 h 421"/>
                </a:gdLst>
                <a:ahLst/>
                <a:cxnLst>
                  <a:cxn ang="0">
                    <a:pos x="T0" y="T1"/>
                  </a:cxn>
                  <a:cxn ang="0">
                    <a:pos x="T2" y="T3"/>
                  </a:cxn>
                  <a:cxn ang="0">
                    <a:pos x="T4" y="T5"/>
                  </a:cxn>
                  <a:cxn ang="0">
                    <a:pos x="T6" y="T7"/>
                  </a:cxn>
                  <a:cxn ang="0">
                    <a:pos x="T8" y="T9"/>
                  </a:cxn>
                </a:cxnLst>
                <a:rect l="0" t="0" r="r" b="b"/>
                <a:pathLst>
                  <a:path w="329" h="421">
                    <a:moveTo>
                      <a:pt x="329" y="35"/>
                    </a:moveTo>
                    <a:lnTo>
                      <a:pt x="0" y="0"/>
                    </a:lnTo>
                    <a:lnTo>
                      <a:pt x="3" y="208"/>
                    </a:lnTo>
                    <a:lnTo>
                      <a:pt x="329" y="421"/>
                    </a:lnTo>
                    <a:lnTo>
                      <a:pt x="329" y="35"/>
                    </a:lnTo>
                    <a:close/>
                  </a:path>
                </a:pathLst>
              </a:custGeom>
              <a:solidFill>
                <a:schemeClr val="accent2">
                  <a:lumMod val="75000"/>
                </a:schemeClr>
              </a:solidFill>
              <a:ln w="9525">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3" name="Freeform 40">
                <a:extLst>
                  <a:ext uri="{FF2B5EF4-FFF2-40B4-BE49-F238E27FC236}">
                    <a16:creationId xmlns:a16="http://schemas.microsoft.com/office/drawing/2014/main" id="{5B08CC43-6D8F-F491-D2E8-8D44D5819956}"/>
                  </a:ext>
                </a:extLst>
              </p:cNvPr>
              <p:cNvSpPr>
                <a:spLocks/>
              </p:cNvSpPr>
              <p:nvPr/>
            </p:nvSpPr>
            <p:spPr bwMode="auto">
              <a:xfrm>
                <a:off x="2611441" y="3328343"/>
                <a:ext cx="431809" cy="552558"/>
              </a:xfrm>
              <a:custGeom>
                <a:avLst/>
                <a:gdLst>
                  <a:gd name="T0" fmla="*/ 329 w 329"/>
                  <a:gd name="T1" fmla="*/ 35 h 421"/>
                  <a:gd name="T2" fmla="*/ 0 w 329"/>
                  <a:gd name="T3" fmla="*/ 0 h 421"/>
                  <a:gd name="T4" fmla="*/ 3 w 329"/>
                  <a:gd name="T5" fmla="*/ 208 h 421"/>
                  <a:gd name="T6" fmla="*/ 329 w 329"/>
                  <a:gd name="T7" fmla="*/ 421 h 421"/>
                  <a:gd name="T8" fmla="*/ 329 w 329"/>
                  <a:gd name="T9" fmla="*/ 35 h 421"/>
                </a:gdLst>
                <a:ahLst/>
                <a:cxnLst>
                  <a:cxn ang="0">
                    <a:pos x="T0" y="T1"/>
                  </a:cxn>
                  <a:cxn ang="0">
                    <a:pos x="T2" y="T3"/>
                  </a:cxn>
                  <a:cxn ang="0">
                    <a:pos x="T4" y="T5"/>
                  </a:cxn>
                  <a:cxn ang="0">
                    <a:pos x="T6" y="T7"/>
                  </a:cxn>
                  <a:cxn ang="0">
                    <a:pos x="T8" y="T9"/>
                  </a:cxn>
                </a:cxnLst>
                <a:rect l="0" t="0" r="r" b="b"/>
                <a:pathLst>
                  <a:path w="329" h="421">
                    <a:moveTo>
                      <a:pt x="329" y="35"/>
                    </a:moveTo>
                    <a:lnTo>
                      <a:pt x="0" y="0"/>
                    </a:lnTo>
                    <a:lnTo>
                      <a:pt x="3" y="208"/>
                    </a:lnTo>
                    <a:lnTo>
                      <a:pt x="329" y="421"/>
                    </a:lnTo>
                    <a:lnTo>
                      <a:pt x="329" y="3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4" name="Freeform 41">
                <a:extLst>
                  <a:ext uri="{FF2B5EF4-FFF2-40B4-BE49-F238E27FC236}">
                    <a16:creationId xmlns:a16="http://schemas.microsoft.com/office/drawing/2014/main" id="{C9BD61D6-212C-CFE8-4C53-C797FB8A917A}"/>
                  </a:ext>
                </a:extLst>
              </p:cNvPr>
              <p:cNvSpPr>
                <a:spLocks/>
              </p:cNvSpPr>
              <p:nvPr/>
            </p:nvSpPr>
            <p:spPr bwMode="auto">
              <a:xfrm>
                <a:off x="3040624" y="3371655"/>
                <a:ext cx="472495" cy="509245"/>
              </a:xfrm>
              <a:custGeom>
                <a:avLst/>
                <a:gdLst>
                  <a:gd name="T0" fmla="*/ 360 w 360"/>
                  <a:gd name="T1" fmla="*/ 0 h 388"/>
                  <a:gd name="T2" fmla="*/ 0 w 360"/>
                  <a:gd name="T3" fmla="*/ 2 h 388"/>
                  <a:gd name="T4" fmla="*/ 2 w 360"/>
                  <a:gd name="T5" fmla="*/ 388 h 388"/>
                  <a:gd name="T6" fmla="*/ 357 w 360"/>
                  <a:gd name="T7" fmla="*/ 383 h 388"/>
                  <a:gd name="T8" fmla="*/ 360 w 360"/>
                  <a:gd name="T9" fmla="*/ 0 h 388"/>
                </a:gdLst>
                <a:ahLst/>
                <a:cxnLst>
                  <a:cxn ang="0">
                    <a:pos x="T0" y="T1"/>
                  </a:cxn>
                  <a:cxn ang="0">
                    <a:pos x="T2" y="T3"/>
                  </a:cxn>
                  <a:cxn ang="0">
                    <a:pos x="T4" y="T5"/>
                  </a:cxn>
                  <a:cxn ang="0">
                    <a:pos x="T6" y="T7"/>
                  </a:cxn>
                  <a:cxn ang="0">
                    <a:pos x="T8" y="T9"/>
                  </a:cxn>
                </a:cxnLst>
                <a:rect l="0" t="0" r="r" b="b"/>
                <a:pathLst>
                  <a:path w="360" h="388">
                    <a:moveTo>
                      <a:pt x="360" y="0"/>
                    </a:moveTo>
                    <a:lnTo>
                      <a:pt x="0" y="2"/>
                    </a:lnTo>
                    <a:lnTo>
                      <a:pt x="2" y="388"/>
                    </a:lnTo>
                    <a:lnTo>
                      <a:pt x="357" y="383"/>
                    </a:lnTo>
                    <a:lnTo>
                      <a:pt x="360" y="0"/>
                    </a:lnTo>
                    <a:close/>
                  </a:path>
                </a:pathLst>
              </a:custGeom>
              <a:solidFill>
                <a:schemeClr val="accent2">
                  <a:lumMod val="60000"/>
                  <a:lumOff val="40000"/>
                </a:schemeClr>
              </a:solidFill>
              <a:ln w="12700">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5" name="Freeform 42">
                <a:extLst>
                  <a:ext uri="{FF2B5EF4-FFF2-40B4-BE49-F238E27FC236}">
                    <a16:creationId xmlns:a16="http://schemas.microsoft.com/office/drawing/2014/main" id="{DA08B255-5692-7284-6507-E0D121C418AB}"/>
                  </a:ext>
                </a:extLst>
              </p:cNvPr>
              <p:cNvSpPr>
                <a:spLocks/>
              </p:cNvSpPr>
              <p:nvPr/>
            </p:nvSpPr>
            <p:spPr bwMode="auto">
              <a:xfrm>
                <a:off x="1851511" y="3905838"/>
                <a:ext cx="614244" cy="509245"/>
              </a:xfrm>
              <a:custGeom>
                <a:avLst/>
                <a:gdLst>
                  <a:gd name="T0" fmla="*/ 248 w 468"/>
                  <a:gd name="T1" fmla="*/ 386 h 388"/>
                  <a:gd name="T2" fmla="*/ 267 w 468"/>
                  <a:gd name="T3" fmla="*/ 386 h 388"/>
                  <a:gd name="T4" fmla="*/ 468 w 468"/>
                  <a:gd name="T5" fmla="*/ 388 h 388"/>
                  <a:gd name="T6" fmla="*/ 213 w 468"/>
                  <a:gd name="T7" fmla="*/ 137 h 388"/>
                  <a:gd name="T8" fmla="*/ 66 w 468"/>
                  <a:gd name="T9" fmla="*/ 2 h 388"/>
                  <a:gd name="T10" fmla="*/ 0 w 468"/>
                  <a:gd name="T11" fmla="*/ 0 h 388"/>
                  <a:gd name="T12" fmla="*/ 165 w 468"/>
                  <a:gd name="T13" fmla="*/ 263 h 388"/>
                  <a:gd name="T14" fmla="*/ 248 w 468"/>
                  <a:gd name="T15" fmla="*/ 386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388">
                    <a:moveTo>
                      <a:pt x="248" y="386"/>
                    </a:moveTo>
                    <a:lnTo>
                      <a:pt x="267" y="386"/>
                    </a:lnTo>
                    <a:lnTo>
                      <a:pt x="468" y="388"/>
                    </a:lnTo>
                    <a:lnTo>
                      <a:pt x="213" y="137"/>
                    </a:lnTo>
                    <a:lnTo>
                      <a:pt x="66" y="2"/>
                    </a:lnTo>
                    <a:lnTo>
                      <a:pt x="0" y="0"/>
                    </a:lnTo>
                    <a:lnTo>
                      <a:pt x="165" y="263"/>
                    </a:lnTo>
                    <a:lnTo>
                      <a:pt x="248" y="386"/>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6" name="Freeform 43">
                <a:extLst>
                  <a:ext uri="{FF2B5EF4-FFF2-40B4-BE49-F238E27FC236}">
                    <a16:creationId xmlns:a16="http://schemas.microsoft.com/office/drawing/2014/main" id="{640CBB93-351F-98B6-715E-37CE29DBB883}"/>
                  </a:ext>
                </a:extLst>
              </p:cNvPr>
              <p:cNvSpPr>
                <a:spLocks/>
              </p:cNvSpPr>
              <p:nvPr/>
            </p:nvSpPr>
            <p:spPr bwMode="auto">
              <a:xfrm>
                <a:off x="1851511" y="3905838"/>
                <a:ext cx="614244" cy="509245"/>
              </a:xfrm>
              <a:custGeom>
                <a:avLst/>
                <a:gdLst>
                  <a:gd name="T0" fmla="*/ 248 w 468"/>
                  <a:gd name="T1" fmla="*/ 386 h 388"/>
                  <a:gd name="T2" fmla="*/ 267 w 468"/>
                  <a:gd name="T3" fmla="*/ 386 h 388"/>
                  <a:gd name="T4" fmla="*/ 468 w 468"/>
                  <a:gd name="T5" fmla="*/ 388 h 388"/>
                  <a:gd name="T6" fmla="*/ 213 w 468"/>
                  <a:gd name="T7" fmla="*/ 137 h 388"/>
                  <a:gd name="T8" fmla="*/ 66 w 468"/>
                  <a:gd name="T9" fmla="*/ 2 h 388"/>
                  <a:gd name="T10" fmla="*/ 0 w 468"/>
                  <a:gd name="T11" fmla="*/ 0 h 388"/>
                  <a:gd name="T12" fmla="*/ 165 w 468"/>
                  <a:gd name="T13" fmla="*/ 263 h 388"/>
                  <a:gd name="T14" fmla="*/ 248 w 468"/>
                  <a:gd name="T15" fmla="*/ 386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388">
                    <a:moveTo>
                      <a:pt x="248" y="386"/>
                    </a:moveTo>
                    <a:lnTo>
                      <a:pt x="267" y="386"/>
                    </a:lnTo>
                    <a:lnTo>
                      <a:pt x="468" y="388"/>
                    </a:lnTo>
                    <a:lnTo>
                      <a:pt x="213" y="137"/>
                    </a:lnTo>
                    <a:lnTo>
                      <a:pt x="66" y="2"/>
                    </a:lnTo>
                    <a:lnTo>
                      <a:pt x="0" y="0"/>
                    </a:lnTo>
                    <a:lnTo>
                      <a:pt x="165" y="263"/>
                    </a:lnTo>
                    <a:lnTo>
                      <a:pt x="248" y="38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7" name="Freeform 44">
                <a:extLst>
                  <a:ext uri="{FF2B5EF4-FFF2-40B4-BE49-F238E27FC236}">
                    <a16:creationId xmlns:a16="http://schemas.microsoft.com/office/drawing/2014/main" id="{E67E6CA1-4AB7-36B6-303C-62C4F6734FB1}"/>
                  </a:ext>
                </a:extLst>
              </p:cNvPr>
              <p:cNvSpPr>
                <a:spLocks/>
              </p:cNvSpPr>
              <p:nvPr/>
            </p:nvSpPr>
            <p:spPr bwMode="auto">
              <a:xfrm>
                <a:off x="2177007" y="4412458"/>
                <a:ext cx="301872" cy="297935"/>
              </a:xfrm>
              <a:custGeom>
                <a:avLst/>
                <a:gdLst>
                  <a:gd name="T0" fmla="*/ 10 w 230"/>
                  <a:gd name="T1" fmla="*/ 225 h 227"/>
                  <a:gd name="T2" fmla="*/ 178 w 230"/>
                  <a:gd name="T3" fmla="*/ 225 h 227"/>
                  <a:gd name="T4" fmla="*/ 230 w 230"/>
                  <a:gd name="T5" fmla="*/ 227 h 227"/>
                  <a:gd name="T6" fmla="*/ 220 w 230"/>
                  <a:gd name="T7" fmla="*/ 2 h 227"/>
                  <a:gd name="T8" fmla="*/ 19 w 230"/>
                  <a:gd name="T9" fmla="*/ 0 h 227"/>
                  <a:gd name="T10" fmla="*/ 0 w 230"/>
                  <a:gd name="T11" fmla="*/ 0 h 227"/>
                  <a:gd name="T12" fmla="*/ 10 w 230"/>
                  <a:gd name="T13" fmla="*/ 225 h 227"/>
                </a:gdLst>
                <a:ahLst/>
                <a:cxnLst>
                  <a:cxn ang="0">
                    <a:pos x="T0" y="T1"/>
                  </a:cxn>
                  <a:cxn ang="0">
                    <a:pos x="T2" y="T3"/>
                  </a:cxn>
                  <a:cxn ang="0">
                    <a:pos x="T4" y="T5"/>
                  </a:cxn>
                  <a:cxn ang="0">
                    <a:pos x="T6" y="T7"/>
                  </a:cxn>
                  <a:cxn ang="0">
                    <a:pos x="T8" y="T9"/>
                  </a:cxn>
                  <a:cxn ang="0">
                    <a:pos x="T10" y="T11"/>
                  </a:cxn>
                  <a:cxn ang="0">
                    <a:pos x="T12" y="T13"/>
                  </a:cxn>
                </a:cxnLst>
                <a:rect l="0" t="0" r="r" b="b"/>
                <a:pathLst>
                  <a:path w="230" h="227">
                    <a:moveTo>
                      <a:pt x="10" y="225"/>
                    </a:moveTo>
                    <a:lnTo>
                      <a:pt x="178" y="225"/>
                    </a:lnTo>
                    <a:lnTo>
                      <a:pt x="230" y="227"/>
                    </a:lnTo>
                    <a:lnTo>
                      <a:pt x="220" y="2"/>
                    </a:lnTo>
                    <a:lnTo>
                      <a:pt x="19" y="0"/>
                    </a:lnTo>
                    <a:lnTo>
                      <a:pt x="0" y="0"/>
                    </a:lnTo>
                    <a:lnTo>
                      <a:pt x="10" y="225"/>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8" name="Freeform 45">
                <a:extLst>
                  <a:ext uri="{FF2B5EF4-FFF2-40B4-BE49-F238E27FC236}">
                    <a16:creationId xmlns:a16="http://schemas.microsoft.com/office/drawing/2014/main" id="{8DE89856-B3A2-49C0-4C6C-F5C33FCA2582}"/>
                  </a:ext>
                </a:extLst>
              </p:cNvPr>
              <p:cNvSpPr>
                <a:spLocks/>
              </p:cNvSpPr>
              <p:nvPr/>
            </p:nvSpPr>
            <p:spPr bwMode="auto">
              <a:xfrm>
                <a:off x="2177007" y="4412458"/>
                <a:ext cx="301872" cy="297935"/>
              </a:xfrm>
              <a:custGeom>
                <a:avLst/>
                <a:gdLst>
                  <a:gd name="T0" fmla="*/ 10 w 230"/>
                  <a:gd name="T1" fmla="*/ 225 h 227"/>
                  <a:gd name="T2" fmla="*/ 178 w 230"/>
                  <a:gd name="T3" fmla="*/ 225 h 227"/>
                  <a:gd name="T4" fmla="*/ 230 w 230"/>
                  <a:gd name="T5" fmla="*/ 227 h 227"/>
                  <a:gd name="T6" fmla="*/ 220 w 230"/>
                  <a:gd name="T7" fmla="*/ 2 h 227"/>
                  <a:gd name="T8" fmla="*/ 19 w 230"/>
                  <a:gd name="T9" fmla="*/ 0 h 227"/>
                  <a:gd name="T10" fmla="*/ 0 w 230"/>
                  <a:gd name="T11" fmla="*/ 0 h 227"/>
                  <a:gd name="T12" fmla="*/ 10 w 230"/>
                  <a:gd name="T13" fmla="*/ 225 h 227"/>
                </a:gdLst>
                <a:ahLst/>
                <a:cxnLst>
                  <a:cxn ang="0">
                    <a:pos x="T0" y="T1"/>
                  </a:cxn>
                  <a:cxn ang="0">
                    <a:pos x="T2" y="T3"/>
                  </a:cxn>
                  <a:cxn ang="0">
                    <a:pos x="T4" y="T5"/>
                  </a:cxn>
                  <a:cxn ang="0">
                    <a:pos x="T6" y="T7"/>
                  </a:cxn>
                  <a:cxn ang="0">
                    <a:pos x="T8" y="T9"/>
                  </a:cxn>
                  <a:cxn ang="0">
                    <a:pos x="T10" y="T11"/>
                  </a:cxn>
                  <a:cxn ang="0">
                    <a:pos x="T12" y="T13"/>
                  </a:cxn>
                </a:cxnLst>
                <a:rect l="0" t="0" r="r" b="b"/>
                <a:pathLst>
                  <a:path w="230" h="227">
                    <a:moveTo>
                      <a:pt x="10" y="225"/>
                    </a:moveTo>
                    <a:lnTo>
                      <a:pt x="178" y="225"/>
                    </a:lnTo>
                    <a:lnTo>
                      <a:pt x="230" y="227"/>
                    </a:lnTo>
                    <a:lnTo>
                      <a:pt x="220" y="2"/>
                    </a:lnTo>
                    <a:lnTo>
                      <a:pt x="19" y="0"/>
                    </a:lnTo>
                    <a:lnTo>
                      <a:pt x="0" y="0"/>
                    </a:lnTo>
                    <a:lnTo>
                      <a:pt x="10" y="22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9" name="Freeform 46">
                <a:extLst>
                  <a:ext uri="{FF2B5EF4-FFF2-40B4-BE49-F238E27FC236}">
                    <a16:creationId xmlns:a16="http://schemas.microsoft.com/office/drawing/2014/main" id="{19E64EBA-BB74-2910-ED6B-A472315F7FF0}"/>
                  </a:ext>
                </a:extLst>
              </p:cNvPr>
              <p:cNvSpPr>
                <a:spLocks/>
              </p:cNvSpPr>
              <p:nvPr/>
            </p:nvSpPr>
            <p:spPr bwMode="auto">
              <a:xfrm>
                <a:off x="1856761" y="3908463"/>
                <a:ext cx="333372" cy="799305"/>
              </a:xfrm>
              <a:custGeom>
                <a:avLst/>
                <a:gdLst>
                  <a:gd name="T0" fmla="*/ 254 w 254"/>
                  <a:gd name="T1" fmla="*/ 609 h 609"/>
                  <a:gd name="T2" fmla="*/ 244 w 254"/>
                  <a:gd name="T3" fmla="*/ 384 h 609"/>
                  <a:gd name="T4" fmla="*/ 161 w 254"/>
                  <a:gd name="T5" fmla="*/ 261 h 609"/>
                  <a:gd name="T6" fmla="*/ 0 w 254"/>
                  <a:gd name="T7" fmla="*/ 0 h 609"/>
                  <a:gd name="T8" fmla="*/ 12 w 254"/>
                  <a:gd name="T9" fmla="*/ 86 h 609"/>
                  <a:gd name="T10" fmla="*/ 15 w 254"/>
                  <a:gd name="T11" fmla="*/ 97 h 609"/>
                  <a:gd name="T12" fmla="*/ 254 w 254"/>
                  <a:gd name="T13" fmla="*/ 609 h 609"/>
                </a:gdLst>
                <a:ahLst/>
                <a:cxnLst>
                  <a:cxn ang="0">
                    <a:pos x="T0" y="T1"/>
                  </a:cxn>
                  <a:cxn ang="0">
                    <a:pos x="T2" y="T3"/>
                  </a:cxn>
                  <a:cxn ang="0">
                    <a:pos x="T4" y="T5"/>
                  </a:cxn>
                  <a:cxn ang="0">
                    <a:pos x="T6" y="T7"/>
                  </a:cxn>
                  <a:cxn ang="0">
                    <a:pos x="T8" y="T9"/>
                  </a:cxn>
                  <a:cxn ang="0">
                    <a:pos x="T10" y="T11"/>
                  </a:cxn>
                  <a:cxn ang="0">
                    <a:pos x="T12" y="T13"/>
                  </a:cxn>
                </a:cxnLst>
                <a:rect l="0" t="0" r="r" b="b"/>
                <a:pathLst>
                  <a:path w="254" h="609">
                    <a:moveTo>
                      <a:pt x="254" y="609"/>
                    </a:moveTo>
                    <a:lnTo>
                      <a:pt x="244" y="384"/>
                    </a:lnTo>
                    <a:lnTo>
                      <a:pt x="161" y="261"/>
                    </a:lnTo>
                    <a:lnTo>
                      <a:pt x="0" y="0"/>
                    </a:lnTo>
                    <a:lnTo>
                      <a:pt x="12" y="86"/>
                    </a:lnTo>
                    <a:lnTo>
                      <a:pt x="15" y="97"/>
                    </a:lnTo>
                    <a:lnTo>
                      <a:pt x="254" y="609"/>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0" name="Freeform 47">
                <a:extLst>
                  <a:ext uri="{FF2B5EF4-FFF2-40B4-BE49-F238E27FC236}">
                    <a16:creationId xmlns:a16="http://schemas.microsoft.com/office/drawing/2014/main" id="{20D2EA06-E038-F085-CB12-77B31323A9F2}"/>
                  </a:ext>
                </a:extLst>
              </p:cNvPr>
              <p:cNvSpPr>
                <a:spLocks/>
              </p:cNvSpPr>
              <p:nvPr/>
            </p:nvSpPr>
            <p:spPr bwMode="auto">
              <a:xfrm>
                <a:off x="749021" y="3719465"/>
                <a:ext cx="400309" cy="895117"/>
              </a:xfrm>
              <a:custGeom>
                <a:avLst/>
                <a:gdLst>
                  <a:gd name="T0" fmla="*/ 0 w 305"/>
                  <a:gd name="T1" fmla="*/ 682 h 682"/>
                  <a:gd name="T2" fmla="*/ 2 w 305"/>
                  <a:gd name="T3" fmla="*/ 263 h 682"/>
                  <a:gd name="T4" fmla="*/ 305 w 305"/>
                  <a:gd name="T5" fmla="*/ 0 h 682"/>
                  <a:gd name="T6" fmla="*/ 298 w 305"/>
                  <a:gd name="T7" fmla="*/ 215 h 682"/>
                  <a:gd name="T8" fmla="*/ 0 w 305"/>
                  <a:gd name="T9" fmla="*/ 682 h 682"/>
                </a:gdLst>
                <a:ahLst/>
                <a:cxnLst>
                  <a:cxn ang="0">
                    <a:pos x="T0" y="T1"/>
                  </a:cxn>
                  <a:cxn ang="0">
                    <a:pos x="T2" y="T3"/>
                  </a:cxn>
                  <a:cxn ang="0">
                    <a:pos x="T4" y="T5"/>
                  </a:cxn>
                  <a:cxn ang="0">
                    <a:pos x="T6" y="T7"/>
                  </a:cxn>
                  <a:cxn ang="0">
                    <a:pos x="T8" y="T9"/>
                  </a:cxn>
                </a:cxnLst>
                <a:rect l="0" t="0" r="r" b="b"/>
                <a:pathLst>
                  <a:path w="305" h="682">
                    <a:moveTo>
                      <a:pt x="0" y="682"/>
                    </a:moveTo>
                    <a:lnTo>
                      <a:pt x="2" y="263"/>
                    </a:lnTo>
                    <a:lnTo>
                      <a:pt x="305" y="0"/>
                    </a:lnTo>
                    <a:lnTo>
                      <a:pt x="298" y="215"/>
                    </a:lnTo>
                    <a:lnTo>
                      <a:pt x="0" y="682"/>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1" name="Freeform 48">
                <a:extLst>
                  <a:ext uri="{FF2B5EF4-FFF2-40B4-BE49-F238E27FC236}">
                    <a16:creationId xmlns:a16="http://schemas.microsoft.com/office/drawing/2014/main" id="{A547D134-8611-31BC-2DC7-652978135F49}"/>
                  </a:ext>
                </a:extLst>
              </p:cNvPr>
              <p:cNvSpPr>
                <a:spLocks/>
              </p:cNvSpPr>
              <p:nvPr/>
            </p:nvSpPr>
            <p:spPr bwMode="auto">
              <a:xfrm>
                <a:off x="749021" y="3719465"/>
                <a:ext cx="400309" cy="895117"/>
              </a:xfrm>
              <a:custGeom>
                <a:avLst/>
                <a:gdLst>
                  <a:gd name="T0" fmla="*/ 0 w 305"/>
                  <a:gd name="T1" fmla="*/ 682 h 682"/>
                  <a:gd name="T2" fmla="*/ 2 w 305"/>
                  <a:gd name="T3" fmla="*/ 263 h 682"/>
                  <a:gd name="T4" fmla="*/ 305 w 305"/>
                  <a:gd name="T5" fmla="*/ 0 h 682"/>
                  <a:gd name="T6" fmla="*/ 298 w 305"/>
                  <a:gd name="T7" fmla="*/ 215 h 682"/>
                  <a:gd name="T8" fmla="*/ 0 w 305"/>
                  <a:gd name="T9" fmla="*/ 682 h 682"/>
                </a:gdLst>
                <a:ahLst/>
                <a:cxnLst>
                  <a:cxn ang="0">
                    <a:pos x="T0" y="T1"/>
                  </a:cxn>
                  <a:cxn ang="0">
                    <a:pos x="T2" y="T3"/>
                  </a:cxn>
                  <a:cxn ang="0">
                    <a:pos x="T4" y="T5"/>
                  </a:cxn>
                  <a:cxn ang="0">
                    <a:pos x="T6" y="T7"/>
                  </a:cxn>
                  <a:cxn ang="0">
                    <a:pos x="T8" y="T9"/>
                  </a:cxn>
                </a:cxnLst>
                <a:rect l="0" t="0" r="r" b="b"/>
                <a:pathLst>
                  <a:path w="305" h="682">
                    <a:moveTo>
                      <a:pt x="0" y="682"/>
                    </a:moveTo>
                    <a:lnTo>
                      <a:pt x="2" y="263"/>
                    </a:lnTo>
                    <a:lnTo>
                      <a:pt x="305" y="0"/>
                    </a:lnTo>
                    <a:lnTo>
                      <a:pt x="298" y="215"/>
                    </a:lnTo>
                    <a:lnTo>
                      <a:pt x="0" y="68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2" name="Freeform 49">
                <a:extLst>
                  <a:ext uri="{FF2B5EF4-FFF2-40B4-BE49-F238E27FC236}">
                    <a16:creationId xmlns:a16="http://schemas.microsoft.com/office/drawing/2014/main" id="{1CBAB569-BD5C-8812-1502-B66912E3383C}"/>
                  </a:ext>
                </a:extLst>
              </p:cNvPr>
              <p:cNvSpPr>
                <a:spLocks/>
              </p:cNvSpPr>
              <p:nvPr/>
            </p:nvSpPr>
            <p:spPr bwMode="auto">
              <a:xfrm>
                <a:off x="922269" y="3946525"/>
                <a:ext cx="683806" cy="461996"/>
              </a:xfrm>
              <a:custGeom>
                <a:avLst/>
                <a:gdLst>
                  <a:gd name="T0" fmla="*/ 521 w 521"/>
                  <a:gd name="T1" fmla="*/ 0 h 352"/>
                  <a:gd name="T2" fmla="*/ 256 w 521"/>
                  <a:gd name="T3" fmla="*/ 7 h 352"/>
                  <a:gd name="T4" fmla="*/ 0 w 521"/>
                  <a:gd name="T5" fmla="*/ 348 h 352"/>
                  <a:gd name="T6" fmla="*/ 488 w 521"/>
                  <a:gd name="T7" fmla="*/ 352 h 352"/>
                  <a:gd name="T8" fmla="*/ 521 w 521"/>
                  <a:gd name="T9" fmla="*/ 0 h 352"/>
                </a:gdLst>
                <a:ahLst/>
                <a:cxnLst>
                  <a:cxn ang="0">
                    <a:pos x="T0" y="T1"/>
                  </a:cxn>
                  <a:cxn ang="0">
                    <a:pos x="T2" y="T3"/>
                  </a:cxn>
                  <a:cxn ang="0">
                    <a:pos x="T4" y="T5"/>
                  </a:cxn>
                  <a:cxn ang="0">
                    <a:pos x="T6" y="T7"/>
                  </a:cxn>
                  <a:cxn ang="0">
                    <a:pos x="T8" y="T9"/>
                  </a:cxn>
                </a:cxnLst>
                <a:rect l="0" t="0" r="r" b="b"/>
                <a:pathLst>
                  <a:path w="521" h="352">
                    <a:moveTo>
                      <a:pt x="521" y="0"/>
                    </a:moveTo>
                    <a:lnTo>
                      <a:pt x="256" y="7"/>
                    </a:lnTo>
                    <a:lnTo>
                      <a:pt x="0" y="348"/>
                    </a:lnTo>
                    <a:lnTo>
                      <a:pt x="488" y="352"/>
                    </a:lnTo>
                    <a:lnTo>
                      <a:pt x="521" y="0"/>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3" name="Freeform 50">
                <a:extLst>
                  <a:ext uri="{FF2B5EF4-FFF2-40B4-BE49-F238E27FC236}">
                    <a16:creationId xmlns:a16="http://schemas.microsoft.com/office/drawing/2014/main" id="{F0C864B1-CE7D-6732-D3E5-3037D1AD55F3}"/>
                  </a:ext>
                </a:extLst>
              </p:cNvPr>
              <p:cNvSpPr>
                <a:spLocks/>
              </p:cNvSpPr>
              <p:nvPr/>
            </p:nvSpPr>
            <p:spPr bwMode="auto">
              <a:xfrm>
                <a:off x="922269" y="3946525"/>
                <a:ext cx="683806" cy="461996"/>
              </a:xfrm>
              <a:custGeom>
                <a:avLst/>
                <a:gdLst>
                  <a:gd name="T0" fmla="*/ 521 w 521"/>
                  <a:gd name="T1" fmla="*/ 0 h 352"/>
                  <a:gd name="T2" fmla="*/ 256 w 521"/>
                  <a:gd name="T3" fmla="*/ 7 h 352"/>
                  <a:gd name="T4" fmla="*/ 0 w 521"/>
                  <a:gd name="T5" fmla="*/ 348 h 352"/>
                  <a:gd name="T6" fmla="*/ 488 w 521"/>
                  <a:gd name="T7" fmla="*/ 352 h 352"/>
                </a:gdLst>
                <a:ahLst/>
                <a:cxnLst>
                  <a:cxn ang="0">
                    <a:pos x="T0" y="T1"/>
                  </a:cxn>
                  <a:cxn ang="0">
                    <a:pos x="T2" y="T3"/>
                  </a:cxn>
                  <a:cxn ang="0">
                    <a:pos x="T4" y="T5"/>
                  </a:cxn>
                  <a:cxn ang="0">
                    <a:pos x="T6" y="T7"/>
                  </a:cxn>
                </a:cxnLst>
                <a:rect l="0" t="0" r="r" b="b"/>
                <a:pathLst>
                  <a:path w="521" h="352">
                    <a:moveTo>
                      <a:pt x="521" y="0"/>
                    </a:moveTo>
                    <a:lnTo>
                      <a:pt x="256" y="7"/>
                    </a:lnTo>
                    <a:lnTo>
                      <a:pt x="0" y="348"/>
                    </a:lnTo>
                    <a:lnTo>
                      <a:pt x="488" y="35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4" name="Freeform 51">
                <a:extLst>
                  <a:ext uri="{FF2B5EF4-FFF2-40B4-BE49-F238E27FC236}">
                    <a16:creationId xmlns:a16="http://schemas.microsoft.com/office/drawing/2014/main" id="{FEEAD0AF-B933-C861-E84B-8CE9A63F1E49}"/>
                  </a:ext>
                </a:extLst>
              </p:cNvPr>
              <p:cNvSpPr>
                <a:spLocks/>
              </p:cNvSpPr>
              <p:nvPr/>
            </p:nvSpPr>
            <p:spPr bwMode="auto">
              <a:xfrm>
                <a:off x="915707" y="4403270"/>
                <a:ext cx="647057" cy="641807"/>
              </a:xfrm>
              <a:custGeom>
                <a:avLst/>
                <a:gdLst>
                  <a:gd name="T0" fmla="*/ 488 w 493"/>
                  <a:gd name="T1" fmla="*/ 489 h 489"/>
                  <a:gd name="T2" fmla="*/ 493 w 493"/>
                  <a:gd name="T3" fmla="*/ 4 h 489"/>
                  <a:gd name="T4" fmla="*/ 5 w 493"/>
                  <a:gd name="T5" fmla="*/ 0 h 489"/>
                  <a:gd name="T6" fmla="*/ 0 w 493"/>
                  <a:gd name="T7" fmla="*/ 487 h 489"/>
                  <a:gd name="T8" fmla="*/ 488 w 493"/>
                  <a:gd name="T9" fmla="*/ 489 h 489"/>
                </a:gdLst>
                <a:ahLst/>
                <a:cxnLst>
                  <a:cxn ang="0">
                    <a:pos x="T0" y="T1"/>
                  </a:cxn>
                  <a:cxn ang="0">
                    <a:pos x="T2" y="T3"/>
                  </a:cxn>
                  <a:cxn ang="0">
                    <a:pos x="T4" y="T5"/>
                  </a:cxn>
                  <a:cxn ang="0">
                    <a:pos x="T6" y="T7"/>
                  </a:cxn>
                  <a:cxn ang="0">
                    <a:pos x="T8" y="T9"/>
                  </a:cxn>
                </a:cxnLst>
                <a:rect l="0" t="0" r="r" b="b"/>
                <a:pathLst>
                  <a:path w="493" h="489">
                    <a:moveTo>
                      <a:pt x="488" y="489"/>
                    </a:moveTo>
                    <a:lnTo>
                      <a:pt x="493" y="4"/>
                    </a:lnTo>
                    <a:lnTo>
                      <a:pt x="5" y="0"/>
                    </a:lnTo>
                    <a:lnTo>
                      <a:pt x="0" y="487"/>
                    </a:lnTo>
                    <a:lnTo>
                      <a:pt x="488" y="489"/>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5" name="Freeform 52">
                <a:extLst>
                  <a:ext uri="{FF2B5EF4-FFF2-40B4-BE49-F238E27FC236}">
                    <a16:creationId xmlns:a16="http://schemas.microsoft.com/office/drawing/2014/main" id="{89FCA472-CFBF-86CE-4E42-0B43D08EAFFB}"/>
                  </a:ext>
                </a:extLst>
              </p:cNvPr>
              <p:cNvSpPr>
                <a:spLocks/>
              </p:cNvSpPr>
              <p:nvPr/>
            </p:nvSpPr>
            <p:spPr bwMode="auto">
              <a:xfrm>
                <a:off x="1556201" y="3955712"/>
                <a:ext cx="49875" cy="1089365"/>
              </a:xfrm>
              <a:custGeom>
                <a:avLst/>
                <a:gdLst>
                  <a:gd name="T0" fmla="*/ 0 w 38"/>
                  <a:gd name="T1" fmla="*/ 830 h 830"/>
                  <a:gd name="T2" fmla="*/ 38 w 38"/>
                  <a:gd name="T3" fmla="*/ 248 h 830"/>
                  <a:gd name="T4" fmla="*/ 38 w 38"/>
                  <a:gd name="T5" fmla="*/ 0 h 830"/>
                  <a:gd name="T6" fmla="*/ 5 w 38"/>
                  <a:gd name="T7" fmla="*/ 345 h 830"/>
                  <a:gd name="T8" fmla="*/ 0 w 38"/>
                  <a:gd name="T9" fmla="*/ 830 h 830"/>
                </a:gdLst>
                <a:ahLst/>
                <a:cxnLst>
                  <a:cxn ang="0">
                    <a:pos x="T0" y="T1"/>
                  </a:cxn>
                  <a:cxn ang="0">
                    <a:pos x="T2" y="T3"/>
                  </a:cxn>
                  <a:cxn ang="0">
                    <a:pos x="T4" y="T5"/>
                  </a:cxn>
                  <a:cxn ang="0">
                    <a:pos x="T6" y="T7"/>
                  </a:cxn>
                  <a:cxn ang="0">
                    <a:pos x="T8" y="T9"/>
                  </a:cxn>
                </a:cxnLst>
                <a:rect l="0" t="0" r="r" b="b"/>
                <a:pathLst>
                  <a:path w="38" h="830">
                    <a:moveTo>
                      <a:pt x="0" y="830"/>
                    </a:moveTo>
                    <a:lnTo>
                      <a:pt x="38" y="248"/>
                    </a:lnTo>
                    <a:lnTo>
                      <a:pt x="38" y="0"/>
                    </a:lnTo>
                    <a:lnTo>
                      <a:pt x="5" y="345"/>
                    </a:lnTo>
                    <a:lnTo>
                      <a:pt x="0" y="83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6" name="Freeform 53">
                <a:extLst>
                  <a:ext uri="{FF2B5EF4-FFF2-40B4-BE49-F238E27FC236}">
                    <a16:creationId xmlns:a16="http://schemas.microsoft.com/office/drawing/2014/main" id="{7F697B89-17DF-4847-7962-2793C897F58F}"/>
                  </a:ext>
                </a:extLst>
              </p:cNvPr>
              <p:cNvSpPr>
                <a:spLocks/>
              </p:cNvSpPr>
              <p:nvPr/>
            </p:nvSpPr>
            <p:spPr bwMode="auto">
              <a:xfrm>
                <a:off x="831708" y="3828401"/>
                <a:ext cx="422621" cy="286122"/>
              </a:xfrm>
              <a:custGeom>
                <a:avLst/>
                <a:gdLst>
                  <a:gd name="T0" fmla="*/ 178 w 322"/>
                  <a:gd name="T1" fmla="*/ 218 h 218"/>
                  <a:gd name="T2" fmla="*/ 164 w 322"/>
                  <a:gd name="T3" fmla="*/ 218 h 218"/>
                  <a:gd name="T4" fmla="*/ 0 w 322"/>
                  <a:gd name="T5" fmla="*/ 218 h 218"/>
                  <a:gd name="T6" fmla="*/ 202 w 322"/>
                  <a:gd name="T7" fmla="*/ 23 h 218"/>
                  <a:gd name="T8" fmla="*/ 228 w 322"/>
                  <a:gd name="T9" fmla="*/ 0 h 218"/>
                  <a:gd name="T10" fmla="*/ 322 w 322"/>
                  <a:gd name="T11" fmla="*/ 0 h 218"/>
                  <a:gd name="T12" fmla="*/ 242 w 322"/>
                  <a:gd name="T13" fmla="*/ 123 h 218"/>
                  <a:gd name="T14" fmla="*/ 178 w 322"/>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218">
                    <a:moveTo>
                      <a:pt x="178" y="218"/>
                    </a:moveTo>
                    <a:lnTo>
                      <a:pt x="164" y="218"/>
                    </a:lnTo>
                    <a:lnTo>
                      <a:pt x="0" y="218"/>
                    </a:lnTo>
                    <a:lnTo>
                      <a:pt x="202" y="23"/>
                    </a:lnTo>
                    <a:lnTo>
                      <a:pt x="228" y="0"/>
                    </a:lnTo>
                    <a:lnTo>
                      <a:pt x="322" y="0"/>
                    </a:lnTo>
                    <a:lnTo>
                      <a:pt x="242" y="123"/>
                    </a:lnTo>
                    <a:lnTo>
                      <a:pt x="178" y="218"/>
                    </a:lnTo>
                    <a:close/>
                  </a:path>
                </a:pathLst>
              </a:custGeom>
              <a:gradFill>
                <a:gsLst>
                  <a:gs pos="18000">
                    <a:schemeClr val="tx1">
                      <a:lumMod val="95000"/>
                      <a:lumOff val="5000"/>
                    </a:schemeClr>
                  </a:gs>
                  <a:gs pos="100000">
                    <a:schemeClr val="accent4">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7" name="Freeform 54">
                <a:extLst>
                  <a:ext uri="{FF2B5EF4-FFF2-40B4-BE49-F238E27FC236}">
                    <a16:creationId xmlns:a16="http://schemas.microsoft.com/office/drawing/2014/main" id="{BC66B58B-B9AC-D178-6F7E-A1C365010E85}"/>
                  </a:ext>
                </a:extLst>
              </p:cNvPr>
              <p:cNvSpPr>
                <a:spLocks/>
              </p:cNvSpPr>
              <p:nvPr/>
            </p:nvSpPr>
            <p:spPr bwMode="auto">
              <a:xfrm>
                <a:off x="831708" y="3828401"/>
                <a:ext cx="422621" cy="286122"/>
              </a:xfrm>
              <a:custGeom>
                <a:avLst/>
                <a:gdLst>
                  <a:gd name="T0" fmla="*/ 178 w 322"/>
                  <a:gd name="T1" fmla="*/ 218 h 218"/>
                  <a:gd name="T2" fmla="*/ 164 w 322"/>
                  <a:gd name="T3" fmla="*/ 218 h 218"/>
                  <a:gd name="T4" fmla="*/ 0 w 322"/>
                  <a:gd name="T5" fmla="*/ 218 h 218"/>
                  <a:gd name="T6" fmla="*/ 202 w 322"/>
                  <a:gd name="T7" fmla="*/ 23 h 218"/>
                  <a:gd name="T8" fmla="*/ 228 w 322"/>
                  <a:gd name="T9" fmla="*/ 0 h 218"/>
                  <a:gd name="T10" fmla="*/ 322 w 322"/>
                  <a:gd name="T11" fmla="*/ 0 h 218"/>
                  <a:gd name="T12" fmla="*/ 242 w 322"/>
                  <a:gd name="T13" fmla="*/ 123 h 218"/>
                  <a:gd name="T14" fmla="*/ 178 w 322"/>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218">
                    <a:moveTo>
                      <a:pt x="178" y="218"/>
                    </a:moveTo>
                    <a:lnTo>
                      <a:pt x="164" y="218"/>
                    </a:lnTo>
                    <a:lnTo>
                      <a:pt x="0" y="218"/>
                    </a:lnTo>
                    <a:lnTo>
                      <a:pt x="202" y="23"/>
                    </a:lnTo>
                    <a:lnTo>
                      <a:pt x="228" y="0"/>
                    </a:lnTo>
                    <a:lnTo>
                      <a:pt x="322" y="0"/>
                    </a:lnTo>
                    <a:lnTo>
                      <a:pt x="242" y="123"/>
                    </a:lnTo>
                    <a:lnTo>
                      <a:pt x="178" y="21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8" name="Freeform 55">
                <a:extLst>
                  <a:ext uri="{FF2B5EF4-FFF2-40B4-BE49-F238E27FC236}">
                    <a16:creationId xmlns:a16="http://schemas.microsoft.com/office/drawing/2014/main" id="{CD4DC339-09BE-3C6A-2C9A-730F0CCCCAAC}"/>
                  </a:ext>
                </a:extLst>
              </p:cNvPr>
              <p:cNvSpPr>
                <a:spLocks/>
              </p:cNvSpPr>
              <p:nvPr userDrawn="1"/>
            </p:nvSpPr>
            <p:spPr bwMode="auto">
              <a:xfrm>
                <a:off x="829083" y="4114523"/>
                <a:ext cx="236248" cy="232311"/>
              </a:xfrm>
              <a:custGeom>
                <a:avLst/>
                <a:gdLst>
                  <a:gd name="T0" fmla="*/ 178 w 180"/>
                  <a:gd name="T1" fmla="*/ 177 h 177"/>
                  <a:gd name="T2" fmla="*/ 43 w 180"/>
                  <a:gd name="T3" fmla="*/ 177 h 177"/>
                  <a:gd name="T4" fmla="*/ 0 w 180"/>
                  <a:gd name="T5" fmla="*/ 177 h 177"/>
                  <a:gd name="T6" fmla="*/ 2 w 180"/>
                  <a:gd name="T7" fmla="*/ 0 h 177"/>
                  <a:gd name="T8" fmla="*/ 166 w 180"/>
                  <a:gd name="T9" fmla="*/ 0 h 177"/>
                  <a:gd name="T10" fmla="*/ 180 w 180"/>
                  <a:gd name="T11" fmla="*/ 0 h 177"/>
                  <a:gd name="T12" fmla="*/ 178 w 180"/>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80" h="177">
                    <a:moveTo>
                      <a:pt x="178" y="177"/>
                    </a:moveTo>
                    <a:lnTo>
                      <a:pt x="43" y="177"/>
                    </a:lnTo>
                    <a:lnTo>
                      <a:pt x="0" y="177"/>
                    </a:lnTo>
                    <a:lnTo>
                      <a:pt x="2" y="0"/>
                    </a:lnTo>
                    <a:lnTo>
                      <a:pt x="166" y="0"/>
                    </a:lnTo>
                    <a:lnTo>
                      <a:pt x="180" y="0"/>
                    </a:lnTo>
                    <a:lnTo>
                      <a:pt x="178" y="17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9" name="Freeform 56">
                <a:extLst>
                  <a:ext uri="{FF2B5EF4-FFF2-40B4-BE49-F238E27FC236}">
                    <a16:creationId xmlns:a16="http://schemas.microsoft.com/office/drawing/2014/main" id="{834C9752-2BD9-D509-555F-9D1E39F6FC86}"/>
                  </a:ext>
                </a:extLst>
              </p:cNvPr>
              <p:cNvSpPr>
                <a:spLocks/>
              </p:cNvSpPr>
              <p:nvPr/>
            </p:nvSpPr>
            <p:spPr bwMode="auto">
              <a:xfrm>
                <a:off x="829083" y="4114523"/>
                <a:ext cx="236248" cy="232311"/>
              </a:xfrm>
              <a:custGeom>
                <a:avLst/>
                <a:gdLst>
                  <a:gd name="T0" fmla="*/ 178 w 180"/>
                  <a:gd name="T1" fmla="*/ 177 h 177"/>
                  <a:gd name="T2" fmla="*/ 43 w 180"/>
                  <a:gd name="T3" fmla="*/ 177 h 177"/>
                  <a:gd name="T4" fmla="*/ 0 w 180"/>
                  <a:gd name="T5" fmla="*/ 177 h 177"/>
                  <a:gd name="T6" fmla="*/ 2 w 180"/>
                  <a:gd name="T7" fmla="*/ 0 h 177"/>
                  <a:gd name="T8" fmla="*/ 166 w 180"/>
                  <a:gd name="T9" fmla="*/ 0 h 177"/>
                  <a:gd name="T10" fmla="*/ 180 w 180"/>
                  <a:gd name="T11" fmla="*/ 0 h 177"/>
                  <a:gd name="T12" fmla="*/ 178 w 180"/>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80" h="177">
                    <a:moveTo>
                      <a:pt x="178" y="177"/>
                    </a:moveTo>
                    <a:lnTo>
                      <a:pt x="43" y="177"/>
                    </a:lnTo>
                    <a:lnTo>
                      <a:pt x="0" y="177"/>
                    </a:lnTo>
                    <a:lnTo>
                      <a:pt x="2" y="0"/>
                    </a:lnTo>
                    <a:lnTo>
                      <a:pt x="166" y="0"/>
                    </a:lnTo>
                    <a:lnTo>
                      <a:pt x="180" y="0"/>
                    </a:lnTo>
                    <a:lnTo>
                      <a:pt x="178" y="177"/>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0" name="Freeform 57">
                <a:extLst>
                  <a:ext uri="{FF2B5EF4-FFF2-40B4-BE49-F238E27FC236}">
                    <a16:creationId xmlns:a16="http://schemas.microsoft.com/office/drawing/2014/main" id="{D953D25A-6D41-9198-33BF-CF3EEFF1A394}"/>
                  </a:ext>
                </a:extLst>
              </p:cNvPr>
              <p:cNvSpPr>
                <a:spLocks/>
              </p:cNvSpPr>
              <p:nvPr/>
            </p:nvSpPr>
            <p:spPr bwMode="auto">
              <a:xfrm>
                <a:off x="1062706" y="3828401"/>
                <a:ext cx="191623" cy="518433"/>
              </a:xfrm>
              <a:custGeom>
                <a:avLst/>
                <a:gdLst>
                  <a:gd name="T0" fmla="*/ 0 w 146"/>
                  <a:gd name="T1" fmla="*/ 395 h 395"/>
                  <a:gd name="T2" fmla="*/ 2 w 146"/>
                  <a:gd name="T3" fmla="*/ 218 h 395"/>
                  <a:gd name="T4" fmla="*/ 66 w 146"/>
                  <a:gd name="T5" fmla="*/ 123 h 395"/>
                  <a:gd name="T6" fmla="*/ 146 w 146"/>
                  <a:gd name="T7" fmla="*/ 0 h 395"/>
                  <a:gd name="T8" fmla="*/ 146 w 146"/>
                  <a:gd name="T9" fmla="*/ 94 h 395"/>
                  <a:gd name="T10" fmla="*/ 132 w 146"/>
                  <a:gd name="T11" fmla="*/ 123 h 395"/>
                  <a:gd name="T12" fmla="*/ 0 w 14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146" h="395">
                    <a:moveTo>
                      <a:pt x="0" y="395"/>
                    </a:moveTo>
                    <a:lnTo>
                      <a:pt x="2" y="218"/>
                    </a:lnTo>
                    <a:lnTo>
                      <a:pt x="66" y="123"/>
                    </a:lnTo>
                    <a:lnTo>
                      <a:pt x="146" y="0"/>
                    </a:lnTo>
                    <a:lnTo>
                      <a:pt x="146" y="94"/>
                    </a:lnTo>
                    <a:lnTo>
                      <a:pt x="132" y="123"/>
                    </a:lnTo>
                    <a:lnTo>
                      <a:pt x="0" y="395"/>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1" name="Freeform 58">
                <a:extLst>
                  <a:ext uri="{FF2B5EF4-FFF2-40B4-BE49-F238E27FC236}">
                    <a16:creationId xmlns:a16="http://schemas.microsoft.com/office/drawing/2014/main" id="{55A5D7CF-36A8-54B0-8EB6-C2F78B968211}"/>
                  </a:ext>
                </a:extLst>
              </p:cNvPr>
              <p:cNvSpPr>
                <a:spLocks/>
              </p:cNvSpPr>
              <p:nvPr/>
            </p:nvSpPr>
            <p:spPr bwMode="auto">
              <a:xfrm>
                <a:off x="1062706" y="3828401"/>
                <a:ext cx="191623" cy="518433"/>
              </a:xfrm>
              <a:custGeom>
                <a:avLst/>
                <a:gdLst>
                  <a:gd name="T0" fmla="*/ 0 w 146"/>
                  <a:gd name="T1" fmla="*/ 395 h 395"/>
                  <a:gd name="T2" fmla="*/ 2 w 146"/>
                  <a:gd name="T3" fmla="*/ 218 h 395"/>
                  <a:gd name="T4" fmla="*/ 66 w 146"/>
                  <a:gd name="T5" fmla="*/ 123 h 395"/>
                  <a:gd name="T6" fmla="*/ 146 w 146"/>
                  <a:gd name="T7" fmla="*/ 0 h 395"/>
                  <a:gd name="T8" fmla="*/ 146 w 146"/>
                  <a:gd name="T9" fmla="*/ 94 h 395"/>
                  <a:gd name="T10" fmla="*/ 132 w 146"/>
                  <a:gd name="T11" fmla="*/ 123 h 395"/>
                  <a:gd name="T12" fmla="*/ 0 w 14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146" h="395">
                    <a:moveTo>
                      <a:pt x="0" y="395"/>
                    </a:moveTo>
                    <a:lnTo>
                      <a:pt x="2" y="218"/>
                    </a:lnTo>
                    <a:lnTo>
                      <a:pt x="66" y="123"/>
                    </a:lnTo>
                    <a:lnTo>
                      <a:pt x="146" y="0"/>
                    </a:lnTo>
                    <a:lnTo>
                      <a:pt x="146" y="94"/>
                    </a:lnTo>
                    <a:lnTo>
                      <a:pt x="132" y="123"/>
                    </a:lnTo>
                    <a:lnTo>
                      <a:pt x="0" y="39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2" name="Freeform 59">
                <a:extLst>
                  <a:ext uri="{FF2B5EF4-FFF2-40B4-BE49-F238E27FC236}">
                    <a16:creationId xmlns:a16="http://schemas.microsoft.com/office/drawing/2014/main" id="{665848F0-F09B-EDC2-174E-03B4CFEA3684}"/>
                  </a:ext>
                </a:extLst>
              </p:cNvPr>
              <p:cNvSpPr>
                <a:spLocks/>
              </p:cNvSpPr>
              <p:nvPr/>
            </p:nvSpPr>
            <p:spPr bwMode="auto">
              <a:xfrm>
                <a:off x="201714" y="3716840"/>
                <a:ext cx="947616" cy="347810"/>
              </a:xfrm>
              <a:custGeom>
                <a:avLst/>
                <a:gdLst>
                  <a:gd name="T0" fmla="*/ 419 w 722"/>
                  <a:gd name="T1" fmla="*/ 265 h 265"/>
                  <a:gd name="T2" fmla="*/ 419 w 722"/>
                  <a:gd name="T3" fmla="*/ 265 h 265"/>
                  <a:gd name="T4" fmla="*/ 0 w 722"/>
                  <a:gd name="T5" fmla="*/ 262 h 265"/>
                  <a:gd name="T6" fmla="*/ 495 w 722"/>
                  <a:gd name="T7" fmla="*/ 0 h 265"/>
                  <a:gd name="T8" fmla="*/ 722 w 722"/>
                  <a:gd name="T9" fmla="*/ 2 h 265"/>
                  <a:gd name="T10" fmla="*/ 419 w 722"/>
                  <a:gd name="T11" fmla="*/ 265 h 265"/>
                </a:gdLst>
                <a:ahLst/>
                <a:cxnLst>
                  <a:cxn ang="0">
                    <a:pos x="T0" y="T1"/>
                  </a:cxn>
                  <a:cxn ang="0">
                    <a:pos x="T2" y="T3"/>
                  </a:cxn>
                  <a:cxn ang="0">
                    <a:pos x="T4" y="T5"/>
                  </a:cxn>
                  <a:cxn ang="0">
                    <a:pos x="T6" y="T7"/>
                  </a:cxn>
                  <a:cxn ang="0">
                    <a:pos x="T8" y="T9"/>
                  </a:cxn>
                  <a:cxn ang="0">
                    <a:pos x="T10" y="T11"/>
                  </a:cxn>
                </a:cxnLst>
                <a:rect l="0" t="0" r="r" b="b"/>
                <a:pathLst>
                  <a:path w="722" h="265">
                    <a:moveTo>
                      <a:pt x="419" y="265"/>
                    </a:moveTo>
                    <a:lnTo>
                      <a:pt x="419" y="265"/>
                    </a:lnTo>
                    <a:lnTo>
                      <a:pt x="0" y="262"/>
                    </a:lnTo>
                    <a:lnTo>
                      <a:pt x="495" y="0"/>
                    </a:lnTo>
                    <a:lnTo>
                      <a:pt x="722" y="2"/>
                    </a:lnTo>
                    <a:lnTo>
                      <a:pt x="419" y="265"/>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3" name="Freeform 60">
                <a:extLst>
                  <a:ext uri="{FF2B5EF4-FFF2-40B4-BE49-F238E27FC236}">
                    <a16:creationId xmlns:a16="http://schemas.microsoft.com/office/drawing/2014/main" id="{34734044-C0C4-9E15-AE3C-E5A48EAC9ADC}"/>
                  </a:ext>
                </a:extLst>
              </p:cNvPr>
              <p:cNvSpPr>
                <a:spLocks/>
              </p:cNvSpPr>
              <p:nvPr/>
            </p:nvSpPr>
            <p:spPr bwMode="auto">
              <a:xfrm>
                <a:off x="201714" y="3716840"/>
                <a:ext cx="947616" cy="347810"/>
              </a:xfrm>
              <a:custGeom>
                <a:avLst/>
                <a:gdLst>
                  <a:gd name="T0" fmla="*/ 419 w 722"/>
                  <a:gd name="T1" fmla="*/ 265 h 265"/>
                  <a:gd name="T2" fmla="*/ 419 w 722"/>
                  <a:gd name="T3" fmla="*/ 265 h 265"/>
                  <a:gd name="T4" fmla="*/ 0 w 722"/>
                  <a:gd name="T5" fmla="*/ 262 h 265"/>
                  <a:gd name="T6" fmla="*/ 495 w 722"/>
                  <a:gd name="T7" fmla="*/ 0 h 265"/>
                  <a:gd name="T8" fmla="*/ 722 w 722"/>
                  <a:gd name="T9" fmla="*/ 2 h 265"/>
                  <a:gd name="T10" fmla="*/ 419 w 722"/>
                  <a:gd name="T11" fmla="*/ 265 h 265"/>
                </a:gdLst>
                <a:ahLst/>
                <a:cxnLst>
                  <a:cxn ang="0">
                    <a:pos x="T0" y="T1"/>
                  </a:cxn>
                  <a:cxn ang="0">
                    <a:pos x="T2" y="T3"/>
                  </a:cxn>
                  <a:cxn ang="0">
                    <a:pos x="T4" y="T5"/>
                  </a:cxn>
                  <a:cxn ang="0">
                    <a:pos x="T6" y="T7"/>
                  </a:cxn>
                  <a:cxn ang="0">
                    <a:pos x="T8" y="T9"/>
                  </a:cxn>
                  <a:cxn ang="0">
                    <a:pos x="T10" y="T11"/>
                  </a:cxn>
                </a:cxnLst>
                <a:rect l="0" t="0" r="r" b="b"/>
                <a:pathLst>
                  <a:path w="722" h="265">
                    <a:moveTo>
                      <a:pt x="419" y="265"/>
                    </a:moveTo>
                    <a:lnTo>
                      <a:pt x="419" y="265"/>
                    </a:lnTo>
                    <a:lnTo>
                      <a:pt x="0" y="262"/>
                    </a:lnTo>
                    <a:lnTo>
                      <a:pt x="495" y="0"/>
                    </a:lnTo>
                    <a:lnTo>
                      <a:pt x="722" y="2"/>
                    </a:lnTo>
                    <a:lnTo>
                      <a:pt x="419" y="26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4" name="Freeform 61">
                <a:extLst>
                  <a:ext uri="{FF2B5EF4-FFF2-40B4-BE49-F238E27FC236}">
                    <a16:creationId xmlns:a16="http://schemas.microsoft.com/office/drawing/2014/main" id="{C29AE13B-52A1-B9F4-F803-A4DE84FBC1CA}"/>
                  </a:ext>
                </a:extLst>
              </p:cNvPr>
              <p:cNvSpPr>
                <a:spLocks/>
              </p:cNvSpPr>
              <p:nvPr/>
            </p:nvSpPr>
            <p:spPr bwMode="auto">
              <a:xfrm>
                <a:off x="199089" y="4060711"/>
                <a:ext cx="552558" cy="553870"/>
              </a:xfrm>
              <a:custGeom>
                <a:avLst/>
                <a:gdLst>
                  <a:gd name="T0" fmla="*/ 419 w 421"/>
                  <a:gd name="T1" fmla="*/ 422 h 422"/>
                  <a:gd name="T2" fmla="*/ 0 w 421"/>
                  <a:gd name="T3" fmla="*/ 407 h 422"/>
                  <a:gd name="T4" fmla="*/ 2 w 421"/>
                  <a:gd name="T5" fmla="*/ 0 h 422"/>
                  <a:gd name="T6" fmla="*/ 421 w 421"/>
                  <a:gd name="T7" fmla="*/ 3 h 422"/>
                  <a:gd name="T8" fmla="*/ 419 w 421"/>
                  <a:gd name="T9" fmla="*/ 422 h 422"/>
                </a:gdLst>
                <a:ahLst/>
                <a:cxnLst>
                  <a:cxn ang="0">
                    <a:pos x="T0" y="T1"/>
                  </a:cxn>
                  <a:cxn ang="0">
                    <a:pos x="T2" y="T3"/>
                  </a:cxn>
                  <a:cxn ang="0">
                    <a:pos x="T4" y="T5"/>
                  </a:cxn>
                  <a:cxn ang="0">
                    <a:pos x="T6" y="T7"/>
                  </a:cxn>
                  <a:cxn ang="0">
                    <a:pos x="T8" y="T9"/>
                  </a:cxn>
                </a:cxnLst>
                <a:rect l="0" t="0" r="r" b="b"/>
                <a:pathLst>
                  <a:path w="421" h="422">
                    <a:moveTo>
                      <a:pt x="419" y="422"/>
                    </a:moveTo>
                    <a:lnTo>
                      <a:pt x="0" y="407"/>
                    </a:lnTo>
                    <a:lnTo>
                      <a:pt x="2" y="0"/>
                    </a:lnTo>
                    <a:lnTo>
                      <a:pt x="421" y="3"/>
                    </a:lnTo>
                    <a:lnTo>
                      <a:pt x="419" y="42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5" name="Freeform 62">
                <a:extLst>
                  <a:ext uri="{FF2B5EF4-FFF2-40B4-BE49-F238E27FC236}">
                    <a16:creationId xmlns:a16="http://schemas.microsoft.com/office/drawing/2014/main" id="{E45AEEB2-9525-250D-770F-D6018D8252AC}"/>
                  </a:ext>
                </a:extLst>
              </p:cNvPr>
              <p:cNvSpPr>
                <a:spLocks/>
              </p:cNvSpPr>
              <p:nvPr/>
            </p:nvSpPr>
            <p:spPr bwMode="auto">
              <a:xfrm>
                <a:off x="199089" y="4060711"/>
                <a:ext cx="552558" cy="553870"/>
              </a:xfrm>
              <a:custGeom>
                <a:avLst/>
                <a:gdLst>
                  <a:gd name="T0" fmla="*/ 419 w 421"/>
                  <a:gd name="T1" fmla="*/ 422 h 422"/>
                  <a:gd name="T2" fmla="*/ 0 w 421"/>
                  <a:gd name="T3" fmla="*/ 407 h 422"/>
                  <a:gd name="T4" fmla="*/ 2 w 421"/>
                  <a:gd name="T5" fmla="*/ 0 h 422"/>
                  <a:gd name="T6" fmla="*/ 421 w 421"/>
                  <a:gd name="T7" fmla="*/ 3 h 422"/>
                  <a:gd name="T8" fmla="*/ 419 w 421"/>
                  <a:gd name="T9" fmla="*/ 422 h 422"/>
                </a:gdLst>
                <a:ahLst/>
                <a:cxnLst>
                  <a:cxn ang="0">
                    <a:pos x="T0" y="T1"/>
                  </a:cxn>
                  <a:cxn ang="0">
                    <a:pos x="T2" y="T3"/>
                  </a:cxn>
                  <a:cxn ang="0">
                    <a:pos x="T4" y="T5"/>
                  </a:cxn>
                  <a:cxn ang="0">
                    <a:pos x="T6" y="T7"/>
                  </a:cxn>
                  <a:cxn ang="0">
                    <a:pos x="T8" y="T9"/>
                  </a:cxn>
                </a:cxnLst>
                <a:rect l="0" t="0" r="r" b="b"/>
                <a:pathLst>
                  <a:path w="421" h="422">
                    <a:moveTo>
                      <a:pt x="419" y="422"/>
                    </a:moveTo>
                    <a:lnTo>
                      <a:pt x="0" y="407"/>
                    </a:lnTo>
                    <a:lnTo>
                      <a:pt x="2" y="0"/>
                    </a:lnTo>
                    <a:lnTo>
                      <a:pt x="421" y="3"/>
                    </a:lnTo>
                    <a:lnTo>
                      <a:pt x="419" y="42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6" name="Freeform 63">
                <a:extLst>
                  <a:ext uri="{FF2B5EF4-FFF2-40B4-BE49-F238E27FC236}">
                    <a16:creationId xmlns:a16="http://schemas.microsoft.com/office/drawing/2014/main" id="{DDBF8512-DF09-9A76-714C-90C75A5A0C76}"/>
                  </a:ext>
                </a:extLst>
              </p:cNvPr>
              <p:cNvSpPr>
                <a:spLocks/>
              </p:cNvSpPr>
              <p:nvPr/>
            </p:nvSpPr>
            <p:spPr bwMode="auto">
              <a:xfrm>
                <a:off x="-30596" y="3585591"/>
                <a:ext cx="766493" cy="568308"/>
              </a:xfrm>
              <a:custGeom>
                <a:avLst/>
                <a:gdLst>
                  <a:gd name="T0" fmla="*/ 2 w 584"/>
                  <a:gd name="T1" fmla="*/ 433 h 433"/>
                  <a:gd name="T2" fmla="*/ 0 w 584"/>
                  <a:gd name="T3" fmla="*/ 164 h 433"/>
                  <a:gd name="T4" fmla="*/ 582 w 584"/>
                  <a:gd name="T5" fmla="*/ 0 h 433"/>
                  <a:gd name="T6" fmla="*/ 584 w 584"/>
                  <a:gd name="T7" fmla="*/ 145 h 433"/>
                  <a:gd name="T8" fmla="*/ 2 w 584"/>
                  <a:gd name="T9" fmla="*/ 433 h 433"/>
                </a:gdLst>
                <a:ahLst/>
                <a:cxnLst>
                  <a:cxn ang="0">
                    <a:pos x="T0" y="T1"/>
                  </a:cxn>
                  <a:cxn ang="0">
                    <a:pos x="T2" y="T3"/>
                  </a:cxn>
                  <a:cxn ang="0">
                    <a:pos x="T4" y="T5"/>
                  </a:cxn>
                  <a:cxn ang="0">
                    <a:pos x="T6" y="T7"/>
                  </a:cxn>
                  <a:cxn ang="0">
                    <a:pos x="T8" y="T9"/>
                  </a:cxn>
                </a:cxnLst>
                <a:rect l="0" t="0" r="r" b="b"/>
                <a:pathLst>
                  <a:path w="584" h="433">
                    <a:moveTo>
                      <a:pt x="2" y="433"/>
                    </a:moveTo>
                    <a:lnTo>
                      <a:pt x="0" y="164"/>
                    </a:lnTo>
                    <a:lnTo>
                      <a:pt x="582" y="0"/>
                    </a:lnTo>
                    <a:lnTo>
                      <a:pt x="584" y="145"/>
                    </a:lnTo>
                    <a:lnTo>
                      <a:pt x="2" y="433"/>
                    </a:lnTo>
                    <a:close/>
                  </a:path>
                </a:pathLst>
              </a:custGeom>
              <a:solidFill>
                <a:schemeClr val="accent2">
                  <a:lumMod val="75000"/>
                </a:schemeClr>
              </a:solidFill>
              <a:ln w="19050">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7" name="Freeform 64">
                <a:extLst>
                  <a:ext uri="{FF2B5EF4-FFF2-40B4-BE49-F238E27FC236}">
                    <a16:creationId xmlns:a16="http://schemas.microsoft.com/office/drawing/2014/main" id="{A496AEE6-1FD9-4E42-BBC3-494CC245739C}"/>
                  </a:ext>
                </a:extLst>
              </p:cNvPr>
              <p:cNvSpPr>
                <a:spLocks/>
              </p:cNvSpPr>
              <p:nvPr/>
            </p:nvSpPr>
            <p:spPr bwMode="auto">
              <a:xfrm>
                <a:off x="-30596" y="3585591"/>
                <a:ext cx="766493" cy="568308"/>
              </a:xfrm>
              <a:custGeom>
                <a:avLst/>
                <a:gdLst>
                  <a:gd name="T0" fmla="*/ 2 w 584"/>
                  <a:gd name="T1" fmla="*/ 433 h 433"/>
                  <a:gd name="T2" fmla="*/ 0 w 584"/>
                  <a:gd name="T3" fmla="*/ 164 h 433"/>
                  <a:gd name="T4" fmla="*/ 582 w 584"/>
                  <a:gd name="T5" fmla="*/ 0 h 433"/>
                  <a:gd name="T6" fmla="*/ 584 w 584"/>
                  <a:gd name="T7" fmla="*/ 145 h 433"/>
                  <a:gd name="T8" fmla="*/ 2 w 584"/>
                  <a:gd name="T9" fmla="*/ 433 h 433"/>
                </a:gdLst>
                <a:ahLst/>
                <a:cxnLst>
                  <a:cxn ang="0">
                    <a:pos x="T0" y="T1"/>
                  </a:cxn>
                  <a:cxn ang="0">
                    <a:pos x="T2" y="T3"/>
                  </a:cxn>
                  <a:cxn ang="0">
                    <a:pos x="T4" y="T5"/>
                  </a:cxn>
                  <a:cxn ang="0">
                    <a:pos x="T6" y="T7"/>
                  </a:cxn>
                  <a:cxn ang="0">
                    <a:pos x="T8" y="T9"/>
                  </a:cxn>
                </a:cxnLst>
                <a:rect l="0" t="0" r="r" b="b"/>
                <a:pathLst>
                  <a:path w="584" h="433">
                    <a:moveTo>
                      <a:pt x="2" y="433"/>
                    </a:moveTo>
                    <a:lnTo>
                      <a:pt x="0" y="164"/>
                    </a:lnTo>
                    <a:lnTo>
                      <a:pt x="582" y="0"/>
                    </a:lnTo>
                    <a:lnTo>
                      <a:pt x="584" y="145"/>
                    </a:lnTo>
                    <a:lnTo>
                      <a:pt x="2" y="43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8" name="Freeform 65">
                <a:extLst>
                  <a:ext uri="{FF2B5EF4-FFF2-40B4-BE49-F238E27FC236}">
                    <a16:creationId xmlns:a16="http://schemas.microsoft.com/office/drawing/2014/main" id="{CC20E39F-24EC-41F4-3E3B-A0B3522A13E0}"/>
                  </a:ext>
                </a:extLst>
              </p:cNvPr>
              <p:cNvSpPr>
                <a:spLocks/>
              </p:cNvSpPr>
              <p:nvPr/>
            </p:nvSpPr>
            <p:spPr bwMode="auto">
              <a:xfrm>
                <a:off x="-384968" y="3585591"/>
                <a:ext cx="1118239" cy="217873"/>
              </a:xfrm>
              <a:custGeom>
                <a:avLst/>
                <a:gdLst>
                  <a:gd name="T0" fmla="*/ 852 w 852"/>
                  <a:gd name="T1" fmla="*/ 0 h 166"/>
                  <a:gd name="T2" fmla="*/ 852 w 852"/>
                  <a:gd name="T3" fmla="*/ 0 h 166"/>
                  <a:gd name="T4" fmla="*/ 270 w 852"/>
                  <a:gd name="T5" fmla="*/ 164 h 166"/>
                  <a:gd name="T6" fmla="*/ 0 w 852"/>
                  <a:gd name="T7" fmla="*/ 166 h 166"/>
                  <a:gd name="T8" fmla="*/ 707 w 852"/>
                  <a:gd name="T9" fmla="*/ 0 h 166"/>
                  <a:gd name="T10" fmla="*/ 852 w 852"/>
                  <a:gd name="T11" fmla="*/ 0 h 166"/>
                </a:gdLst>
                <a:ahLst/>
                <a:cxnLst>
                  <a:cxn ang="0">
                    <a:pos x="T0" y="T1"/>
                  </a:cxn>
                  <a:cxn ang="0">
                    <a:pos x="T2" y="T3"/>
                  </a:cxn>
                  <a:cxn ang="0">
                    <a:pos x="T4" y="T5"/>
                  </a:cxn>
                  <a:cxn ang="0">
                    <a:pos x="T6" y="T7"/>
                  </a:cxn>
                  <a:cxn ang="0">
                    <a:pos x="T8" y="T9"/>
                  </a:cxn>
                  <a:cxn ang="0">
                    <a:pos x="T10" y="T11"/>
                  </a:cxn>
                </a:cxnLst>
                <a:rect l="0" t="0" r="r" b="b"/>
                <a:pathLst>
                  <a:path w="852" h="166">
                    <a:moveTo>
                      <a:pt x="852" y="0"/>
                    </a:moveTo>
                    <a:lnTo>
                      <a:pt x="852" y="0"/>
                    </a:lnTo>
                    <a:lnTo>
                      <a:pt x="270" y="164"/>
                    </a:lnTo>
                    <a:lnTo>
                      <a:pt x="0" y="166"/>
                    </a:lnTo>
                    <a:lnTo>
                      <a:pt x="707" y="0"/>
                    </a:lnTo>
                    <a:lnTo>
                      <a:pt x="852" y="0"/>
                    </a:lnTo>
                    <a:close/>
                  </a:path>
                </a:pathLst>
              </a:custGeom>
              <a:gradFill>
                <a:gsLst>
                  <a:gs pos="18000">
                    <a:schemeClr val="tx1">
                      <a:lumMod val="95000"/>
                      <a:lumOff val="5000"/>
                    </a:schemeClr>
                  </a:gs>
                  <a:gs pos="100000">
                    <a:schemeClr val="accent2">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69" name="Freeform 66">
                <a:extLst>
                  <a:ext uri="{FF2B5EF4-FFF2-40B4-BE49-F238E27FC236}">
                    <a16:creationId xmlns:a16="http://schemas.microsoft.com/office/drawing/2014/main" id="{0E652DE9-515B-640A-6AE1-326878DEAC3E}"/>
                  </a:ext>
                </a:extLst>
              </p:cNvPr>
              <p:cNvSpPr>
                <a:spLocks/>
              </p:cNvSpPr>
              <p:nvPr/>
            </p:nvSpPr>
            <p:spPr bwMode="auto">
              <a:xfrm>
                <a:off x="-384968" y="3585591"/>
                <a:ext cx="1118239" cy="217873"/>
              </a:xfrm>
              <a:custGeom>
                <a:avLst/>
                <a:gdLst>
                  <a:gd name="T0" fmla="*/ 852 w 852"/>
                  <a:gd name="T1" fmla="*/ 0 h 166"/>
                  <a:gd name="T2" fmla="*/ 852 w 852"/>
                  <a:gd name="T3" fmla="*/ 0 h 166"/>
                  <a:gd name="T4" fmla="*/ 270 w 852"/>
                  <a:gd name="T5" fmla="*/ 164 h 166"/>
                  <a:gd name="T6" fmla="*/ 0 w 852"/>
                  <a:gd name="T7" fmla="*/ 166 h 166"/>
                  <a:gd name="T8" fmla="*/ 707 w 852"/>
                  <a:gd name="T9" fmla="*/ 0 h 166"/>
                  <a:gd name="T10" fmla="*/ 852 w 852"/>
                  <a:gd name="T11" fmla="*/ 0 h 166"/>
                </a:gdLst>
                <a:ahLst/>
                <a:cxnLst>
                  <a:cxn ang="0">
                    <a:pos x="T0" y="T1"/>
                  </a:cxn>
                  <a:cxn ang="0">
                    <a:pos x="T2" y="T3"/>
                  </a:cxn>
                  <a:cxn ang="0">
                    <a:pos x="T4" y="T5"/>
                  </a:cxn>
                  <a:cxn ang="0">
                    <a:pos x="T6" y="T7"/>
                  </a:cxn>
                  <a:cxn ang="0">
                    <a:pos x="T8" y="T9"/>
                  </a:cxn>
                  <a:cxn ang="0">
                    <a:pos x="T10" y="T11"/>
                  </a:cxn>
                </a:cxnLst>
                <a:rect l="0" t="0" r="r" b="b"/>
                <a:pathLst>
                  <a:path w="852" h="166">
                    <a:moveTo>
                      <a:pt x="852" y="0"/>
                    </a:moveTo>
                    <a:lnTo>
                      <a:pt x="852" y="0"/>
                    </a:lnTo>
                    <a:lnTo>
                      <a:pt x="270" y="164"/>
                    </a:lnTo>
                    <a:lnTo>
                      <a:pt x="0" y="166"/>
                    </a:lnTo>
                    <a:lnTo>
                      <a:pt x="707" y="0"/>
                    </a:lnTo>
                    <a:lnTo>
                      <a:pt x="85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0" name="Freeform 67">
                <a:extLst>
                  <a:ext uri="{FF2B5EF4-FFF2-40B4-BE49-F238E27FC236}">
                    <a16:creationId xmlns:a16="http://schemas.microsoft.com/office/drawing/2014/main" id="{7D0714DA-504C-A650-23C9-C8AB06A525E9}"/>
                  </a:ext>
                </a:extLst>
              </p:cNvPr>
              <p:cNvSpPr>
                <a:spLocks/>
              </p:cNvSpPr>
              <p:nvPr/>
            </p:nvSpPr>
            <p:spPr bwMode="auto">
              <a:xfrm>
                <a:off x="-384968" y="3800839"/>
                <a:ext cx="356997" cy="353060"/>
              </a:xfrm>
              <a:custGeom>
                <a:avLst/>
                <a:gdLst>
                  <a:gd name="T0" fmla="*/ 270 w 272"/>
                  <a:gd name="T1" fmla="*/ 0 h 269"/>
                  <a:gd name="T2" fmla="*/ 260 w 272"/>
                  <a:gd name="T3" fmla="*/ 0 h 269"/>
                  <a:gd name="T4" fmla="*/ 239 w 272"/>
                  <a:gd name="T5" fmla="*/ 0 h 269"/>
                  <a:gd name="T6" fmla="*/ 220 w 272"/>
                  <a:gd name="T7" fmla="*/ 0 h 269"/>
                  <a:gd name="T8" fmla="*/ 199 w 272"/>
                  <a:gd name="T9" fmla="*/ 0 h 269"/>
                  <a:gd name="T10" fmla="*/ 180 w 272"/>
                  <a:gd name="T11" fmla="*/ 0 h 269"/>
                  <a:gd name="T12" fmla="*/ 158 w 272"/>
                  <a:gd name="T13" fmla="*/ 0 h 269"/>
                  <a:gd name="T14" fmla="*/ 139 w 272"/>
                  <a:gd name="T15" fmla="*/ 0 h 269"/>
                  <a:gd name="T16" fmla="*/ 118 w 272"/>
                  <a:gd name="T17" fmla="*/ 0 h 269"/>
                  <a:gd name="T18" fmla="*/ 99 w 272"/>
                  <a:gd name="T19" fmla="*/ 0 h 269"/>
                  <a:gd name="T20" fmla="*/ 78 w 272"/>
                  <a:gd name="T21" fmla="*/ 0 h 269"/>
                  <a:gd name="T22" fmla="*/ 59 w 272"/>
                  <a:gd name="T23" fmla="*/ 0 h 269"/>
                  <a:gd name="T24" fmla="*/ 38 w 272"/>
                  <a:gd name="T25" fmla="*/ 0 h 269"/>
                  <a:gd name="T26" fmla="*/ 19 w 272"/>
                  <a:gd name="T27" fmla="*/ 0 h 269"/>
                  <a:gd name="T28" fmla="*/ 0 w 272"/>
                  <a:gd name="T29" fmla="*/ 0 h 269"/>
                  <a:gd name="T30" fmla="*/ 0 w 272"/>
                  <a:gd name="T31" fmla="*/ 2 h 269"/>
                  <a:gd name="T32" fmla="*/ 0 w 272"/>
                  <a:gd name="T33" fmla="*/ 9 h 269"/>
                  <a:gd name="T34" fmla="*/ 0 w 272"/>
                  <a:gd name="T35" fmla="*/ 118 h 269"/>
                  <a:gd name="T36" fmla="*/ 0 w 272"/>
                  <a:gd name="T37" fmla="*/ 229 h 269"/>
                  <a:gd name="T38" fmla="*/ 7 w 272"/>
                  <a:gd name="T39" fmla="*/ 269 h 269"/>
                  <a:gd name="T40" fmla="*/ 26 w 272"/>
                  <a:gd name="T41" fmla="*/ 269 h 269"/>
                  <a:gd name="T42" fmla="*/ 47 w 272"/>
                  <a:gd name="T43" fmla="*/ 269 h 269"/>
                  <a:gd name="T44" fmla="*/ 66 w 272"/>
                  <a:gd name="T45" fmla="*/ 269 h 269"/>
                  <a:gd name="T46" fmla="*/ 87 w 272"/>
                  <a:gd name="T47" fmla="*/ 269 h 269"/>
                  <a:gd name="T48" fmla="*/ 106 w 272"/>
                  <a:gd name="T49" fmla="*/ 269 h 269"/>
                  <a:gd name="T50" fmla="*/ 128 w 272"/>
                  <a:gd name="T51" fmla="*/ 269 h 269"/>
                  <a:gd name="T52" fmla="*/ 147 w 272"/>
                  <a:gd name="T53" fmla="*/ 269 h 269"/>
                  <a:gd name="T54" fmla="*/ 168 w 272"/>
                  <a:gd name="T55" fmla="*/ 269 h 269"/>
                  <a:gd name="T56" fmla="*/ 187 w 272"/>
                  <a:gd name="T57" fmla="*/ 269 h 269"/>
                  <a:gd name="T58" fmla="*/ 208 w 272"/>
                  <a:gd name="T59" fmla="*/ 269 h 269"/>
                  <a:gd name="T60" fmla="*/ 227 w 272"/>
                  <a:gd name="T61" fmla="*/ 269 h 269"/>
                  <a:gd name="T62" fmla="*/ 248 w 272"/>
                  <a:gd name="T63" fmla="*/ 269 h 269"/>
                  <a:gd name="T64" fmla="*/ 267 w 272"/>
                  <a:gd name="T65" fmla="*/ 269 h 269"/>
                  <a:gd name="T66" fmla="*/ 272 w 272"/>
                  <a:gd name="T67" fmla="*/ 231 h 269"/>
                  <a:gd name="T68" fmla="*/ 272 w 272"/>
                  <a:gd name="T69" fmla="*/ 120 h 269"/>
                  <a:gd name="T70" fmla="*/ 272 w 272"/>
                  <a:gd name="T71" fmla="*/ 11 h 269"/>
                  <a:gd name="T72" fmla="*/ 270 w 272"/>
                  <a:gd name="T7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2" h="269">
                    <a:moveTo>
                      <a:pt x="270" y="0"/>
                    </a:moveTo>
                    <a:lnTo>
                      <a:pt x="270" y="0"/>
                    </a:lnTo>
                    <a:lnTo>
                      <a:pt x="267" y="0"/>
                    </a:lnTo>
                    <a:lnTo>
                      <a:pt x="260" y="0"/>
                    </a:lnTo>
                    <a:lnTo>
                      <a:pt x="248" y="0"/>
                    </a:lnTo>
                    <a:lnTo>
                      <a:pt x="239" y="0"/>
                    </a:lnTo>
                    <a:lnTo>
                      <a:pt x="229" y="0"/>
                    </a:lnTo>
                    <a:lnTo>
                      <a:pt x="220" y="0"/>
                    </a:lnTo>
                    <a:lnTo>
                      <a:pt x="208" y="0"/>
                    </a:lnTo>
                    <a:lnTo>
                      <a:pt x="199" y="0"/>
                    </a:lnTo>
                    <a:lnTo>
                      <a:pt x="189" y="0"/>
                    </a:lnTo>
                    <a:lnTo>
                      <a:pt x="180" y="0"/>
                    </a:lnTo>
                    <a:lnTo>
                      <a:pt x="168" y="0"/>
                    </a:lnTo>
                    <a:lnTo>
                      <a:pt x="158" y="0"/>
                    </a:lnTo>
                    <a:lnTo>
                      <a:pt x="149" y="0"/>
                    </a:lnTo>
                    <a:lnTo>
                      <a:pt x="139" y="0"/>
                    </a:lnTo>
                    <a:lnTo>
                      <a:pt x="128" y="0"/>
                    </a:lnTo>
                    <a:lnTo>
                      <a:pt x="118" y="0"/>
                    </a:lnTo>
                    <a:lnTo>
                      <a:pt x="109" y="0"/>
                    </a:lnTo>
                    <a:lnTo>
                      <a:pt x="99" y="0"/>
                    </a:lnTo>
                    <a:lnTo>
                      <a:pt x="87" y="0"/>
                    </a:lnTo>
                    <a:lnTo>
                      <a:pt x="78" y="0"/>
                    </a:lnTo>
                    <a:lnTo>
                      <a:pt x="69" y="0"/>
                    </a:lnTo>
                    <a:lnTo>
                      <a:pt x="59" y="0"/>
                    </a:lnTo>
                    <a:lnTo>
                      <a:pt x="47" y="0"/>
                    </a:lnTo>
                    <a:lnTo>
                      <a:pt x="38" y="0"/>
                    </a:lnTo>
                    <a:lnTo>
                      <a:pt x="28" y="0"/>
                    </a:lnTo>
                    <a:lnTo>
                      <a:pt x="19" y="0"/>
                    </a:lnTo>
                    <a:lnTo>
                      <a:pt x="7" y="0"/>
                    </a:lnTo>
                    <a:lnTo>
                      <a:pt x="0" y="0"/>
                    </a:lnTo>
                    <a:lnTo>
                      <a:pt x="0" y="2"/>
                    </a:lnTo>
                    <a:lnTo>
                      <a:pt x="0" y="2"/>
                    </a:lnTo>
                    <a:lnTo>
                      <a:pt x="0" y="4"/>
                    </a:lnTo>
                    <a:lnTo>
                      <a:pt x="0" y="9"/>
                    </a:lnTo>
                    <a:lnTo>
                      <a:pt x="0" y="63"/>
                    </a:lnTo>
                    <a:lnTo>
                      <a:pt x="0" y="118"/>
                    </a:lnTo>
                    <a:lnTo>
                      <a:pt x="0" y="175"/>
                    </a:lnTo>
                    <a:lnTo>
                      <a:pt x="0" y="229"/>
                    </a:lnTo>
                    <a:lnTo>
                      <a:pt x="0" y="269"/>
                    </a:lnTo>
                    <a:lnTo>
                      <a:pt x="7" y="269"/>
                    </a:lnTo>
                    <a:lnTo>
                      <a:pt x="16" y="269"/>
                    </a:lnTo>
                    <a:lnTo>
                      <a:pt x="26" y="269"/>
                    </a:lnTo>
                    <a:lnTo>
                      <a:pt x="38" y="269"/>
                    </a:lnTo>
                    <a:lnTo>
                      <a:pt x="47" y="269"/>
                    </a:lnTo>
                    <a:lnTo>
                      <a:pt x="57" y="269"/>
                    </a:lnTo>
                    <a:lnTo>
                      <a:pt x="66" y="269"/>
                    </a:lnTo>
                    <a:lnTo>
                      <a:pt x="78" y="269"/>
                    </a:lnTo>
                    <a:lnTo>
                      <a:pt x="87" y="269"/>
                    </a:lnTo>
                    <a:lnTo>
                      <a:pt x="97" y="269"/>
                    </a:lnTo>
                    <a:lnTo>
                      <a:pt x="106" y="269"/>
                    </a:lnTo>
                    <a:lnTo>
                      <a:pt x="118" y="269"/>
                    </a:lnTo>
                    <a:lnTo>
                      <a:pt x="128" y="269"/>
                    </a:lnTo>
                    <a:lnTo>
                      <a:pt x="137" y="269"/>
                    </a:lnTo>
                    <a:lnTo>
                      <a:pt x="147" y="269"/>
                    </a:lnTo>
                    <a:lnTo>
                      <a:pt x="158" y="269"/>
                    </a:lnTo>
                    <a:lnTo>
                      <a:pt x="168" y="269"/>
                    </a:lnTo>
                    <a:lnTo>
                      <a:pt x="177" y="269"/>
                    </a:lnTo>
                    <a:lnTo>
                      <a:pt x="187" y="269"/>
                    </a:lnTo>
                    <a:lnTo>
                      <a:pt x="199" y="269"/>
                    </a:lnTo>
                    <a:lnTo>
                      <a:pt x="208" y="269"/>
                    </a:lnTo>
                    <a:lnTo>
                      <a:pt x="218" y="269"/>
                    </a:lnTo>
                    <a:lnTo>
                      <a:pt x="227" y="269"/>
                    </a:lnTo>
                    <a:lnTo>
                      <a:pt x="239" y="269"/>
                    </a:lnTo>
                    <a:lnTo>
                      <a:pt x="248" y="269"/>
                    </a:lnTo>
                    <a:lnTo>
                      <a:pt x="258" y="269"/>
                    </a:lnTo>
                    <a:lnTo>
                      <a:pt x="267" y="269"/>
                    </a:lnTo>
                    <a:lnTo>
                      <a:pt x="272" y="269"/>
                    </a:lnTo>
                    <a:lnTo>
                      <a:pt x="272" y="231"/>
                    </a:lnTo>
                    <a:lnTo>
                      <a:pt x="272" y="177"/>
                    </a:lnTo>
                    <a:lnTo>
                      <a:pt x="272" y="120"/>
                    </a:lnTo>
                    <a:lnTo>
                      <a:pt x="272" y="66"/>
                    </a:lnTo>
                    <a:lnTo>
                      <a:pt x="272" y="11"/>
                    </a:lnTo>
                    <a:lnTo>
                      <a:pt x="272" y="0"/>
                    </a:lnTo>
                    <a:lnTo>
                      <a:pt x="270"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1" name="Freeform 68">
                <a:extLst>
                  <a:ext uri="{FF2B5EF4-FFF2-40B4-BE49-F238E27FC236}">
                    <a16:creationId xmlns:a16="http://schemas.microsoft.com/office/drawing/2014/main" id="{BFD1463D-E08E-1D70-F89D-D6C7455D1593}"/>
                  </a:ext>
                </a:extLst>
              </p:cNvPr>
              <p:cNvSpPr>
                <a:spLocks/>
              </p:cNvSpPr>
              <p:nvPr/>
            </p:nvSpPr>
            <p:spPr bwMode="auto">
              <a:xfrm>
                <a:off x="62591" y="2569725"/>
                <a:ext cx="862305" cy="519745"/>
              </a:xfrm>
              <a:custGeom>
                <a:avLst/>
                <a:gdLst>
                  <a:gd name="T0" fmla="*/ 537 w 657"/>
                  <a:gd name="T1" fmla="*/ 396 h 396"/>
                  <a:gd name="T2" fmla="*/ 657 w 657"/>
                  <a:gd name="T3" fmla="*/ 393 h 396"/>
                  <a:gd name="T4" fmla="*/ 220 w 657"/>
                  <a:gd name="T5" fmla="*/ 0 h 396"/>
                  <a:gd name="T6" fmla="*/ 0 w 657"/>
                  <a:gd name="T7" fmla="*/ 0 h 396"/>
                  <a:gd name="T8" fmla="*/ 537 w 657"/>
                  <a:gd name="T9" fmla="*/ 396 h 396"/>
                </a:gdLst>
                <a:ahLst/>
                <a:cxnLst>
                  <a:cxn ang="0">
                    <a:pos x="T0" y="T1"/>
                  </a:cxn>
                  <a:cxn ang="0">
                    <a:pos x="T2" y="T3"/>
                  </a:cxn>
                  <a:cxn ang="0">
                    <a:pos x="T4" y="T5"/>
                  </a:cxn>
                  <a:cxn ang="0">
                    <a:pos x="T6" y="T7"/>
                  </a:cxn>
                  <a:cxn ang="0">
                    <a:pos x="T8" y="T9"/>
                  </a:cxn>
                </a:cxnLst>
                <a:rect l="0" t="0" r="r" b="b"/>
                <a:pathLst>
                  <a:path w="657" h="396">
                    <a:moveTo>
                      <a:pt x="537" y="396"/>
                    </a:moveTo>
                    <a:lnTo>
                      <a:pt x="657" y="393"/>
                    </a:lnTo>
                    <a:lnTo>
                      <a:pt x="220" y="0"/>
                    </a:lnTo>
                    <a:lnTo>
                      <a:pt x="0" y="0"/>
                    </a:lnTo>
                    <a:lnTo>
                      <a:pt x="537" y="396"/>
                    </a:lnTo>
                    <a:close/>
                  </a:path>
                </a:pathLst>
              </a:custGeom>
              <a:gradFill flip="none" rotWithShape="1">
                <a:gsLst>
                  <a:gs pos="18000">
                    <a:schemeClr val="tx1">
                      <a:lumMod val="95000"/>
                      <a:lumOff val="5000"/>
                    </a:schemeClr>
                  </a:gs>
                  <a:gs pos="100000">
                    <a:schemeClr val="accent2">
                      <a:lumMod val="5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2" name="Freeform 69">
                <a:extLst>
                  <a:ext uri="{FF2B5EF4-FFF2-40B4-BE49-F238E27FC236}">
                    <a16:creationId xmlns:a16="http://schemas.microsoft.com/office/drawing/2014/main" id="{A0208D97-0DCA-A36D-AEC4-969961FBF54F}"/>
                  </a:ext>
                </a:extLst>
              </p:cNvPr>
              <p:cNvSpPr>
                <a:spLocks/>
              </p:cNvSpPr>
              <p:nvPr/>
            </p:nvSpPr>
            <p:spPr bwMode="auto">
              <a:xfrm>
                <a:off x="62591" y="2569725"/>
                <a:ext cx="862305" cy="519745"/>
              </a:xfrm>
              <a:custGeom>
                <a:avLst/>
                <a:gdLst>
                  <a:gd name="T0" fmla="*/ 537 w 657"/>
                  <a:gd name="T1" fmla="*/ 396 h 396"/>
                  <a:gd name="T2" fmla="*/ 657 w 657"/>
                  <a:gd name="T3" fmla="*/ 393 h 396"/>
                  <a:gd name="T4" fmla="*/ 220 w 657"/>
                  <a:gd name="T5" fmla="*/ 0 h 396"/>
                  <a:gd name="T6" fmla="*/ 0 w 657"/>
                  <a:gd name="T7" fmla="*/ 0 h 396"/>
                  <a:gd name="T8" fmla="*/ 537 w 657"/>
                  <a:gd name="T9" fmla="*/ 396 h 396"/>
                </a:gdLst>
                <a:ahLst/>
                <a:cxnLst>
                  <a:cxn ang="0">
                    <a:pos x="T0" y="T1"/>
                  </a:cxn>
                  <a:cxn ang="0">
                    <a:pos x="T2" y="T3"/>
                  </a:cxn>
                  <a:cxn ang="0">
                    <a:pos x="T4" y="T5"/>
                  </a:cxn>
                  <a:cxn ang="0">
                    <a:pos x="T6" y="T7"/>
                  </a:cxn>
                  <a:cxn ang="0">
                    <a:pos x="T8" y="T9"/>
                  </a:cxn>
                </a:cxnLst>
                <a:rect l="0" t="0" r="r" b="b"/>
                <a:pathLst>
                  <a:path w="657" h="396">
                    <a:moveTo>
                      <a:pt x="537" y="396"/>
                    </a:moveTo>
                    <a:lnTo>
                      <a:pt x="657" y="393"/>
                    </a:lnTo>
                    <a:lnTo>
                      <a:pt x="220" y="0"/>
                    </a:lnTo>
                    <a:lnTo>
                      <a:pt x="0" y="0"/>
                    </a:lnTo>
                    <a:lnTo>
                      <a:pt x="537" y="39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3" name="Freeform 70">
                <a:extLst>
                  <a:ext uri="{FF2B5EF4-FFF2-40B4-BE49-F238E27FC236}">
                    <a16:creationId xmlns:a16="http://schemas.microsoft.com/office/drawing/2014/main" id="{587347B1-6AC9-4EEA-44F3-2D612116FCAE}"/>
                  </a:ext>
                </a:extLst>
              </p:cNvPr>
              <p:cNvSpPr>
                <a:spLocks/>
              </p:cNvSpPr>
              <p:nvPr/>
            </p:nvSpPr>
            <p:spPr bwMode="auto">
              <a:xfrm>
                <a:off x="351338" y="2296728"/>
                <a:ext cx="573557" cy="788806"/>
              </a:xfrm>
              <a:custGeom>
                <a:avLst/>
                <a:gdLst>
                  <a:gd name="T0" fmla="*/ 437 w 437"/>
                  <a:gd name="T1" fmla="*/ 601 h 601"/>
                  <a:gd name="T2" fmla="*/ 437 w 437"/>
                  <a:gd name="T3" fmla="*/ 488 h 601"/>
                  <a:gd name="T4" fmla="*/ 4 w 437"/>
                  <a:gd name="T5" fmla="*/ 0 h 601"/>
                  <a:gd name="T6" fmla="*/ 0 w 437"/>
                  <a:gd name="T7" fmla="*/ 208 h 601"/>
                  <a:gd name="T8" fmla="*/ 437 w 437"/>
                  <a:gd name="T9" fmla="*/ 601 h 601"/>
                </a:gdLst>
                <a:ahLst/>
                <a:cxnLst>
                  <a:cxn ang="0">
                    <a:pos x="T0" y="T1"/>
                  </a:cxn>
                  <a:cxn ang="0">
                    <a:pos x="T2" y="T3"/>
                  </a:cxn>
                  <a:cxn ang="0">
                    <a:pos x="T4" y="T5"/>
                  </a:cxn>
                  <a:cxn ang="0">
                    <a:pos x="T6" y="T7"/>
                  </a:cxn>
                  <a:cxn ang="0">
                    <a:pos x="T8" y="T9"/>
                  </a:cxn>
                </a:cxnLst>
                <a:rect l="0" t="0" r="r" b="b"/>
                <a:pathLst>
                  <a:path w="437" h="601">
                    <a:moveTo>
                      <a:pt x="437" y="601"/>
                    </a:moveTo>
                    <a:lnTo>
                      <a:pt x="437" y="488"/>
                    </a:lnTo>
                    <a:lnTo>
                      <a:pt x="4" y="0"/>
                    </a:lnTo>
                    <a:lnTo>
                      <a:pt x="0" y="208"/>
                    </a:lnTo>
                    <a:lnTo>
                      <a:pt x="437" y="601"/>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4" name="Freeform 71">
                <a:extLst>
                  <a:ext uri="{FF2B5EF4-FFF2-40B4-BE49-F238E27FC236}">
                    <a16:creationId xmlns:a16="http://schemas.microsoft.com/office/drawing/2014/main" id="{45D7A495-5149-4573-8C0C-B08FAB43B729}"/>
                  </a:ext>
                </a:extLst>
              </p:cNvPr>
              <p:cNvSpPr>
                <a:spLocks/>
              </p:cNvSpPr>
              <p:nvPr/>
            </p:nvSpPr>
            <p:spPr bwMode="auto">
              <a:xfrm>
                <a:off x="351338" y="2296728"/>
                <a:ext cx="573557" cy="788806"/>
              </a:xfrm>
              <a:custGeom>
                <a:avLst/>
                <a:gdLst>
                  <a:gd name="T0" fmla="*/ 437 w 437"/>
                  <a:gd name="T1" fmla="*/ 601 h 601"/>
                  <a:gd name="T2" fmla="*/ 437 w 437"/>
                  <a:gd name="T3" fmla="*/ 488 h 601"/>
                  <a:gd name="T4" fmla="*/ 4 w 437"/>
                  <a:gd name="T5" fmla="*/ 0 h 601"/>
                  <a:gd name="T6" fmla="*/ 0 w 437"/>
                  <a:gd name="T7" fmla="*/ 208 h 601"/>
                  <a:gd name="T8" fmla="*/ 437 w 437"/>
                  <a:gd name="T9" fmla="*/ 601 h 601"/>
                </a:gdLst>
                <a:ahLst/>
                <a:cxnLst>
                  <a:cxn ang="0">
                    <a:pos x="T0" y="T1"/>
                  </a:cxn>
                  <a:cxn ang="0">
                    <a:pos x="T2" y="T3"/>
                  </a:cxn>
                  <a:cxn ang="0">
                    <a:pos x="T4" y="T5"/>
                  </a:cxn>
                  <a:cxn ang="0">
                    <a:pos x="T6" y="T7"/>
                  </a:cxn>
                  <a:cxn ang="0">
                    <a:pos x="T8" y="T9"/>
                  </a:cxn>
                </a:cxnLst>
                <a:rect l="0" t="0" r="r" b="b"/>
                <a:pathLst>
                  <a:path w="437" h="601">
                    <a:moveTo>
                      <a:pt x="437" y="601"/>
                    </a:moveTo>
                    <a:lnTo>
                      <a:pt x="437" y="488"/>
                    </a:lnTo>
                    <a:lnTo>
                      <a:pt x="4" y="0"/>
                    </a:lnTo>
                    <a:lnTo>
                      <a:pt x="0" y="208"/>
                    </a:lnTo>
                    <a:lnTo>
                      <a:pt x="437" y="601"/>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5" name="Freeform 72">
                <a:extLst>
                  <a:ext uri="{FF2B5EF4-FFF2-40B4-BE49-F238E27FC236}">
                    <a16:creationId xmlns:a16="http://schemas.microsoft.com/office/drawing/2014/main" id="{F5765561-8BA2-92CE-7FE4-6935463F3838}"/>
                  </a:ext>
                </a:extLst>
              </p:cNvPr>
              <p:cNvSpPr>
                <a:spLocks/>
              </p:cNvSpPr>
              <p:nvPr userDrawn="1"/>
            </p:nvSpPr>
            <p:spPr bwMode="auto">
              <a:xfrm>
                <a:off x="62591" y="2296728"/>
                <a:ext cx="293997" cy="272997"/>
              </a:xfrm>
              <a:custGeom>
                <a:avLst/>
                <a:gdLst>
                  <a:gd name="T0" fmla="*/ 0 w 224"/>
                  <a:gd name="T1" fmla="*/ 208 h 208"/>
                  <a:gd name="T2" fmla="*/ 0 w 224"/>
                  <a:gd name="T3" fmla="*/ 208 h 208"/>
                  <a:gd name="T4" fmla="*/ 220 w 224"/>
                  <a:gd name="T5" fmla="*/ 208 h 208"/>
                  <a:gd name="T6" fmla="*/ 224 w 224"/>
                  <a:gd name="T7" fmla="*/ 0 h 208"/>
                  <a:gd name="T8" fmla="*/ 7 w 224"/>
                  <a:gd name="T9" fmla="*/ 7 h 208"/>
                  <a:gd name="T10" fmla="*/ 0 w 224"/>
                  <a:gd name="T11" fmla="*/ 208 h 208"/>
                </a:gdLst>
                <a:ahLst/>
                <a:cxnLst>
                  <a:cxn ang="0">
                    <a:pos x="T0" y="T1"/>
                  </a:cxn>
                  <a:cxn ang="0">
                    <a:pos x="T2" y="T3"/>
                  </a:cxn>
                  <a:cxn ang="0">
                    <a:pos x="T4" y="T5"/>
                  </a:cxn>
                  <a:cxn ang="0">
                    <a:pos x="T6" y="T7"/>
                  </a:cxn>
                  <a:cxn ang="0">
                    <a:pos x="T8" y="T9"/>
                  </a:cxn>
                  <a:cxn ang="0">
                    <a:pos x="T10" y="T11"/>
                  </a:cxn>
                </a:cxnLst>
                <a:rect l="0" t="0" r="r" b="b"/>
                <a:pathLst>
                  <a:path w="224" h="208">
                    <a:moveTo>
                      <a:pt x="0" y="208"/>
                    </a:moveTo>
                    <a:lnTo>
                      <a:pt x="0" y="208"/>
                    </a:lnTo>
                    <a:lnTo>
                      <a:pt x="220" y="208"/>
                    </a:lnTo>
                    <a:lnTo>
                      <a:pt x="224" y="0"/>
                    </a:lnTo>
                    <a:lnTo>
                      <a:pt x="7" y="7"/>
                    </a:lnTo>
                    <a:lnTo>
                      <a:pt x="0" y="208"/>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6" name="Freeform 73">
                <a:extLst>
                  <a:ext uri="{FF2B5EF4-FFF2-40B4-BE49-F238E27FC236}">
                    <a16:creationId xmlns:a16="http://schemas.microsoft.com/office/drawing/2014/main" id="{18060451-EA6D-5EEF-B66D-442BDBEB447D}"/>
                  </a:ext>
                </a:extLst>
              </p:cNvPr>
              <p:cNvSpPr>
                <a:spLocks/>
              </p:cNvSpPr>
              <p:nvPr/>
            </p:nvSpPr>
            <p:spPr bwMode="auto">
              <a:xfrm>
                <a:off x="62591" y="2296728"/>
                <a:ext cx="293997" cy="272997"/>
              </a:xfrm>
              <a:custGeom>
                <a:avLst/>
                <a:gdLst>
                  <a:gd name="T0" fmla="*/ 0 w 224"/>
                  <a:gd name="T1" fmla="*/ 208 h 208"/>
                  <a:gd name="T2" fmla="*/ 0 w 224"/>
                  <a:gd name="T3" fmla="*/ 208 h 208"/>
                  <a:gd name="T4" fmla="*/ 220 w 224"/>
                  <a:gd name="T5" fmla="*/ 208 h 208"/>
                  <a:gd name="T6" fmla="*/ 224 w 224"/>
                  <a:gd name="T7" fmla="*/ 0 h 208"/>
                  <a:gd name="T8" fmla="*/ 7 w 224"/>
                  <a:gd name="T9" fmla="*/ 7 h 208"/>
                  <a:gd name="T10" fmla="*/ 0 w 224"/>
                  <a:gd name="T11" fmla="*/ 208 h 208"/>
                </a:gdLst>
                <a:ahLst/>
                <a:cxnLst>
                  <a:cxn ang="0">
                    <a:pos x="T0" y="T1"/>
                  </a:cxn>
                  <a:cxn ang="0">
                    <a:pos x="T2" y="T3"/>
                  </a:cxn>
                  <a:cxn ang="0">
                    <a:pos x="T4" y="T5"/>
                  </a:cxn>
                  <a:cxn ang="0">
                    <a:pos x="T6" y="T7"/>
                  </a:cxn>
                  <a:cxn ang="0">
                    <a:pos x="T8" y="T9"/>
                  </a:cxn>
                  <a:cxn ang="0">
                    <a:pos x="T10" y="T11"/>
                  </a:cxn>
                </a:cxnLst>
                <a:rect l="0" t="0" r="r" b="b"/>
                <a:pathLst>
                  <a:path w="224" h="208">
                    <a:moveTo>
                      <a:pt x="0" y="208"/>
                    </a:moveTo>
                    <a:lnTo>
                      <a:pt x="0" y="208"/>
                    </a:lnTo>
                    <a:lnTo>
                      <a:pt x="220" y="208"/>
                    </a:lnTo>
                    <a:lnTo>
                      <a:pt x="224" y="0"/>
                    </a:lnTo>
                    <a:lnTo>
                      <a:pt x="7" y="7"/>
                    </a:lnTo>
                    <a:lnTo>
                      <a:pt x="0" y="20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7" name="Freeform 74">
                <a:extLst>
                  <a:ext uri="{FF2B5EF4-FFF2-40B4-BE49-F238E27FC236}">
                    <a16:creationId xmlns:a16="http://schemas.microsoft.com/office/drawing/2014/main" id="{E349C677-F29D-02BC-1974-17D6C379DAE7}"/>
                  </a:ext>
                </a:extLst>
              </p:cNvPr>
              <p:cNvSpPr>
                <a:spLocks/>
              </p:cNvSpPr>
              <p:nvPr/>
            </p:nvSpPr>
            <p:spPr bwMode="auto">
              <a:xfrm>
                <a:off x="-121158" y="3194469"/>
                <a:ext cx="975179" cy="40688"/>
              </a:xfrm>
              <a:custGeom>
                <a:avLst/>
                <a:gdLst>
                  <a:gd name="T0" fmla="*/ 0 w 743"/>
                  <a:gd name="T1" fmla="*/ 19 h 31"/>
                  <a:gd name="T2" fmla="*/ 530 w 743"/>
                  <a:gd name="T3" fmla="*/ 31 h 31"/>
                  <a:gd name="T4" fmla="*/ 743 w 743"/>
                  <a:gd name="T5" fmla="*/ 21 h 31"/>
                  <a:gd name="T6" fmla="*/ 390 w 743"/>
                  <a:gd name="T7" fmla="*/ 0 h 31"/>
                  <a:gd name="T8" fmla="*/ 0 w 743"/>
                  <a:gd name="T9" fmla="*/ 19 h 31"/>
                </a:gdLst>
                <a:ahLst/>
                <a:cxnLst>
                  <a:cxn ang="0">
                    <a:pos x="T0" y="T1"/>
                  </a:cxn>
                  <a:cxn ang="0">
                    <a:pos x="T2" y="T3"/>
                  </a:cxn>
                  <a:cxn ang="0">
                    <a:pos x="T4" y="T5"/>
                  </a:cxn>
                  <a:cxn ang="0">
                    <a:pos x="T6" y="T7"/>
                  </a:cxn>
                  <a:cxn ang="0">
                    <a:pos x="T8" y="T9"/>
                  </a:cxn>
                </a:cxnLst>
                <a:rect l="0" t="0" r="r" b="b"/>
                <a:pathLst>
                  <a:path w="743" h="31">
                    <a:moveTo>
                      <a:pt x="0" y="19"/>
                    </a:moveTo>
                    <a:lnTo>
                      <a:pt x="530" y="31"/>
                    </a:lnTo>
                    <a:lnTo>
                      <a:pt x="743" y="21"/>
                    </a:lnTo>
                    <a:lnTo>
                      <a:pt x="390" y="0"/>
                    </a:lnTo>
                    <a:lnTo>
                      <a:pt x="0" y="19"/>
                    </a:lnTo>
                    <a:close/>
                  </a:path>
                </a:pathLst>
              </a:custGeom>
              <a:solidFill>
                <a:srgbClr val="001E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8" name="Freeform 75">
                <a:extLst>
                  <a:ext uri="{FF2B5EF4-FFF2-40B4-BE49-F238E27FC236}">
                    <a16:creationId xmlns:a16="http://schemas.microsoft.com/office/drawing/2014/main" id="{DDEFFD2F-481A-5AC8-D68A-E3E7A16A5861}"/>
                  </a:ext>
                </a:extLst>
              </p:cNvPr>
              <p:cNvSpPr>
                <a:spLocks/>
              </p:cNvSpPr>
              <p:nvPr/>
            </p:nvSpPr>
            <p:spPr bwMode="auto">
              <a:xfrm>
                <a:off x="-121158" y="3194469"/>
                <a:ext cx="975179" cy="40688"/>
              </a:xfrm>
              <a:custGeom>
                <a:avLst/>
                <a:gdLst>
                  <a:gd name="T0" fmla="*/ 0 w 743"/>
                  <a:gd name="T1" fmla="*/ 19 h 31"/>
                  <a:gd name="T2" fmla="*/ 530 w 743"/>
                  <a:gd name="T3" fmla="*/ 31 h 31"/>
                  <a:gd name="T4" fmla="*/ 743 w 743"/>
                  <a:gd name="T5" fmla="*/ 21 h 31"/>
                  <a:gd name="T6" fmla="*/ 390 w 743"/>
                  <a:gd name="T7" fmla="*/ 0 h 31"/>
                  <a:gd name="T8" fmla="*/ 0 w 743"/>
                  <a:gd name="T9" fmla="*/ 19 h 31"/>
                </a:gdLst>
                <a:ahLst/>
                <a:cxnLst>
                  <a:cxn ang="0">
                    <a:pos x="T0" y="T1"/>
                  </a:cxn>
                  <a:cxn ang="0">
                    <a:pos x="T2" y="T3"/>
                  </a:cxn>
                  <a:cxn ang="0">
                    <a:pos x="T4" y="T5"/>
                  </a:cxn>
                  <a:cxn ang="0">
                    <a:pos x="T6" y="T7"/>
                  </a:cxn>
                  <a:cxn ang="0">
                    <a:pos x="T8" y="T9"/>
                  </a:cxn>
                </a:cxnLst>
                <a:rect l="0" t="0" r="r" b="b"/>
                <a:pathLst>
                  <a:path w="743" h="31">
                    <a:moveTo>
                      <a:pt x="0" y="19"/>
                    </a:moveTo>
                    <a:lnTo>
                      <a:pt x="530" y="31"/>
                    </a:lnTo>
                    <a:lnTo>
                      <a:pt x="743" y="21"/>
                    </a:lnTo>
                    <a:lnTo>
                      <a:pt x="390" y="0"/>
                    </a:lnTo>
                    <a:lnTo>
                      <a:pt x="0" y="19"/>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79" name="Freeform 76">
                <a:extLst>
                  <a:ext uri="{FF2B5EF4-FFF2-40B4-BE49-F238E27FC236}">
                    <a16:creationId xmlns:a16="http://schemas.microsoft.com/office/drawing/2014/main" id="{C1A86D5D-6E36-6F3A-72F8-56F6595D49D0}"/>
                  </a:ext>
                </a:extLst>
              </p:cNvPr>
              <p:cNvSpPr>
                <a:spLocks/>
              </p:cNvSpPr>
              <p:nvPr/>
            </p:nvSpPr>
            <p:spPr bwMode="auto">
              <a:xfrm>
                <a:off x="369713" y="2687849"/>
                <a:ext cx="484308" cy="534183"/>
              </a:xfrm>
              <a:custGeom>
                <a:avLst/>
                <a:gdLst>
                  <a:gd name="T0" fmla="*/ 16 w 369"/>
                  <a:gd name="T1" fmla="*/ 386 h 407"/>
                  <a:gd name="T2" fmla="*/ 369 w 369"/>
                  <a:gd name="T3" fmla="*/ 407 h 407"/>
                  <a:gd name="T4" fmla="*/ 362 w 369"/>
                  <a:gd name="T5" fmla="*/ 199 h 407"/>
                  <a:gd name="T6" fmla="*/ 0 w 369"/>
                  <a:gd name="T7" fmla="*/ 0 h 407"/>
                  <a:gd name="T8" fmla="*/ 16 w 369"/>
                  <a:gd name="T9" fmla="*/ 386 h 407"/>
                </a:gdLst>
                <a:ahLst/>
                <a:cxnLst>
                  <a:cxn ang="0">
                    <a:pos x="T0" y="T1"/>
                  </a:cxn>
                  <a:cxn ang="0">
                    <a:pos x="T2" y="T3"/>
                  </a:cxn>
                  <a:cxn ang="0">
                    <a:pos x="T4" y="T5"/>
                  </a:cxn>
                  <a:cxn ang="0">
                    <a:pos x="T6" y="T7"/>
                  </a:cxn>
                  <a:cxn ang="0">
                    <a:pos x="T8" y="T9"/>
                  </a:cxn>
                </a:cxnLst>
                <a:rect l="0" t="0" r="r" b="b"/>
                <a:pathLst>
                  <a:path w="369" h="407">
                    <a:moveTo>
                      <a:pt x="16" y="386"/>
                    </a:moveTo>
                    <a:lnTo>
                      <a:pt x="369" y="407"/>
                    </a:lnTo>
                    <a:lnTo>
                      <a:pt x="362" y="199"/>
                    </a:lnTo>
                    <a:lnTo>
                      <a:pt x="0" y="0"/>
                    </a:lnTo>
                    <a:lnTo>
                      <a:pt x="16" y="386"/>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0" name="Freeform 77">
                <a:extLst>
                  <a:ext uri="{FF2B5EF4-FFF2-40B4-BE49-F238E27FC236}">
                    <a16:creationId xmlns:a16="http://schemas.microsoft.com/office/drawing/2014/main" id="{EDF04AE4-94FC-726E-55D9-8C63F50E0686}"/>
                  </a:ext>
                </a:extLst>
              </p:cNvPr>
              <p:cNvSpPr>
                <a:spLocks/>
              </p:cNvSpPr>
              <p:nvPr/>
            </p:nvSpPr>
            <p:spPr bwMode="auto">
              <a:xfrm>
                <a:off x="369713" y="2687849"/>
                <a:ext cx="484308" cy="534183"/>
              </a:xfrm>
              <a:custGeom>
                <a:avLst/>
                <a:gdLst>
                  <a:gd name="T0" fmla="*/ 16 w 369"/>
                  <a:gd name="T1" fmla="*/ 386 h 407"/>
                  <a:gd name="T2" fmla="*/ 369 w 369"/>
                  <a:gd name="T3" fmla="*/ 407 h 407"/>
                  <a:gd name="T4" fmla="*/ 362 w 369"/>
                  <a:gd name="T5" fmla="*/ 199 h 407"/>
                  <a:gd name="T6" fmla="*/ 0 w 369"/>
                  <a:gd name="T7" fmla="*/ 0 h 407"/>
                  <a:gd name="T8" fmla="*/ 16 w 369"/>
                  <a:gd name="T9" fmla="*/ 386 h 407"/>
                </a:gdLst>
                <a:ahLst/>
                <a:cxnLst>
                  <a:cxn ang="0">
                    <a:pos x="T0" y="T1"/>
                  </a:cxn>
                  <a:cxn ang="0">
                    <a:pos x="T2" y="T3"/>
                  </a:cxn>
                  <a:cxn ang="0">
                    <a:pos x="T4" y="T5"/>
                  </a:cxn>
                  <a:cxn ang="0">
                    <a:pos x="T6" y="T7"/>
                  </a:cxn>
                  <a:cxn ang="0">
                    <a:pos x="T8" y="T9"/>
                  </a:cxn>
                </a:cxnLst>
                <a:rect l="0" t="0" r="r" b="b"/>
                <a:pathLst>
                  <a:path w="369" h="407">
                    <a:moveTo>
                      <a:pt x="16" y="386"/>
                    </a:moveTo>
                    <a:lnTo>
                      <a:pt x="369" y="407"/>
                    </a:lnTo>
                    <a:lnTo>
                      <a:pt x="362" y="199"/>
                    </a:lnTo>
                    <a:lnTo>
                      <a:pt x="0" y="0"/>
                    </a:lnTo>
                    <a:lnTo>
                      <a:pt x="16" y="38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1" name="Freeform 78">
                <a:extLst>
                  <a:ext uri="{FF2B5EF4-FFF2-40B4-BE49-F238E27FC236}">
                    <a16:creationId xmlns:a16="http://schemas.microsoft.com/office/drawing/2014/main" id="{94020D0A-4A08-162A-6A1F-B4D488D1F51D}"/>
                  </a:ext>
                </a:extLst>
              </p:cNvPr>
              <p:cNvSpPr>
                <a:spLocks/>
              </p:cNvSpPr>
              <p:nvPr/>
            </p:nvSpPr>
            <p:spPr bwMode="auto">
              <a:xfrm>
                <a:off x="-132970" y="2687849"/>
                <a:ext cx="523683" cy="531558"/>
              </a:xfrm>
              <a:custGeom>
                <a:avLst/>
                <a:gdLst>
                  <a:gd name="T0" fmla="*/ 9 w 399"/>
                  <a:gd name="T1" fmla="*/ 405 h 405"/>
                  <a:gd name="T2" fmla="*/ 399 w 399"/>
                  <a:gd name="T3" fmla="*/ 386 h 405"/>
                  <a:gd name="T4" fmla="*/ 383 w 399"/>
                  <a:gd name="T5" fmla="*/ 0 h 405"/>
                  <a:gd name="T6" fmla="*/ 0 w 399"/>
                  <a:gd name="T7" fmla="*/ 19 h 405"/>
                  <a:gd name="T8" fmla="*/ 9 w 399"/>
                  <a:gd name="T9" fmla="*/ 405 h 405"/>
                </a:gdLst>
                <a:ahLst/>
                <a:cxnLst>
                  <a:cxn ang="0">
                    <a:pos x="T0" y="T1"/>
                  </a:cxn>
                  <a:cxn ang="0">
                    <a:pos x="T2" y="T3"/>
                  </a:cxn>
                  <a:cxn ang="0">
                    <a:pos x="T4" y="T5"/>
                  </a:cxn>
                  <a:cxn ang="0">
                    <a:pos x="T6" y="T7"/>
                  </a:cxn>
                  <a:cxn ang="0">
                    <a:pos x="T8" y="T9"/>
                  </a:cxn>
                </a:cxnLst>
                <a:rect l="0" t="0" r="r" b="b"/>
                <a:pathLst>
                  <a:path w="399" h="405">
                    <a:moveTo>
                      <a:pt x="9" y="405"/>
                    </a:moveTo>
                    <a:lnTo>
                      <a:pt x="399" y="386"/>
                    </a:lnTo>
                    <a:lnTo>
                      <a:pt x="383" y="0"/>
                    </a:lnTo>
                    <a:lnTo>
                      <a:pt x="0" y="19"/>
                    </a:lnTo>
                    <a:lnTo>
                      <a:pt x="9" y="405"/>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2" name="Freeform 79">
                <a:extLst>
                  <a:ext uri="{FF2B5EF4-FFF2-40B4-BE49-F238E27FC236}">
                    <a16:creationId xmlns:a16="http://schemas.microsoft.com/office/drawing/2014/main" id="{A57C8C3B-E917-64BE-F6F3-063BEA9C14B3}"/>
                  </a:ext>
                </a:extLst>
              </p:cNvPr>
              <p:cNvSpPr>
                <a:spLocks/>
              </p:cNvSpPr>
              <p:nvPr/>
            </p:nvSpPr>
            <p:spPr bwMode="auto">
              <a:xfrm>
                <a:off x="1235954" y="2196979"/>
                <a:ext cx="363559" cy="490870"/>
              </a:xfrm>
              <a:custGeom>
                <a:avLst/>
                <a:gdLst>
                  <a:gd name="T0" fmla="*/ 0 w 277"/>
                  <a:gd name="T1" fmla="*/ 0 h 374"/>
                  <a:gd name="T2" fmla="*/ 0 w 277"/>
                  <a:gd name="T3" fmla="*/ 0 h 374"/>
                  <a:gd name="T4" fmla="*/ 265 w 277"/>
                  <a:gd name="T5" fmla="*/ 3 h 374"/>
                  <a:gd name="T6" fmla="*/ 277 w 277"/>
                  <a:gd name="T7" fmla="*/ 374 h 374"/>
                  <a:gd name="T8" fmla="*/ 130 w 277"/>
                  <a:gd name="T9" fmla="*/ 372 h 374"/>
                  <a:gd name="T10" fmla="*/ 92 w 277"/>
                  <a:gd name="T11" fmla="*/ 261 h 374"/>
                  <a:gd name="T12" fmla="*/ 0 w 277"/>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277" h="374">
                    <a:moveTo>
                      <a:pt x="0" y="0"/>
                    </a:moveTo>
                    <a:lnTo>
                      <a:pt x="0" y="0"/>
                    </a:lnTo>
                    <a:lnTo>
                      <a:pt x="265" y="3"/>
                    </a:lnTo>
                    <a:lnTo>
                      <a:pt x="277" y="374"/>
                    </a:lnTo>
                    <a:lnTo>
                      <a:pt x="130" y="372"/>
                    </a:lnTo>
                    <a:lnTo>
                      <a:pt x="92" y="261"/>
                    </a:lnTo>
                    <a:lnTo>
                      <a:pt x="0" y="0"/>
                    </a:lnTo>
                    <a:close/>
                  </a:path>
                </a:pathLst>
              </a:custGeom>
              <a:gradFill flip="none" rotWithShape="1">
                <a:gsLst>
                  <a:gs pos="18000">
                    <a:schemeClr val="tx1">
                      <a:lumMod val="95000"/>
                      <a:lumOff val="5000"/>
                    </a:schemeClr>
                  </a:gs>
                  <a:gs pos="100000">
                    <a:schemeClr val="bg2"/>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3" name="Freeform 80">
                <a:extLst>
                  <a:ext uri="{FF2B5EF4-FFF2-40B4-BE49-F238E27FC236}">
                    <a16:creationId xmlns:a16="http://schemas.microsoft.com/office/drawing/2014/main" id="{3F5317F7-FBB9-48B0-EF10-3B1C4FABB279}"/>
                  </a:ext>
                </a:extLst>
              </p:cNvPr>
              <p:cNvSpPr>
                <a:spLocks/>
              </p:cNvSpPr>
              <p:nvPr/>
            </p:nvSpPr>
            <p:spPr bwMode="auto">
              <a:xfrm>
                <a:off x="1235954" y="2196979"/>
                <a:ext cx="363559" cy="490870"/>
              </a:xfrm>
              <a:custGeom>
                <a:avLst/>
                <a:gdLst>
                  <a:gd name="T0" fmla="*/ 0 w 277"/>
                  <a:gd name="T1" fmla="*/ 0 h 374"/>
                  <a:gd name="T2" fmla="*/ 0 w 277"/>
                  <a:gd name="T3" fmla="*/ 0 h 374"/>
                  <a:gd name="T4" fmla="*/ 265 w 277"/>
                  <a:gd name="T5" fmla="*/ 3 h 374"/>
                  <a:gd name="T6" fmla="*/ 277 w 277"/>
                  <a:gd name="T7" fmla="*/ 374 h 374"/>
                  <a:gd name="T8" fmla="*/ 130 w 277"/>
                  <a:gd name="T9" fmla="*/ 372 h 374"/>
                  <a:gd name="T10" fmla="*/ 92 w 277"/>
                  <a:gd name="T11" fmla="*/ 261 h 374"/>
                  <a:gd name="T12" fmla="*/ 0 w 277"/>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277" h="374">
                    <a:moveTo>
                      <a:pt x="0" y="0"/>
                    </a:moveTo>
                    <a:lnTo>
                      <a:pt x="0" y="0"/>
                    </a:lnTo>
                    <a:lnTo>
                      <a:pt x="265" y="3"/>
                    </a:lnTo>
                    <a:lnTo>
                      <a:pt x="277" y="374"/>
                    </a:lnTo>
                    <a:lnTo>
                      <a:pt x="130" y="372"/>
                    </a:lnTo>
                    <a:lnTo>
                      <a:pt x="92" y="261"/>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4" name="Freeform 81">
                <a:extLst>
                  <a:ext uri="{FF2B5EF4-FFF2-40B4-BE49-F238E27FC236}">
                    <a16:creationId xmlns:a16="http://schemas.microsoft.com/office/drawing/2014/main" id="{5554A978-E482-B2A3-DD36-9BD28DD43789}"/>
                  </a:ext>
                </a:extLst>
              </p:cNvPr>
              <p:cNvSpPr>
                <a:spLocks/>
              </p:cNvSpPr>
              <p:nvPr/>
            </p:nvSpPr>
            <p:spPr bwMode="auto">
              <a:xfrm>
                <a:off x="1583763" y="1853107"/>
                <a:ext cx="15750" cy="834742"/>
              </a:xfrm>
              <a:custGeom>
                <a:avLst/>
                <a:gdLst>
                  <a:gd name="T0" fmla="*/ 5 w 12"/>
                  <a:gd name="T1" fmla="*/ 0 h 636"/>
                  <a:gd name="T2" fmla="*/ 12 w 12"/>
                  <a:gd name="T3" fmla="*/ 492 h 636"/>
                  <a:gd name="T4" fmla="*/ 12 w 12"/>
                  <a:gd name="T5" fmla="*/ 636 h 636"/>
                  <a:gd name="T6" fmla="*/ 0 w 12"/>
                  <a:gd name="T7" fmla="*/ 265 h 636"/>
                  <a:gd name="T8" fmla="*/ 5 w 12"/>
                  <a:gd name="T9" fmla="*/ 0 h 636"/>
                </a:gdLst>
                <a:ahLst/>
                <a:cxnLst>
                  <a:cxn ang="0">
                    <a:pos x="T0" y="T1"/>
                  </a:cxn>
                  <a:cxn ang="0">
                    <a:pos x="T2" y="T3"/>
                  </a:cxn>
                  <a:cxn ang="0">
                    <a:pos x="T4" y="T5"/>
                  </a:cxn>
                  <a:cxn ang="0">
                    <a:pos x="T6" y="T7"/>
                  </a:cxn>
                  <a:cxn ang="0">
                    <a:pos x="T8" y="T9"/>
                  </a:cxn>
                </a:cxnLst>
                <a:rect l="0" t="0" r="r" b="b"/>
                <a:pathLst>
                  <a:path w="12" h="636">
                    <a:moveTo>
                      <a:pt x="5" y="0"/>
                    </a:moveTo>
                    <a:lnTo>
                      <a:pt x="12" y="492"/>
                    </a:lnTo>
                    <a:lnTo>
                      <a:pt x="12" y="636"/>
                    </a:lnTo>
                    <a:lnTo>
                      <a:pt x="0" y="265"/>
                    </a:lnTo>
                    <a:lnTo>
                      <a:pt x="5" y="0"/>
                    </a:lnTo>
                    <a:close/>
                  </a:path>
                </a:pathLst>
              </a:custGeom>
              <a:solidFill>
                <a:schemeClr val="bg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5" name="Freeform 82">
                <a:extLst>
                  <a:ext uri="{FF2B5EF4-FFF2-40B4-BE49-F238E27FC236}">
                    <a16:creationId xmlns:a16="http://schemas.microsoft.com/office/drawing/2014/main" id="{F02B1A13-742C-F7DA-C932-E00F47225562}"/>
                  </a:ext>
                </a:extLst>
              </p:cNvPr>
              <p:cNvSpPr>
                <a:spLocks/>
              </p:cNvSpPr>
              <p:nvPr/>
            </p:nvSpPr>
            <p:spPr bwMode="auto">
              <a:xfrm>
                <a:off x="1583763" y="1853107"/>
                <a:ext cx="15750" cy="834742"/>
              </a:xfrm>
              <a:custGeom>
                <a:avLst/>
                <a:gdLst>
                  <a:gd name="T0" fmla="*/ 5 w 12"/>
                  <a:gd name="T1" fmla="*/ 0 h 636"/>
                  <a:gd name="T2" fmla="*/ 12 w 12"/>
                  <a:gd name="T3" fmla="*/ 492 h 636"/>
                  <a:gd name="T4" fmla="*/ 12 w 12"/>
                  <a:gd name="T5" fmla="*/ 636 h 636"/>
                  <a:gd name="T6" fmla="*/ 0 w 12"/>
                  <a:gd name="T7" fmla="*/ 265 h 636"/>
                  <a:gd name="T8" fmla="*/ 5 w 12"/>
                  <a:gd name="T9" fmla="*/ 0 h 636"/>
                </a:gdLst>
                <a:ahLst/>
                <a:cxnLst>
                  <a:cxn ang="0">
                    <a:pos x="T0" y="T1"/>
                  </a:cxn>
                  <a:cxn ang="0">
                    <a:pos x="T2" y="T3"/>
                  </a:cxn>
                  <a:cxn ang="0">
                    <a:pos x="T4" y="T5"/>
                  </a:cxn>
                  <a:cxn ang="0">
                    <a:pos x="T6" y="T7"/>
                  </a:cxn>
                  <a:cxn ang="0">
                    <a:pos x="T8" y="T9"/>
                  </a:cxn>
                </a:cxnLst>
                <a:rect l="0" t="0" r="r" b="b"/>
                <a:pathLst>
                  <a:path w="12" h="636">
                    <a:moveTo>
                      <a:pt x="5" y="0"/>
                    </a:moveTo>
                    <a:lnTo>
                      <a:pt x="12" y="492"/>
                    </a:lnTo>
                    <a:lnTo>
                      <a:pt x="12" y="636"/>
                    </a:lnTo>
                    <a:lnTo>
                      <a:pt x="0" y="265"/>
                    </a:lnTo>
                    <a:lnTo>
                      <a:pt x="5"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6" name="Freeform 83">
                <a:extLst>
                  <a:ext uri="{FF2B5EF4-FFF2-40B4-BE49-F238E27FC236}">
                    <a16:creationId xmlns:a16="http://schemas.microsoft.com/office/drawing/2014/main" id="{E1E21697-E2B9-4220-FC18-262B7F758DD4}"/>
                  </a:ext>
                </a:extLst>
              </p:cNvPr>
              <p:cNvSpPr>
                <a:spLocks/>
              </p:cNvSpPr>
              <p:nvPr/>
            </p:nvSpPr>
            <p:spPr bwMode="auto">
              <a:xfrm>
                <a:off x="1235954" y="1849169"/>
                <a:ext cx="354372" cy="351747"/>
              </a:xfrm>
              <a:custGeom>
                <a:avLst/>
                <a:gdLst>
                  <a:gd name="T0" fmla="*/ 2 w 270"/>
                  <a:gd name="T1" fmla="*/ 0 h 268"/>
                  <a:gd name="T2" fmla="*/ 102 w 270"/>
                  <a:gd name="T3" fmla="*/ 0 h 268"/>
                  <a:gd name="T4" fmla="*/ 239 w 270"/>
                  <a:gd name="T5" fmla="*/ 3 h 268"/>
                  <a:gd name="T6" fmla="*/ 246 w 270"/>
                  <a:gd name="T7" fmla="*/ 3 h 268"/>
                  <a:gd name="T8" fmla="*/ 270 w 270"/>
                  <a:gd name="T9" fmla="*/ 3 h 268"/>
                  <a:gd name="T10" fmla="*/ 265 w 270"/>
                  <a:gd name="T11" fmla="*/ 268 h 268"/>
                  <a:gd name="T12" fmla="*/ 0 w 270"/>
                  <a:gd name="T13" fmla="*/ 265 h 268"/>
                  <a:gd name="T14" fmla="*/ 0 w 270"/>
                  <a:gd name="T15" fmla="*/ 265 h 268"/>
                  <a:gd name="T16" fmla="*/ 0 w 270"/>
                  <a:gd name="T17" fmla="*/ 258 h 268"/>
                  <a:gd name="T18" fmla="*/ 2 w 270"/>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68">
                    <a:moveTo>
                      <a:pt x="2" y="0"/>
                    </a:moveTo>
                    <a:lnTo>
                      <a:pt x="102" y="0"/>
                    </a:lnTo>
                    <a:lnTo>
                      <a:pt x="239" y="3"/>
                    </a:lnTo>
                    <a:lnTo>
                      <a:pt x="246" y="3"/>
                    </a:lnTo>
                    <a:lnTo>
                      <a:pt x="270" y="3"/>
                    </a:lnTo>
                    <a:lnTo>
                      <a:pt x="265" y="268"/>
                    </a:lnTo>
                    <a:lnTo>
                      <a:pt x="0" y="265"/>
                    </a:lnTo>
                    <a:lnTo>
                      <a:pt x="0" y="265"/>
                    </a:lnTo>
                    <a:lnTo>
                      <a:pt x="0" y="258"/>
                    </a:lnTo>
                    <a:lnTo>
                      <a:pt x="2" y="0"/>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7" name="Freeform 84">
                <a:extLst>
                  <a:ext uri="{FF2B5EF4-FFF2-40B4-BE49-F238E27FC236}">
                    <a16:creationId xmlns:a16="http://schemas.microsoft.com/office/drawing/2014/main" id="{733DD785-3179-E429-6C73-5E130C11361A}"/>
                  </a:ext>
                </a:extLst>
              </p:cNvPr>
              <p:cNvSpPr>
                <a:spLocks/>
              </p:cNvSpPr>
              <p:nvPr/>
            </p:nvSpPr>
            <p:spPr bwMode="auto">
              <a:xfrm>
                <a:off x="1235954" y="1849169"/>
                <a:ext cx="354372" cy="351747"/>
              </a:xfrm>
              <a:custGeom>
                <a:avLst/>
                <a:gdLst>
                  <a:gd name="T0" fmla="*/ 2 w 270"/>
                  <a:gd name="T1" fmla="*/ 0 h 268"/>
                  <a:gd name="T2" fmla="*/ 102 w 270"/>
                  <a:gd name="T3" fmla="*/ 0 h 268"/>
                  <a:gd name="T4" fmla="*/ 239 w 270"/>
                  <a:gd name="T5" fmla="*/ 3 h 268"/>
                  <a:gd name="T6" fmla="*/ 246 w 270"/>
                  <a:gd name="T7" fmla="*/ 3 h 268"/>
                  <a:gd name="T8" fmla="*/ 270 w 270"/>
                  <a:gd name="T9" fmla="*/ 3 h 268"/>
                  <a:gd name="T10" fmla="*/ 265 w 270"/>
                  <a:gd name="T11" fmla="*/ 268 h 268"/>
                  <a:gd name="T12" fmla="*/ 0 w 270"/>
                  <a:gd name="T13" fmla="*/ 265 h 268"/>
                  <a:gd name="T14" fmla="*/ 0 w 270"/>
                  <a:gd name="T15" fmla="*/ 265 h 268"/>
                  <a:gd name="T16" fmla="*/ 0 w 270"/>
                  <a:gd name="T17" fmla="*/ 258 h 268"/>
                  <a:gd name="T18" fmla="*/ 2 w 270"/>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68">
                    <a:moveTo>
                      <a:pt x="2" y="0"/>
                    </a:moveTo>
                    <a:lnTo>
                      <a:pt x="102" y="0"/>
                    </a:lnTo>
                    <a:lnTo>
                      <a:pt x="239" y="3"/>
                    </a:lnTo>
                    <a:lnTo>
                      <a:pt x="246" y="3"/>
                    </a:lnTo>
                    <a:lnTo>
                      <a:pt x="270" y="3"/>
                    </a:lnTo>
                    <a:lnTo>
                      <a:pt x="265" y="268"/>
                    </a:lnTo>
                    <a:lnTo>
                      <a:pt x="0" y="265"/>
                    </a:lnTo>
                    <a:lnTo>
                      <a:pt x="0" y="265"/>
                    </a:lnTo>
                    <a:lnTo>
                      <a:pt x="0" y="258"/>
                    </a:lnTo>
                    <a:lnTo>
                      <a:pt x="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8" name="Freeform 85">
                <a:extLst>
                  <a:ext uri="{FF2B5EF4-FFF2-40B4-BE49-F238E27FC236}">
                    <a16:creationId xmlns:a16="http://schemas.microsoft.com/office/drawing/2014/main" id="{DD8A41F3-1752-D797-4587-9D2825857119}"/>
                  </a:ext>
                </a:extLst>
              </p:cNvPr>
              <p:cNvSpPr>
                <a:spLocks/>
              </p:cNvSpPr>
              <p:nvPr/>
            </p:nvSpPr>
            <p:spPr bwMode="auto">
              <a:xfrm>
                <a:off x="1949948" y="2405664"/>
                <a:ext cx="479058" cy="335997"/>
              </a:xfrm>
              <a:custGeom>
                <a:avLst/>
                <a:gdLst>
                  <a:gd name="T0" fmla="*/ 164 w 365"/>
                  <a:gd name="T1" fmla="*/ 5 h 256"/>
                  <a:gd name="T2" fmla="*/ 178 w 365"/>
                  <a:gd name="T3" fmla="*/ 2 h 256"/>
                  <a:gd name="T4" fmla="*/ 365 w 365"/>
                  <a:gd name="T5" fmla="*/ 0 h 256"/>
                  <a:gd name="T6" fmla="*/ 140 w 365"/>
                  <a:gd name="T7" fmla="*/ 227 h 256"/>
                  <a:gd name="T8" fmla="*/ 112 w 365"/>
                  <a:gd name="T9" fmla="*/ 256 h 256"/>
                  <a:gd name="T10" fmla="*/ 0 w 365"/>
                  <a:gd name="T11" fmla="*/ 256 h 256"/>
                  <a:gd name="T12" fmla="*/ 90 w 365"/>
                  <a:gd name="T13" fmla="*/ 116 h 256"/>
                  <a:gd name="T14" fmla="*/ 164 w 365"/>
                  <a:gd name="T15" fmla="*/ 5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56">
                    <a:moveTo>
                      <a:pt x="164" y="5"/>
                    </a:moveTo>
                    <a:lnTo>
                      <a:pt x="178" y="2"/>
                    </a:lnTo>
                    <a:lnTo>
                      <a:pt x="365" y="0"/>
                    </a:lnTo>
                    <a:lnTo>
                      <a:pt x="140" y="227"/>
                    </a:lnTo>
                    <a:lnTo>
                      <a:pt x="112" y="256"/>
                    </a:lnTo>
                    <a:lnTo>
                      <a:pt x="0" y="256"/>
                    </a:lnTo>
                    <a:lnTo>
                      <a:pt x="90" y="116"/>
                    </a:lnTo>
                    <a:lnTo>
                      <a:pt x="164" y="5"/>
                    </a:lnTo>
                    <a:close/>
                  </a:path>
                </a:pathLst>
              </a:custGeom>
              <a:gradFill flip="none" rotWithShape="1">
                <a:gsLst>
                  <a:gs pos="18000">
                    <a:schemeClr val="tx1">
                      <a:lumMod val="95000"/>
                      <a:lumOff val="5000"/>
                    </a:schemeClr>
                  </a:gs>
                  <a:gs pos="100000">
                    <a:schemeClr val="accent4">
                      <a:lumMod val="5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89" name="Freeform 86">
                <a:extLst>
                  <a:ext uri="{FF2B5EF4-FFF2-40B4-BE49-F238E27FC236}">
                    <a16:creationId xmlns:a16="http://schemas.microsoft.com/office/drawing/2014/main" id="{98C3D4EA-1183-A929-F88C-1E9EF29AC0BC}"/>
                  </a:ext>
                </a:extLst>
              </p:cNvPr>
              <p:cNvSpPr>
                <a:spLocks/>
              </p:cNvSpPr>
              <p:nvPr/>
            </p:nvSpPr>
            <p:spPr bwMode="auto">
              <a:xfrm>
                <a:off x="1949948" y="2405664"/>
                <a:ext cx="479058" cy="335997"/>
              </a:xfrm>
              <a:custGeom>
                <a:avLst/>
                <a:gdLst>
                  <a:gd name="T0" fmla="*/ 164 w 365"/>
                  <a:gd name="T1" fmla="*/ 5 h 256"/>
                  <a:gd name="T2" fmla="*/ 178 w 365"/>
                  <a:gd name="T3" fmla="*/ 2 h 256"/>
                  <a:gd name="T4" fmla="*/ 365 w 365"/>
                  <a:gd name="T5" fmla="*/ 0 h 256"/>
                  <a:gd name="T6" fmla="*/ 140 w 365"/>
                  <a:gd name="T7" fmla="*/ 227 h 256"/>
                  <a:gd name="T8" fmla="*/ 112 w 365"/>
                  <a:gd name="T9" fmla="*/ 256 h 256"/>
                  <a:gd name="T10" fmla="*/ 0 w 365"/>
                  <a:gd name="T11" fmla="*/ 256 h 256"/>
                  <a:gd name="T12" fmla="*/ 90 w 365"/>
                  <a:gd name="T13" fmla="*/ 116 h 256"/>
                  <a:gd name="T14" fmla="*/ 164 w 365"/>
                  <a:gd name="T15" fmla="*/ 5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56">
                    <a:moveTo>
                      <a:pt x="164" y="5"/>
                    </a:moveTo>
                    <a:lnTo>
                      <a:pt x="178" y="2"/>
                    </a:lnTo>
                    <a:lnTo>
                      <a:pt x="365" y="0"/>
                    </a:lnTo>
                    <a:lnTo>
                      <a:pt x="140" y="227"/>
                    </a:lnTo>
                    <a:lnTo>
                      <a:pt x="112" y="256"/>
                    </a:lnTo>
                    <a:lnTo>
                      <a:pt x="0" y="256"/>
                    </a:lnTo>
                    <a:lnTo>
                      <a:pt x="90" y="116"/>
                    </a:lnTo>
                    <a:lnTo>
                      <a:pt x="164" y="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0" name="Freeform 87">
                <a:extLst>
                  <a:ext uri="{FF2B5EF4-FFF2-40B4-BE49-F238E27FC236}">
                    <a16:creationId xmlns:a16="http://schemas.microsoft.com/office/drawing/2014/main" id="{46F35A6A-9623-5752-4265-19A0C04A5B48}"/>
                  </a:ext>
                </a:extLst>
              </p:cNvPr>
              <p:cNvSpPr>
                <a:spLocks/>
              </p:cNvSpPr>
              <p:nvPr userDrawn="1"/>
            </p:nvSpPr>
            <p:spPr bwMode="auto">
              <a:xfrm>
                <a:off x="2158633" y="2141854"/>
                <a:ext cx="270372" cy="270372"/>
              </a:xfrm>
              <a:custGeom>
                <a:avLst/>
                <a:gdLst>
                  <a:gd name="T0" fmla="*/ 0 w 206"/>
                  <a:gd name="T1" fmla="*/ 2 h 206"/>
                  <a:gd name="T2" fmla="*/ 156 w 206"/>
                  <a:gd name="T3" fmla="*/ 2 h 206"/>
                  <a:gd name="T4" fmla="*/ 203 w 206"/>
                  <a:gd name="T5" fmla="*/ 0 h 206"/>
                  <a:gd name="T6" fmla="*/ 206 w 206"/>
                  <a:gd name="T7" fmla="*/ 201 h 206"/>
                  <a:gd name="T8" fmla="*/ 19 w 206"/>
                  <a:gd name="T9" fmla="*/ 203 h 206"/>
                  <a:gd name="T10" fmla="*/ 5 w 206"/>
                  <a:gd name="T11" fmla="*/ 206 h 206"/>
                  <a:gd name="T12" fmla="*/ 0 w 206"/>
                  <a:gd name="T13" fmla="*/ 2 h 206"/>
                </a:gdLst>
                <a:ahLst/>
                <a:cxnLst>
                  <a:cxn ang="0">
                    <a:pos x="T0" y="T1"/>
                  </a:cxn>
                  <a:cxn ang="0">
                    <a:pos x="T2" y="T3"/>
                  </a:cxn>
                  <a:cxn ang="0">
                    <a:pos x="T4" y="T5"/>
                  </a:cxn>
                  <a:cxn ang="0">
                    <a:pos x="T6" y="T7"/>
                  </a:cxn>
                  <a:cxn ang="0">
                    <a:pos x="T8" y="T9"/>
                  </a:cxn>
                  <a:cxn ang="0">
                    <a:pos x="T10" y="T11"/>
                  </a:cxn>
                  <a:cxn ang="0">
                    <a:pos x="T12" y="T13"/>
                  </a:cxn>
                </a:cxnLst>
                <a:rect l="0" t="0" r="r" b="b"/>
                <a:pathLst>
                  <a:path w="206" h="206">
                    <a:moveTo>
                      <a:pt x="0" y="2"/>
                    </a:moveTo>
                    <a:lnTo>
                      <a:pt x="156" y="2"/>
                    </a:lnTo>
                    <a:lnTo>
                      <a:pt x="203" y="0"/>
                    </a:lnTo>
                    <a:lnTo>
                      <a:pt x="206" y="201"/>
                    </a:lnTo>
                    <a:lnTo>
                      <a:pt x="19" y="203"/>
                    </a:lnTo>
                    <a:lnTo>
                      <a:pt x="5" y="206"/>
                    </a:lnTo>
                    <a:lnTo>
                      <a:pt x="0" y="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1" name="Freeform 88">
                <a:extLst>
                  <a:ext uri="{FF2B5EF4-FFF2-40B4-BE49-F238E27FC236}">
                    <a16:creationId xmlns:a16="http://schemas.microsoft.com/office/drawing/2014/main" id="{6FDAC4FD-3586-58E4-EDC1-B4CCEEE6E866}"/>
                  </a:ext>
                </a:extLst>
              </p:cNvPr>
              <p:cNvSpPr>
                <a:spLocks/>
              </p:cNvSpPr>
              <p:nvPr/>
            </p:nvSpPr>
            <p:spPr bwMode="auto">
              <a:xfrm>
                <a:off x="2158633" y="2141854"/>
                <a:ext cx="270372" cy="270372"/>
              </a:xfrm>
              <a:custGeom>
                <a:avLst/>
                <a:gdLst>
                  <a:gd name="T0" fmla="*/ 0 w 206"/>
                  <a:gd name="T1" fmla="*/ 2 h 206"/>
                  <a:gd name="T2" fmla="*/ 156 w 206"/>
                  <a:gd name="T3" fmla="*/ 2 h 206"/>
                  <a:gd name="T4" fmla="*/ 203 w 206"/>
                  <a:gd name="T5" fmla="*/ 0 h 206"/>
                  <a:gd name="T6" fmla="*/ 206 w 206"/>
                  <a:gd name="T7" fmla="*/ 201 h 206"/>
                  <a:gd name="T8" fmla="*/ 19 w 206"/>
                  <a:gd name="T9" fmla="*/ 203 h 206"/>
                  <a:gd name="T10" fmla="*/ 5 w 206"/>
                  <a:gd name="T11" fmla="*/ 206 h 206"/>
                  <a:gd name="T12" fmla="*/ 0 w 206"/>
                  <a:gd name="T13" fmla="*/ 2 h 206"/>
                </a:gdLst>
                <a:ahLst/>
                <a:cxnLst>
                  <a:cxn ang="0">
                    <a:pos x="T0" y="T1"/>
                  </a:cxn>
                  <a:cxn ang="0">
                    <a:pos x="T2" y="T3"/>
                  </a:cxn>
                  <a:cxn ang="0">
                    <a:pos x="T4" y="T5"/>
                  </a:cxn>
                  <a:cxn ang="0">
                    <a:pos x="T6" y="T7"/>
                  </a:cxn>
                  <a:cxn ang="0">
                    <a:pos x="T8" y="T9"/>
                  </a:cxn>
                  <a:cxn ang="0">
                    <a:pos x="T10" y="T11"/>
                  </a:cxn>
                  <a:cxn ang="0">
                    <a:pos x="T12" y="T13"/>
                  </a:cxn>
                </a:cxnLst>
                <a:rect l="0" t="0" r="r" b="b"/>
                <a:pathLst>
                  <a:path w="206" h="206">
                    <a:moveTo>
                      <a:pt x="0" y="2"/>
                    </a:moveTo>
                    <a:lnTo>
                      <a:pt x="156" y="2"/>
                    </a:lnTo>
                    <a:lnTo>
                      <a:pt x="203" y="0"/>
                    </a:lnTo>
                    <a:lnTo>
                      <a:pt x="206" y="201"/>
                    </a:lnTo>
                    <a:lnTo>
                      <a:pt x="19" y="203"/>
                    </a:lnTo>
                    <a:lnTo>
                      <a:pt x="5" y="206"/>
                    </a:lnTo>
                    <a:lnTo>
                      <a:pt x="0" y="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2" name="Freeform 89">
                <a:extLst>
                  <a:ext uri="{FF2B5EF4-FFF2-40B4-BE49-F238E27FC236}">
                    <a16:creationId xmlns:a16="http://schemas.microsoft.com/office/drawing/2014/main" id="{DCDAF819-44D8-9FB2-7EB8-628A2D58F115}"/>
                  </a:ext>
                </a:extLst>
              </p:cNvPr>
              <p:cNvSpPr>
                <a:spLocks/>
              </p:cNvSpPr>
              <p:nvPr/>
            </p:nvSpPr>
            <p:spPr bwMode="auto">
              <a:xfrm>
                <a:off x="1949948" y="2144479"/>
                <a:ext cx="215248" cy="597182"/>
              </a:xfrm>
              <a:custGeom>
                <a:avLst/>
                <a:gdLst>
                  <a:gd name="T0" fmla="*/ 159 w 164"/>
                  <a:gd name="T1" fmla="*/ 0 h 455"/>
                  <a:gd name="T2" fmla="*/ 164 w 164"/>
                  <a:gd name="T3" fmla="*/ 204 h 455"/>
                  <a:gd name="T4" fmla="*/ 90 w 164"/>
                  <a:gd name="T5" fmla="*/ 315 h 455"/>
                  <a:gd name="T6" fmla="*/ 0 w 164"/>
                  <a:gd name="T7" fmla="*/ 455 h 455"/>
                  <a:gd name="T8" fmla="*/ 0 w 164"/>
                  <a:gd name="T9" fmla="*/ 346 h 455"/>
                  <a:gd name="T10" fmla="*/ 15 w 164"/>
                  <a:gd name="T11" fmla="*/ 315 h 455"/>
                  <a:gd name="T12" fmla="*/ 159 w 164"/>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164" h="455">
                    <a:moveTo>
                      <a:pt x="159" y="0"/>
                    </a:moveTo>
                    <a:lnTo>
                      <a:pt x="164" y="204"/>
                    </a:lnTo>
                    <a:lnTo>
                      <a:pt x="90" y="315"/>
                    </a:lnTo>
                    <a:lnTo>
                      <a:pt x="0" y="455"/>
                    </a:lnTo>
                    <a:lnTo>
                      <a:pt x="0" y="346"/>
                    </a:lnTo>
                    <a:lnTo>
                      <a:pt x="15" y="315"/>
                    </a:lnTo>
                    <a:lnTo>
                      <a:pt x="159" y="0"/>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3" name="Freeform 90">
                <a:extLst>
                  <a:ext uri="{FF2B5EF4-FFF2-40B4-BE49-F238E27FC236}">
                    <a16:creationId xmlns:a16="http://schemas.microsoft.com/office/drawing/2014/main" id="{A441BA24-2D7C-0719-64EC-2F81FBCF5E68}"/>
                  </a:ext>
                </a:extLst>
              </p:cNvPr>
              <p:cNvSpPr>
                <a:spLocks/>
              </p:cNvSpPr>
              <p:nvPr/>
            </p:nvSpPr>
            <p:spPr bwMode="auto">
              <a:xfrm>
                <a:off x="1949948" y="2144479"/>
                <a:ext cx="215248" cy="597182"/>
              </a:xfrm>
              <a:custGeom>
                <a:avLst/>
                <a:gdLst>
                  <a:gd name="T0" fmla="*/ 159 w 164"/>
                  <a:gd name="T1" fmla="*/ 0 h 455"/>
                  <a:gd name="T2" fmla="*/ 164 w 164"/>
                  <a:gd name="T3" fmla="*/ 204 h 455"/>
                  <a:gd name="T4" fmla="*/ 90 w 164"/>
                  <a:gd name="T5" fmla="*/ 315 h 455"/>
                  <a:gd name="T6" fmla="*/ 0 w 164"/>
                  <a:gd name="T7" fmla="*/ 455 h 455"/>
                  <a:gd name="T8" fmla="*/ 0 w 164"/>
                  <a:gd name="T9" fmla="*/ 346 h 455"/>
                  <a:gd name="T10" fmla="*/ 15 w 164"/>
                  <a:gd name="T11" fmla="*/ 315 h 455"/>
                  <a:gd name="T12" fmla="*/ 159 w 164"/>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164" h="455">
                    <a:moveTo>
                      <a:pt x="159" y="0"/>
                    </a:moveTo>
                    <a:lnTo>
                      <a:pt x="164" y="204"/>
                    </a:lnTo>
                    <a:lnTo>
                      <a:pt x="90" y="315"/>
                    </a:lnTo>
                    <a:lnTo>
                      <a:pt x="0" y="455"/>
                    </a:lnTo>
                    <a:lnTo>
                      <a:pt x="0" y="346"/>
                    </a:lnTo>
                    <a:lnTo>
                      <a:pt x="15" y="315"/>
                    </a:lnTo>
                    <a:lnTo>
                      <a:pt x="159"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4" name="Freeform 91">
                <a:extLst>
                  <a:ext uri="{FF2B5EF4-FFF2-40B4-BE49-F238E27FC236}">
                    <a16:creationId xmlns:a16="http://schemas.microsoft.com/office/drawing/2014/main" id="{9CF55595-EEC8-4CDA-096A-478C1793AE9B}"/>
                  </a:ext>
                </a:extLst>
              </p:cNvPr>
              <p:cNvSpPr>
                <a:spLocks/>
              </p:cNvSpPr>
              <p:nvPr/>
            </p:nvSpPr>
            <p:spPr bwMode="auto">
              <a:xfrm>
                <a:off x="2192757" y="2160229"/>
                <a:ext cx="384559" cy="847867"/>
              </a:xfrm>
              <a:custGeom>
                <a:avLst/>
                <a:gdLst>
                  <a:gd name="T0" fmla="*/ 293 w 293"/>
                  <a:gd name="T1" fmla="*/ 0 h 646"/>
                  <a:gd name="T2" fmla="*/ 289 w 293"/>
                  <a:gd name="T3" fmla="*/ 391 h 646"/>
                  <a:gd name="T4" fmla="*/ 0 w 293"/>
                  <a:gd name="T5" fmla="*/ 646 h 646"/>
                  <a:gd name="T6" fmla="*/ 7 w 293"/>
                  <a:gd name="T7" fmla="*/ 445 h 646"/>
                  <a:gd name="T8" fmla="*/ 293 w 293"/>
                  <a:gd name="T9" fmla="*/ 0 h 646"/>
                </a:gdLst>
                <a:ahLst/>
                <a:cxnLst>
                  <a:cxn ang="0">
                    <a:pos x="T0" y="T1"/>
                  </a:cxn>
                  <a:cxn ang="0">
                    <a:pos x="T2" y="T3"/>
                  </a:cxn>
                  <a:cxn ang="0">
                    <a:pos x="T4" y="T5"/>
                  </a:cxn>
                  <a:cxn ang="0">
                    <a:pos x="T6" y="T7"/>
                  </a:cxn>
                  <a:cxn ang="0">
                    <a:pos x="T8" y="T9"/>
                  </a:cxn>
                </a:cxnLst>
                <a:rect l="0" t="0" r="r" b="b"/>
                <a:pathLst>
                  <a:path w="293" h="646">
                    <a:moveTo>
                      <a:pt x="293" y="0"/>
                    </a:moveTo>
                    <a:lnTo>
                      <a:pt x="289" y="391"/>
                    </a:lnTo>
                    <a:lnTo>
                      <a:pt x="0" y="646"/>
                    </a:lnTo>
                    <a:lnTo>
                      <a:pt x="7" y="445"/>
                    </a:lnTo>
                    <a:lnTo>
                      <a:pt x="293"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5" name="Freeform 92">
                <a:extLst>
                  <a:ext uri="{FF2B5EF4-FFF2-40B4-BE49-F238E27FC236}">
                    <a16:creationId xmlns:a16="http://schemas.microsoft.com/office/drawing/2014/main" id="{867843EB-A821-1677-53DB-18ED1ACE1691}"/>
                  </a:ext>
                </a:extLst>
              </p:cNvPr>
              <p:cNvSpPr>
                <a:spLocks/>
              </p:cNvSpPr>
              <p:nvPr/>
            </p:nvSpPr>
            <p:spPr bwMode="auto">
              <a:xfrm>
                <a:off x="2192757" y="2160229"/>
                <a:ext cx="384559" cy="847867"/>
              </a:xfrm>
              <a:custGeom>
                <a:avLst/>
                <a:gdLst>
                  <a:gd name="T0" fmla="*/ 293 w 293"/>
                  <a:gd name="T1" fmla="*/ 0 h 646"/>
                  <a:gd name="T2" fmla="*/ 289 w 293"/>
                  <a:gd name="T3" fmla="*/ 391 h 646"/>
                  <a:gd name="T4" fmla="*/ 0 w 293"/>
                  <a:gd name="T5" fmla="*/ 646 h 646"/>
                  <a:gd name="T6" fmla="*/ 7 w 293"/>
                  <a:gd name="T7" fmla="*/ 445 h 646"/>
                  <a:gd name="T8" fmla="*/ 293 w 293"/>
                  <a:gd name="T9" fmla="*/ 0 h 646"/>
                </a:gdLst>
                <a:ahLst/>
                <a:cxnLst>
                  <a:cxn ang="0">
                    <a:pos x="T0" y="T1"/>
                  </a:cxn>
                  <a:cxn ang="0">
                    <a:pos x="T2" y="T3"/>
                  </a:cxn>
                  <a:cxn ang="0">
                    <a:pos x="T4" y="T5"/>
                  </a:cxn>
                  <a:cxn ang="0">
                    <a:pos x="T6" y="T7"/>
                  </a:cxn>
                  <a:cxn ang="0">
                    <a:pos x="T8" y="T9"/>
                  </a:cxn>
                </a:cxnLst>
                <a:rect l="0" t="0" r="r" b="b"/>
                <a:pathLst>
                  <a:path w="293" h="646">
                    <a:moveTo>
                      <a:pt x="293" y="0"/>
                    </a:moveTo>
                    <a:lnTo>
                      <a:pt x="289" y="391"/>
                    </a:lnTo>
                    <a:lnTo>
                      <a:pt x="0" y="646"/>
                    </a:lnTo>
                    <a:lnTo>
                      <a:pt x="7" y="445"/>
                    </a:lnTo>
                    <a:lnTo>
                      <a:pt x="29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6" name="Freeform 93">
                <a:extLst>
                  <a:ext uri="{FF2B5EF4-FFF2-40B4-BE49-F238E27FC236}">
                    <a16:creationId xmlns:a16="http://schemas.microsoft.com/office/drawing/2014/main" id="{6DD1B31D-E170-57DC-536E-AF63BE3658BA}"/>
                  </a:ext>
                </a:extLst>
              </p:cNvPr>
              <p:cNvSpPr>
                <a:spLocks/>
              </p:cNvSpPr>
              <p:nvPr/>
            </p:nvSpPr>
            <p:spPr bwMode="auto">
              <a:xfrm>
                <a:off x="2192757" y="2673411"/>
                <a:ext cx="909554" cy="334685"/>
              </a:xfrm>
              <a:custGeom>
                <a:avLst/>
                <a:gdLst>
                  <a:gd name="T0" fmla="*/ 289 w 693"/>
                  <a:gd name="T1" fmla="*/ 0 h 255"/>
                  <a:gd name="T2" fmla="*/ 289 w 693"/>
                  <a:gd name="T3" fmla="*/ 0 h 255"/>
                  <a:gd name="T4" fmla="*/ 693 w 693"/>
                  <a:gd name="T5" fmla="*/ 11 h 255"/>
                  <a:gd name="T6" fmla="*/ 215 w 693"/>
                  <a:gd name="T7" fmla="*/ 250 h 255"/>
                  <a:gd name="T8" fmla="*/ 0 w 693"/>
                  <a:gd name="T9" fmla="*/ 255 h 255"/>
                  <a:gd name="T10" fmla="*/ 289 w 693"/>
                  <a:gd name="T11" fmla="*/ 0 h 255"/>
                </a:gdLst>
                <a:ahLst/>
                <a:cxnLst>
                  <a:cxn ang="0">
                    <a:pos x="T0" y="T1"/>
                  </a:cxn>
                  <a:cxn ang="0">
                    <a:pos x="T2" y="T3"/>
                  </a:cxn>
                  <a:cxn ang="0">
                    <a:pos x="T4" y="T5"/>
                  </a:cxn>
                  <a:cxn ang="0">
                    <a:pos x="T6" y="T7"/>
                  </a:cxn>
                  <a:cxn ang="0">
                    <a:pos x="T8" y="T9"/>
                  </a:cxn>
                  <a:cxn ang="0">
                    <a:pos x="T10" y="T11"/>
                  </a:cxn>
                </a:cxnLst>
                <a:rect l="0" t="0" r="r" b="b"/>
                <a:pathLst>
                  <a:path w="693" h="255">
                    <a:moveTo>
                      <a:pt x="289" y="0"/>
                    </a:moveTo>
                    <a:lnTo>
                      <a:pt x="289" y="0"/>
                    </a:lnTo>
                    <a:lnTo>
                      <a:pt x="693" y="11"/>
                    </a:lnTo>
                    <a:lnTo>
                      <a:pt x="215" y="250"/>
                    </a:lnTo>
                    <a:lnTo>
                      <a:pt x="0" y="255"/>
                    </a:lnTo>
                    <a:lnTo>
                      <a:pt x="289" y="0"/>
                    </a:lnTo>
                    <a:close/>
                  </a:path>
                </a:pathLst>
              </a:custGeom>
              <a:gradFill>
                <a:gsLst>
                  <a:gs pos="18000">
                    <a:schemeClr val="tx1">
                      <a:lumMod val="95000"/>
                      <a:lumOff val="5000"/>
                    </a:schemeClr>
                  </a:gs>
                  <a:gs pos="100000">
                    <a:schemeClr val="accent2">
                      <a:lumMod val="50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7" name="Freeform 94">
                <a:extLst>
                  <a:ext uri="{FF2B5EF4-FFF2-40B4-BE49-F238E27FC236}">
                    <a16:creationId xmlns:a16="http://schemas.microsoft.com/office/drawing/2014/main" id="{7EEFE7A8-025F-0994-1B6C-242AC9747720}"/>
                  </a:ext>
                </a:extLst>
              </p:cNvPr>
              <p:cNvSpPr>
                <a:spLocks/>
              </p:cNvSpPr>
              <p:nvPr/>
            </p:nvSpPr>
            <p:spPr bwMode="auto">
              <a:xfrm>
                <a:off x="2192757" y="2673411"/>
                <a:ext cx="909554" cy="334685"/>
              </a:xfrm>
              <a:custGeom>
                <a:avLst/>
                <a:gdLst>
                  <a:gd name="T0" fmla="*/ 289 w 693"/>
                  <a:gd name="T1" fmla="*/ 0 h 255"/>
                  <a:gd name="T2" fmla="*/ 289 w 693"/>
                  <a:gd name="T3" fmla="*/ 0 h 255"/>
                  <a:gd name="T4" fmla="*/ 693 w 693"/>
                  <a:gd name="T5" fmla="*/ 11 h 255"/>
                  <a:gd name="T6" fmla="*/ 215 w 693"/>
                  <a:gd name="T7" fmla="*/ 250 h 255"/>
                  <a:gd name="T8" fmla="*/ 0 w 693"/>
                  <a:gd name="T9" fmla="*/ 255 h 255"/>
                  <a:gd name="T10" fmla="*/ 289 w 693"/>
                  <a:gd name="T11" fmla="*/ 0 h 255"/>
                </a:gdLst>
                <a:ahLst/>
                <a:cxnLst>
                  <a:cxn ang="0">
                    <a:pos x="T0" y="T1"/>
                  </a:cxn>
                  <a:cxn ang="0">
                    <a:pos x="T2" y="T3"/>
                  </a:cxn>
                  <a:cxn ang="0">
                    <a:pos x="T4" y="T5"/>
                  </a:cxn>
                  <a:cxn ang="0">
                    <a:pos x="T6" y="T7"/>
                  </a:cxn>
                  <a:cxn ang="0">
                    <a:pos x="T8" y="T9"/>
                  </a:cxn>
                  <a:cxn ang="0">
                    <a:pos x="T10" y="T11"/>
                  </a:cxn>
                </a:cxnLst>
                <a:rect l="0" t="0" r="r" b="b"/>
                <a:pathLst>
                  <a:path w="693" h="255">
                    <a:moveTo>
                      <a:pt x="289" y="0"/>
                    </a:moveTo>
                    <a:lnTo>
                      <a:pt x="289" y="0"/>
                    </a:lnTo>
                    <a:lnTo>
                      <a:pt x="693" y="11"/>
                    </a:lnTo>
                    <a:lnTo>
                      <a:pt x="215" y="250"/>
                    </a:lnTo>
                    <a:lnTo>
                      <a:pt x="0" y="255"/>
                    </a:lnTo>
                    <a:lnTo>
                      <a:pt x="289"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8" name="Freeform 95">
                <a:extLst>
                  <a:ext uri="{FF2B5EF4-FFF2-40B4-BE49-F238E27FC236}">
                    <a16:creationId xmlns:a16="http://schemas.microsoft.com/office/drawing/2014/main" id="{1A7896EB-66A1-1037-10F5-6DF5668E0B1D}"/>
                  </a:ext>
                </a:extLst>
              </p:cNvPr>
              <p:cNvSpPr>
                <a:spLocks/>
              </p:cNvSpPr>
              <p:nvPr/>
            </p:nvSpPr>
            <p:spPr bwMode="auto">
              <a:xfrm>
                <a:off x="2572067" y="2160229"/>
                <a:ext cx="530245" cy="527620"/>
              </a:xfrm>
              <a:custGeom>
                <a:avLst/>
                <a:gdLst>
                  <a:gd name="T0" fmla="*/ 4 w 404"/>
                  <a:gd name="T1" fmla="*/ 0 h 402"/>
                  <a:gd name="T2" fmla="*/ 404 w 404"/>
                  <a:gd name="T3" fmla="*/ 0 h 402"/>
                  <a:gd name="T4" fmla="*/ 404 w 404"/>
                  <a:gd name="T5" fmla="*/ 402 h 402"/>
                  <a:gd name="T6" fmla="*/ 0 w 404"/>
                  <a:gd name="T7" fmla="*/ 391 h 402"/>
                  <a:gd name="T8" fmla="*/ 4 w 404"/>
                  <a:gd name="T9" fmla="*/ 0 h 402"/>
                </a:gdLst>
                <a:ahLst/>
                <a:cxnLst>
                  <a:cxn ang="0">
                    <a:pos x="T0" y="T1"/>
                  </a:cxn>
                  <a:cxn ang="0">
                    <a:pos x="T2" y="T3"/>
                  </a:cxn>
                  <a:cxn ang="0">
                    <a:pos x="T4" y="T5"/>
                  </a:cxn>
                  <a:cxn ang="0">
                    <a:pos x="T6" y="T7"/>
                  </a:cxn>
                  <a:cxn ang="0">
                    <a:pos x="T8" y="T9"/>
                  </a:cxn>
                </a:cxnLst>
                <a:rect l="0" t="0" r="r" b="b"/>
                <a:pathLst>
                  <a:path w="404" h="402">
                    <a:moveTo>
                      <a:pt x="4" y="0"/>
                    </a:moveTo>
                    <a:lnTo>
                      <a:pt x="404" y="0"/>
                    </a:lnTo>
                    <a:lnTo>
                      <a:pt x="404" y="402"/>
                    </a:lnTo>
                    <a:lnTo>
                      <a:pt x="0" y="391"/>
                    </a:lnTo>
                    <a:lnTo>
                      <a:pt x="4"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99" name="Freeform 96">
                <a:extLst>
                  <a:ext uri="{FF2B5EF4-FFF2-40B4-BE49-F238E27FC236}">
                    <a16:creationId xmlns:a16="http://schemas.microsoft.com/office/drawing/2014/main" id="{B0C55B77-99A1-FDBE-B4B8-2C70FEDF461B}"/>
                  </a:ext>
                </a:extLst>
              </p:cNvPr>
              <p:cNvSpPr>
                <a:spLocks/>
              </p:cNvSpPr>
              <p:nvPr/>
            </p:nvSpPr>
            <p:spPr bwMode="auto">
              <a:xfrm>
                <a:off x="2572067" y="2160229"/>
                <a:ext cx="530245" cy="527620"/>
              </a:xfrm>
              <a:custGeom>
                <a:avLst/>
                <a:gdLst>
                  <a:gd name="T0" fmla="*/ 4 w 404"/>
                  <a:gd name="T1" fmla="*/ 0 h 402"/>
                  <a:gd name="T2" fmla="*/ 404 w 404"/>
                  <a:gd name="T3" fmla="*/ 0 h 402"/>
                  <a:gd name="T4" fmla="*/ 404 w 404"/>
                  <a:gd name="T5" fmla="*/ 402 h 402"/>
                  <a:gd name="T6" fmla="*/ 0 w 404"/>
                  <a:gd name="T7" fmla="*/ 391 h 402"/>
                  <a:gd name="T8" fmla="*/ 4 w 404"/>
                  <a:gd name="T9" fmla="*/ 0 h 402"/>
                </a:gdLst>
                <a:ahLst/>
                <a:cxnLst>
                  <a:cxn ang="0">
                    <a:pos x="T0" y="T1"/>
                  </a:cxn>
                  <a:cxn ang="0">
                    <a:pos x="T2" y="T3"/>
                  </a:cxn>
                  <a:cxn ang="0">
                    <a:pos x="T4" y="T5"/>
                  </a:cxn>
                  <a:cxn ang="0">
                    <a:pos x="T6" y="T7"/>
                  </a:cxn>
                  <a:cxn ang="0">
                    <a:pos x="T8" y="T9"/>
                  </a:cxn>
                </a:cxnLst>
                <a:rect l="0" t="0" r="r" b="b"/>
                <a:pathLst>
                  <a:path w="404" h="402">
                    <a:moveTo>
                      <a:pt x="4" y="0"/>
                    </a:moveTo>
                    <a:lnTo>
                      <a:pt x="404" y="0"/>
                    </a:lnTo>
                    <a:lnTo>
                      <a:pt x="404" y="402"/>
                    </a:lnTo>
                    <a:lnTo>
                      <a:pt x="0" y="391"/>
                    </a:lnTo>
                    <a:lnTo>
                      <a:pt x="4"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0" name="Freeform 97">
                <a:extLst>
                  <a:ext uri="{FF2B5EF4-FFF2-40B4-BE49-F238E27FC236}">
                    <a16:creationId xmlns:a16="http://schemas.microsoft.com/office/drawing/2014/main" id="{18C69D63-01B4-FDFA-07F9-C2CA084E1AC9}"/>
                  </a:ext>
                </a:extLst>
              </p:cNvPr>
              <p:cNvSpPr>
                <a:spLocks/>
              </p:cNvSpPr>
              <p:nvPr/>
            </p:nvSpPr>
            <p:spPr bwMode="auto">
              <a:xfrm>
                <a:off x="851395" y="2305915"/>
                <a:ext cx="549933" cy="627369"/>
              </a:xfrm>
              <a:custGeom>
                <a:avLst/>
                <a:gdLst>
                  <a:gd name="T0" fmla="*/ 4 w 419"/>
                  <a:gd name="T1" fmla="*/ 280 h 478"/>
                  <a:gd name="T2" fmla="*/ 419 w 419"/>
                  <a:gd name="T3" fmla="*/ 478 h 478"/>
                  <a:gd name="T4" fmla="*/ 409 w 419"/>
                  <a:gd name="T5" fmla="*/ 327 h 478"/>
                  <a:gd name="T6" fmla="*/ 0 w 419"/>
                  <a:gd name="T7" fmla="*/ 0 h 478"/>
                  <a:gd name="T8" fmla="*/ 4 w 419"/>
                  <a:gd name="T9" fmla="*/ 280 h 478"/>
                </a:gdLst>
                <a:ahLst/>
                <a:cxnLst>
                  <a:cxn ang="0">
                    <a:pos x="T0" y="T1"/>
                  </a:cxn>
                  <a:cxn ang="0">
                    <a:pos x="T2" y="T3"/>
                  </a:cxn>
                  <a:cxn ang="0">
                    <a:pos x="T4" y="T5"/>
                  </a:cxn>
                  <a:cxn ang="0">
                    <a:pos x="T6" y="T7"/>
                  </a:cxn>
                  <a:cxn ang="0">
                    <a:pos x="T8" y="T9"/>
                  </a:cxn>
                </a:cxnLst>
                <a:rect l="0" t="0" r="r" b="b"/>
                <a:pathLst>
                  <a:path w="419" h="478">
                    <a:moveTo>
                      <a:pt x="4" y="280"/>
                    </a:moveTo>
                    <a:lnTo>
                      <a:pt x="419" y="478"/>
                    </a:lnTo>
                    <a:lnTo>
                      <a:pt x="409" y="327"/>
                    </a:lnTo>
                    <a:lnTo>
                      <a:pt x="0" y="0"/>
                    </a:lnTo>
                    <a:lnTo>
                      <a:pt x="4" y="280"/>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1" name="Freeform 98">
                <a:extLst>
                  <a:ext uri="{FF2B5EF4-FFF2-40B4-BE49-F238E27FC236}">
                    <a16:creationId xmlns:a16="http://schemas.microsoft.com/office/drawing/2014/main" id="{DE5BFC16-0ABF-BC22-ED43-2986F3BF48A0}"/>
                  </a:ext>
                </a:extLst>
              </p:cNvPr>
              <p:cNvSpPr>
                <a:spLocks/>
              </p:cNvSpPr>
              <p:nvPr/>
            </p:nvSpPr>
            <p:spPr bwMode="auto">
              <a:xfrm>
                <a:off x="851395" y="2305915"/>
                <a:ext cx="549933" cy="627369"/>
              </a:xfrm>
              <a:custGeom>
                <a:avLst/>
                <a:gdLst>
                  <a:gd name="T0" fmla="*/ 4 w 419"/>
                  <a:gd name="T1" fmla="*/ 280 h 478"/>
                  <a:gd name="T2" fmla="*/ 419 w 419"/>
                  <a:gd name="T3" fmla="*/ 478 h 478"/>
                  <a:gd name="T4" fmla="*/ 409 w 419"/>
                  <a:gd name="T5" fmla="*/ 327 h 478"/>
                  <a:gd name="T6" fmla="*/ 0 w 419"/>
                  <a:gd name="T7" fmla="*/ 0 h 478"/>
                  <a:gd name="T8" fmla="*/ 4 w 419"/>
                  <a:gd name="T9" fmla="*/ 280 h 478"/>
                </a:gdLst>
                <a:ahLst/>
                <a:cxnLst>
                  <a:cxn ang="0">
                    <a:pos x="T0" y="T1"/>
                  </a:cxn>
                  <a:cxn ang="0">
                    <a:pos x="T2" y="T3"/>
                  </a:cxn>
                  <a:cxn ang="0">
                    <a:pos x="T4" y="T5"/>
                  </a:cxn>
                  <a:cxn ang="0">
                    <a:pos x="T6" y="T7"/>
                  </a:cxn>
                  <a:cxn ang="0">
                    <a:pos x="T8" y="T9"/>
                  </a:cxn>
                </a:cxnLst>
                <a:rect l="0" t="0" r="r" b="b"/>
                <a:pathLst>
                  <a:path w="419" h="478">
                    <a:moveTo>
                      <a:pt x="4" y="280"/>
                    </a:moveTo>
                    <a:lnTo>
                      <a:pt x="419" y="478"/>
                    </a:lnTo>
                    <a:lnTo>
                      <a:pt x="409" y="327"/>
                    </a:lnTo>
                    <a:lnTo>
                      <a:pt x="0" y="0"/>
                    </a:lnTo>
                    <a:lnTo>
                      <a:pt x="4" y="28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2" name="Freeform 99">
                <a:extLst>
                  <a:ext uri="{FF2B5EF4-FFF2-40B4-BE49-F238E27FC236}">
                    <a16:creationId xmlns:a16="http://schemas.microsoft.com/office/drawing/2014/main" id="{17999741-77E6-3D91-CB10-11C287AEF077}"/>
                  </a:ext>
                </a:extLst>
              </p:cNvPr>
              <p:cNvSpPr>
                <a:spLocks/>
              </p:cNvSpPr>
              <p:nvPr/>
            </p:nvSpPr>
            <p:spPr bwMode="auto">
              <a:xfrm>
                <a:off x="494399" y="2305915"/>
                <a:ext cx="362247" cy="347810"/>
              </a:xfrm>
              <a:custGeom>
                <a:avLst/>
                <a:gdLst>
                  <a:gd name="T0" fmla="*/ 0 w 276"/>
                  <a:gd name="T1" fmla="*/ 12 h 265"/>
                  <a:gd name="T2" fmla="*/ 0 w 276"/>
                  <a:gd name="T3" fmla="*/ 265 h 265"/>
                  <a:gd name="T4" fmla="*/ 276 w 276"/>
                  <a:gd name="T5" fmla="*/ 258 h 265"/>
                  <a:gd name="T6" fmla="*/ 272 w 276"/>
                  <a:gd name="T7" fmla="*/ 0 h 265"/>
                  <a:gd name="T8" fmla="*/ 0 w 276"/>
                  <a:gd name="T9" fmla="*/ 12 h 265"/>
                </a:gdLst>
                <a:ahLst/>
                <a:cxnLst>
                  <a:cxn ang="0">
                    <a:pos x="T0" y="T1"/>
                  </a:cxn>
                  <a:cxn ang="0">
                    <a:pos x="T2" y="T3"/>
                  </a:cxn>
                  <a:cxn ang="0">
                    <a:pos x="T4" y="T5"/>
                  </a:cxn>
                  <a:cxn ang="0">
                    <a:pos x="T6" y="T7"/>
                  </a:cxn>
                  <a:cxn ang="0">
                    <a:pos x="T8" y="T9"/>
                  </a:cxn>
                </a:cxnLst>
                <a:rect l="0" t="0" r="r" b="b"/>
                <a:pathLst>
                  <a:path w="276" h="265">
                    <a:moveTo>
                      <a:pt x="0" y="12"/>
                    </a:moveTo>
                    <a:lnTo>
                      <a:pt x="0" y="265"/>
                    </a:lnTo>
                    <a:lnTo>
                      <a:pt x="276" y="258"/>
                    </a:lnTo>
                    <a:lnTo>
                      <a:pt x="272" y="0"/>
                    </a:lnTo>
                    <a:lnTo>
                      <a:pt x="0" y="1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3" name="Freeform 100">
                <a:extLst>
                  <a:ext uri="{FF2B5EF4-FFF2-40B4-BE49-F238E27FC236}">
                    <a16:creationId xmlns:a16="http://schemas.microsoft.com/office/drawing/2014/main" id="{AC5EC967-042B-28BE-3C26-A0B2070DBDD7}"/>
                  </a:ext>
                </a:extLst>
              </p:cNvPr>
              <p:cNvSpPr>
                <a:spLocks/>
              </p:cNvSpPr>
              <p:nvPr/>
            </p:nvSpPr>
            <p:spPr bwMode="auto">
              <a:xfrm>
                <a:off x="494399" y="2644537"/>
                <a:ext cx="906929" cy="288747"/>
              </a:xfrm>
              <a:custGeom>
                <a:avLst/>
                <a:gdLst>
                  <a:gd name="T0" fmla="*/ 0 w 691"/>
                  <a:gd name="T1" fmla="*/ 7 h 220"/>
                  <a:gd name="T2" fmla="*/ 575 w 691"/>
                  <a:gd name="T3" fmla="*/ 213 h 220"/>
                  <a:gd name="T4" fmla="*/ 691 w 691"/>
                  <a:gd name="T5" fmla="*/ 220 h 220"/>
                  <a:gd name="T6" fmla="*/ 276 w 691"/>
                  <a:gd name="T7" fmla="*/ 0 h 220"/>
                  <a:gd name="T8" fmla="*/ 0 w 691"/>
                  <a:gd name="T9" fmla="*/ 7 h 220"/>
                </a:gdLst>
                <a:ahLst/>
                <a:cxnLst>
                  <a:cxn ang="0">
                    <a:pos x="T0" y="T1"/>
                  </a:cxn>
                  <a:cxn ang="0">
                    <a:pos x="T2" y="T3"/>
                  </a:cxn>
                  <a:cxn ang="0">
                    <a:pos x="T4" y="T5"/>
                  </a:cxn>
                  <a:cxn ang="0">
                    <a:pos x="T6" y="T7"/>
                  </a:cxn>
                  <a:cxn ang="0">
                    <a:pos x="T8" y="T9"/>
                  </a:cxn>
                </a:cxnLst>
                <a:rect l="0" t="0" r="r" b="b"/>
                <a:pathLst>
                  <a:path w="691" h="220">
                    <a:moveTo>
                      <a:pt x="0" y="7"/>
                    </a:moveTo>
                    <a:lnTo>
                      <a:pt x="575" y="213"/>
                    </a:lnTo>
                    <a:lnTo>
                      <a:pt x="691" y="220"/>
                    </a:lnTo>
                    <a:lnTo>
                      <a:pt x="276" y="0"/>
                    </a:lnTo>
                    <a:lnTo>
                      <a:pt x="0" y="7"/>
                    </a:lnTo>
                    <a:close/>
                  </a:path>
                </a:pathLst>
              </a:custGeom>
              <a:gradFill flip="none" rotWithShape="1">
                <a:gsLst>
                  <a:gs pos="18000">
                    <a:schemeClr val="tx1">
                      <a:lumMod val="95000"/>
                      <a:lumOff val="5000"/>
                    </a:schemeClr>
                  </a:gs>
                  <a:gs pos="100000">
                    <a:schemeClr val="accent4">
                      <a:lumMod val="5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4" name="Freeform 101">
                <a:extLst>
                  <a:ext uri="{FF2B5EF4-FFF2-40B4-BE49-F238E27FC236}">
                    <a16:creationId xmlns:a16="http://schemas.microsoft.com/office/drawing/2014/main" id="{20EA925F-EAA5-9189-444F-93C05F98AE92}"/>
                  </a:ext>
                </a:extLst>
              </p:cNvPr>
              <p:cNvSpPr>
                <a:spLocks/>
              </p:cNvSpPr>
              <p:nvPr/>
            </p:nvSpPr>
            <p:spPr bwMode="auto">
              <a:xfrm>
                <a:off x="494399" y="2644537"/>
                <a:ext cx="906929" cy="288747"/>
              </a:xfrm>
              <a:custGeom>
                <a:avLst/>
                <a:gdLst>
                  <a:gd name="T0" fmla="*/ 0 w 691"/>
                  <a:gd name="T1" fmla="*/ 7 h 220"/>
                  <a:gd name="T2" fmla="*/ 575 w 691"/>
                  <a:gd name="T3" fmla="*/ 213 h 220"/>
                  <a:gd name="T4" fmla="*/ 691 w 691"/>
                  <a:gd name="T5" fmla="*/ 220 h 220"/>
                  <a:gd name="T6" fmla="*/ 276 w 691"/>
                  <a:gd name="T7" fmla="*/ 0 h 220"/>
                  <a:gd name="T8" fmla="*/ 0 w 691"/>
                  <a:gd name="T9" fmla="*/ 7 h 220"/>
                </a:gdLst>
                <a:ahLst/>
                <a:cxnLst>
                  <a:cxn ang="0">
                    <a:pos x="T0" y="T1"/>
                  </a:cxn>
                  <a:cxn ang="0">
                    <a:pos x="T2" y="T3"/>
                  </a:cxn>
                  <a:cxn ang="0">
                    <a:pos x="T4" y="T5"/>
                  </a:cxn>
                  <a:cxn ang="0">
                    <a:pos x="T6" y="T7"/>
                  </a:cxn>
                  <a:cxn ang="0">
                    <a:pos x="T8" y="T9"/>
                  </a:cxn>
                </a:cxnLst>
                <a:rect l="0" t="0" r="r" b="b"/>
                <a:pathLst>
                  <a:path w="691" h="220">
                    <a:moveTo>
                      <a:pt x="0" y="7"/>
                    </a:moveTo>
                    <a:lnTo>
                      <a:pt x="575" y="213"/>
                    </a:lnTo>
                    <a:lnTo>
                      <a:pt x="691" y="220"/>
                    </a:lnTo>
                    <a:lnTo>
                      <a:pt x="276" y="0"/>
                    </a:lnTo>
                    <a:lnTo>
                      <a:pt x="0" y="7"/>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5" name="Freeform 102">
                <a:extLst>
                  <a:ext uri="{FF2B5EF4-FFF2-40B4-BE49-F238E27FC236}">
                    <a16:creationId xmlns:a16="http://schemas.microsoft.com/office/drawing/2014/main" id="{BC90313B-6352-4240-0EFF-85879D681075}"/>
                  </a:ext>
                </a:extLst>
              </p:cNvPr>
              <p:cNvSpPr>
                <a:spLocks/>
              </p:cNvSpPr>
              <p:nvPr/>
            </p:nvSpPr>
            <p:spPr bwMode="auto">
              <a:xfrm>
                <a:off x="2590441" y="2821723"/>
                <a:ext cx="568307" cy="434434"/>
              </a:xfrm>
              <a:custGeom>
                <a:avLst/>
                <a:gdLst>
                  <a:gd name="T0" fmla="*/ 428 w 433"/>
                  <a:gd name="T1" fmla="*/ 0 h 331"/>
                  <a:gd name="T2" fmla="*/ 433 w 433"/>
                  <a:gd name="T3" fmla="*/ 199 h 331"/>
                  <a:gd name="T4" fmla="*/ 2 w 433"/>
                  <a:gd name="T5" fmla="*/ 331 h 331"/>
                  <a:gd name="T6" fmla="*/ 0 w 433"/>
                  <a:gd name="T7" fmla="*/ 223 h 331"/>
                  <a:gd name="T8" fmla="*/ 428 w 433"/>
                  <a:gd name="T9" fmla="*/ 0 h 331"/>
                </a:gdLst>
                <a:ahLst/>
                <a:cxnLst>
                  <a:cxn ang="0">
                    <a:pos x="T0" y="T1"/>
                  </a:cxn>
                  <a:cxn ang="0">
                    <a:pos x="T2" y="T3"/>
                  </a:cxn>
                  <a:cxn ang="0">
                    <a:pos x="T4" y="T5"/>
                  </a:cxn>
                  <a:cxn ang="0">
                    <a:pos x="T6" y="T7"/>
                  </a:cxn>
                  <a:cxn ang="0">
                    <a:pos x="T8" y="T9"/>
                  </a:cxn>
                </a:cxnLst>
                <a:rect l="0" t="0" r="r" b="b"/>
                <a:pathLst>
                  <a:path w="433" h="331">
                    <a:moveTo>
                      <a:pt x="428" y="0"/>
                    </a:moveTo>
                    <a:lnTo>
                      <a:pt x="433" y="199"/>
                    </a:lnTo>
                    <a:lnTo>
                      <a:pt x="2" y="331"/>
                    </a:lnTo>
                    <a:lnTo>
                      <a:pt x="0" y="223"/>
                    </a:lnTo>
                    <a:lnTo>
                      <a:pt x="428" y="0"/>
                    </a:lnTo>
                    <a:close/>
                  </a:path>
                </a:pathLst>
              </a:custGeom>
              <a:solidFill>
                <a:schemeClr val="accent2">
                  <a:lumMod val="75000"/>
                </a:schemeClr>
              </a:solidFill>
              <a:ln w="9525">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6" name="Freeform 103">
                <a:extLst>
                  <a:ext uri="{FF2B5EF4-FFF2-40B4-BE49-F238E27FC236}">
                    <a16:creationId xmlns:a16="http://schemas.microsoft.com/office/drawing/2014/main" id="{00D6BF0E-926E-8F79-A2AF-3BD671E4D213}"/>
                  </a:ext>
                </a:extLst>
              </p:cNvPr>
              <p:cNvSpPr>
                <a:spLocks/>
              </p:cNvSpPr>
              <p:nvPr/>
            </p:nvSpPr>
            <p:spPr bwMode="auto">
              <a:xfrm>
                <a:off x="2590441" y="2821723"/>
                <a:ext cx="568307" cy="434434"/>
              </a:xfrm>
              <a:custGeom>
                <a:avLst/>
                <a:gdLst>
                  <a:gd name="T0" fmla="*/ 428 w 433"/>
                  <a:gd name="T1" fmla="*/ 0 h 331"/>
                  <a:gd name="T2" fmla="*/ 433 w 433"/>
                  <a:gd name="T3" fmla="*/ 199 h 331"/>
                  <a:gd name="T4" fmla="*/ 2 w 433"/>
                  <a:gd name="T5" fmla="*/ 331 h 331"/>
                  <a:gd name="T6" fmla="*/ 0 w 433"/>
                  <a:gd name="T7" fmla="*/ 223 h 331"/>
                  <a:gd name="T8" fmla="*/ 428 w 433"/>
                  <a:gd name="T9" fmla="*/ 0 h 331"/>
                </a:gdLst>
                <a:ahLst/>
                <a:cxnLst>
                  <a:cxn ang="0">
                    <a:pos x="T0" y="T1"/>
                  </a:cxn>
                  <a:cxn ang="0">
                    <a:pos x="T2" y="T3"/>
                  </a:cxn>
                  <a:cxn ang="0">
                    <a:pos x="T4" y="T5"/>
                  </a:cxn>
                  <a:cxn ang="0">
                    <a:pos x="T6" y="T7"/>
                  </a:cxn>
                  <a:cxn ang="0">
                    <a:pos x="T8" y="T9"/>
                  </a:cxn>
                </a:cxnLst>
                <a:rect l="0" t="0" r="r" b="b"/>
                <a:pathLst>
                  <a:path w="433" h="331">
                    <a:moveTo>
                      <a:pt x="428" y="0"/>
                    </a:moveTo>
                    <a:lnTo>
                      <a:pt x="433" y="199"/>
                    </a:lnTo>
                    <a:lnTo>
                      <a:pt x="2" y="331"/>
                    </a:lnTo>
                    <a:lnTo>
                      <a:pt x="0" y="223"/>
                    </a:lnTo>
                    <a:lnTo>
                      <a:pt x="428"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7" name="Freeform 104">
                <a:extLst>
                  <a:ext uri="{FF2B5EF4-FFF2-40B4-BE49-F238E27FC236}">
                    <a16:creationId xmlns:a16="http://schemas.microsoft.com/office/drawing/2014/main" id="{219D9C23-6833-F90B-2D8D-C07AC3DD6991}"/>
                  </a:ext>
                </a:extLst>
              </p:cNvPr>
              <p:cNvSpPr>
                <a:spLocks/>
              </p:cNvSpPr>
              <p:nvPr/>
            </p:nvSpPr>
            <p:spPr bwMode="auto">
              <a:xfrm>
                <a:off x="2593066" y="3076346"/>
                <a:ext cx="829492" cy="179811"/>
              </a:xfrm>
              <a:custGeom>
                <a:avLst/>
                <a:gdLst>
                  <a:gd name="T0" fmla="*/ 0 w 632"/>
                  <a:gd name="T1" fmla="*/ 137 h 137"/>
                  <a:gd name="T2" fmla="*/ 0 w 632"/>
                  <a:gd name="T3" fmla="*/ 137 h 137"/>
                  <a:gd name="T4" fmla="*/ 431 w 632"/>
                  <a:gd name="T5" fmla="*/ 5 h 137"/>
                  <a:gd name="T6" fmla="*/ 632 w 632"/>
                  <a:gd name="T7" fmla="*/ 0 h 137"/>
                  <a:gd name="T8" fmla="*/ 109 w 632"/>
                  <a:gd name="T9" fmla="*/ 135 h 137"/>
                  <a:gd name="T10" fmla="*/ 0 w 632"/>
                  <a:gd name="T11" fmla="*/ 137 h 137"/>
                </a:gdLst>
                <a:ahLst/>
                <a:cxnLst>
                  <a:cxn ang="0">
                    <a:pos x="T0" y="T1"/>
                  </a:cxn>
                  <a:cxn ang="0">
                    <a:pos x="T2" y="T3"/>
                  </a:cxn>
                  <a:cxn ang="0">
                    <a:pos x="T4" y="T5"/>
                  </a:cxn>
                  <a:cxn ang="0">
                    <a:pos x="T6" y="T7"/>
                  </a:cxn>
                  <a:cxn ang="0">
                    <a:pos x="T8" y="T9"/>
                  </a:cxn>
                  <a:cxn ang="0">
                    <a:pos x="T10" y="T11"/>
                  </a:cxn>
                </a:cxnLst>
                <a:rect l="0" t="0" r="r" b="b"/>
                <a:pathLst>
                  <a:path w="632" h="137">
                    <a:moveTo>
                      <a:pt x="0" y="137"/>
                    </a:moveTo>
                    <a:lnTo>
                      <a:pt x="0" y="137"/>
                    </a:lnTo>
                    <a:lnTo>
                      <a:pt x="431" y="5"/>
                    </a:lnTo>
                    <a:lnTo>
                      <a:pt x="632" y="0"/>
                    </a:lnTo>
                    <a:lnTo>
                      <a:pt x="109" y="135"/>
                    </a:lnTo>
                    <a:lnTo>
                      <a:pt x="0" y="137"/>
                    </a:lnTo>
                    <a:close/>
                  </a:path>
                </a:pathLst>
              </a:custGeom>
              <a:gradFill>
                <a:gsLst>
                  <a:gs pos="18000">
                    <a:schemeClr val="tx1">
                      <a:lumMod val="95000"/>
                      <a:lumOff val="5000"/>
                    </a:schemeClr>
                  </a:gs>
                  <a:gs pos="100000">
                    <a:schemeClr val="accent2">
                      <a:lumMod val="50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8" name="Freeform 105">
                <a:extLst>
                  <a:ext uri="{FF2B5EF4-FFF2-40B4-BE49-F238E27FC236}">
                    <a16:creationId xmlns:a16="http://schemas.microsoft.com/office/drawing/2014/main" id="{EE946EC6-5E53-3A7D-BADC-D7A169691515}"/>
                  </a:ext>
                </a:extLst>
              </p:cNvPr>
              <p:cNvSpPr>
                <a:spLocks/>
              </p:cNvSpPr>
              <p:nvPr/>
            </p:nvSpPr>
            <p:spPr bwMode="auto">
              <a:xfrm>
                <a:off x="2593066" y="3076346"/>
                <a:ext cx="829492" cy="179811"/>
              </a:xfrm>
              <a:custGeom>
                <a:avLst/>
                <a:gdLst>
                  <a:gd name="T0" fmla="*/ 0 w 632"/>
                  <a:gd name="T1" fmla="*/ 137 h 137"/>
                  <a:gd name="T2" fmla="*/ 0 w 632"/>
                  <a:gd name="T3" fmla="*/ 137 h 137"/>
                  <a:gd name="T4" fmla="*/ 431 w 632"/>
                  <a:gd name="T5" fmla="*/ 5 h 137"/>
                  <a:gd name="T6" fmla="*/ 632 w 632"/>
                  <a:gd name="T7" fmla="*/ 0 h 137"/>
                  <a:gd name="T8" fmla="*/ 109 w 632"/>
                  <a:gd name="T9" fmla="*/ 135 h 137"/>
                  <a:gd name="T10" fmla="*/ 0 w 632"/>
                  <a:gd name="T11" fmla="*/ 137 h 137"/>
                </a:gdLst>
                <a:ahLst/>
                <a:cxnLst>
                  <a:cxn ang="0">
                    <a:pos x="T0" y="T1"/>
                  </a:cxn>
                  <a:cxn ang="0">
                    <a:pos x="T2" y="T3"/>
                  </a:cxn>
                  <a:cxn ang="0">
                    <a:pos x="T4" y="T5"/>
                  </a:cxn>
                  <a:cxn ang="0">
                    <a:pos x="T6" y="T7"/>
                  </a:cxn>
                  <a:cxn ang="0">
                    <a:pos x="T8" y="T9"/>
                  </a:cxn>
                  <a:cxn ang="0">
                    <a:pos x="T10" y="T11"/>
                  </a:cxn>
                </a:cxnLst>
                <a:rect l="0" t="0" r="r" b="b"/>
                <a:pathLst>
                  <a:path w="632" h="137">
                    <a:moveTo>
                      <a:pt x="0" y="137"/>
                    </a:moveTo>
                    <a:lnTo>
                      <a:pt x="0" y="137"/>
                    </a:lnTo>
                    <a:lnTo>
                      <a:pt x="431" y="5"/>
                    </a:lnTo>
                    <a:lnTo>
                      <a:pt x="632" y="0"/>
                    </a:lnTo>
                    <a:lnTo>
                      <a:pt x="109" y="135"/>
                    </a:lnTo>
                    <a:lnTo>
                      <a:pt x="0" y="137"/>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9" name="Freeform 106">
                <a:extLst>
                  <a:ext uri="{FF2B5EF4-FFF2-40B4-BE49-F238E27FC236}">
                    <a16:creationId xmlns:a16="http://schemas.microsoft.com/office/drawing/2014/main" id="{15DF0C26-EFC5-AE81-C693-31703F09B559}"/>
                  </a:ext>
                </a:extLst>
              </p:cNvPr>
              <p:cNvSpPr>
                <a:spLocks/>
              </p:cNvSpPr>
              <p:nvPr/>
            </p:nvSpPr>
            <p:spPr bwMode="auto">
              <a:xfrm>
                <a:off x="3152186" y="2818012"/>
                <a:ext cx="270372" cy="266214"/>
              </a:xfrm>
              <a:custGeom>
                <a:avLst/>
                <a:gdLst>
                  <a:gd name="T0" fmla="*/ 0 w 206"/>
                  <a:gd name="T1" fmla="*/ 0 h 199"/>
                  <a:gd name="T2" fmla="*/ 197 w 206"/>
                  <a:gd name="T3" fmla="*/ 0 h 199"/>
                  <a:gd name="T4" fmla="*/ 204 w 206"/>
                  <a:gd name="T5" fmla="*/ 175 h 199"/>
                  <a:gd name="T6" fmla="*/ 206 w 206"/>
                  <a:gd name="T7" fmla="*/ 194 h 199"/>
                  <a:gd name="T8" fmla="*/ 5 w 206"/>
                  <a:gd name="T9" fmla="*/ 199 h 199"/>
                  <a:gd name="T10" fmla="*/ 0 w 206"/>
                  <a:gd name="T11" fmla="*/ 0 h 199"/>
                </a:gdLst>
                <a:ahLst/>
                <a:cxnLst>
                  <a:cxn ang="0">
                    <a:pos x="T0" y="T1"/>
                  </a:cxn>
                  <a:cxn ang="0">
                    <a:pos x="T2" y="T3"/>
                  </a:cxn>
                  <a:cxn ang="0">
                    <a:pos x="T4" y="T5"/>
                  </a:cxn>
                  <a:cxn ang="0">
                    <a:pos x="T6" y="T7"/>
                  </a:cxn>
                  <a:cxn ang="0">
                    <a:pos x="T8" y="T9"/>
                  </a:cxn>
                  <a:cxn ang="0">
                    <a:pos x="T10" y="T11"/>
                  </a:cxn>
                </a:cxnLst>
                <a:rect l="0" t="0" r="r" b="b"/>
                <a:pathLst>
                  <a:path w="206" h="199">
                    <a:moveTo>
                      <a:pt x="0" y="0"/>
                    </a:moveTo>
                    <a:lnTo>
                      <a:pt x="197" y="0"/>
                    </a:lnTo>
                    <a:lnTo>
                      <a:pt x="204" y="175"/>
                    </a:lnTo>
                    <a:lnTo>
                      <a:pt x="206" y="194"/>
                    </a:lnTo>
                    <a:lnTo>
                      <a:pt x="5" y="199"/>
                    </a:lnTo>
                    <a:lnTo>
                      <a:pt x="0"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0" name="Freeform 107">
                <a:extLst>
                  <a:ext uri="{FF2B5EF4-FFF2-40B4-BE49-F238E27FC236}">
                    <a16:creationId xmlns:a16="http://schemas.microsoft.com/office/drawing/2014/main" id="{D78FE773-841D-4329-2502-CB7988E04D0C}"/>
                  </a:ext>
                </a:extLst>
              </p:cNvPr>
              <p:cNvSpPr>
                <a:spLocks/>
              </p:cNvSpPr>
              <p:nvPr/>
            </p:nvSpPr>
            <p:spPr bwMode="auto">
              <a:xfrm>
                <a:off x="2115321" y="2830910"/>
                <a:ext cx="334685" cy="509245"/>
              </a:xfrm>
              <a:custGeom>
                <a:avLst/>
                <a:gdLst>
                  <a:gd name="T0" fmla="*/ 251 w 255"/>
                  <a:gd name="T1" fmla="*/ 388 h 388"/>
                  <a:gd name="T2" fmla="*/ 0 w 255"/>
                  <a:gd name="T3" fmla="*/ 263 h 388"/>
                  <a:gd name="T4" fmla="*/ 5 w 255"/>
                  <a:gd name="T5" fmla="*/ 52 h 388"/>
                  <a:gd name="T6" fmla="*/ 255 w 255"/>
                  <a:gd name="T7" fmla="*/ 0 h 388"/>
                  <a:gd name="T8" fmla="*/ 253 w 255"/>
                  <a:gd name="T9" fmla="*/ 327 h 388"/>
                  <a:gd name="T10" fmla="*/ 251 w 255"/>
                  <a:gd name="T11" fmla="*/ 388 h 388"/>
                </a:gdLst>
                <a:ahLst/>
                <a:cxnLst>
                  <a:cxn ang="0">
                    <a:pos x="T0" y="T1"/>
                  </a:cxn>
                  <a:cxn ang="0">
                    <a:pos x="T2" y="T3"/>
                  </a:cxn>
                  <a:cxn ang="0">
                    <a:pos x="T4" y="T5"/>
                  </a:cxn>
                  <a:cxn ang="0">
                    <a:pos x="T6" y="T7"/>
                  </a:cxn>
                  <a:cxn ang="0">
                    <a:pos x="T8" y="T9"/>
                  </a:cxn>
                  <a:cxn ang="0">
                    <a:pos x="T10" y="T11"/>
                  </a:cxn>
                </a:cxnLst>
                <a:rect l="0" t="0" r="r" b="b"/>
                <a:pathLst>
                  <a:path w="255" h="388">
                    <a:moveTo>
                      <a:pt x="251" y="388"/>
                    </a:moveTo>
                    <a:lnTo>
                      <a:pt x="0" y="263"/>
                    </a:lnTo>
                    <a:lnTo>
                      <a:pt x="5" y="52"/>
                    </a:lnTo>
                    <a:lnTo>
                      <a:pt x="255" y="0"/>
                    </a:lnTo>
                    <a:lnTo>
                      <a:pt x="253" y="327"/>
                    </a:lnTo>
                    <a:lnTo>
                      <a:pt x="251" y="388"/>
                    </a:lnTo>
                    <a:close/>
                  </a:path>
                </a:pathLst>
              </a:custGeom>
              <a:gradFill flip="none" rotWithShape="1">
                <a:gsLst>
                  <a:gs pos="50000">
                    <a:schemeClr val="accent1">
                      <a:lumMod val="50000"/>
                    </a:schemeClr>
                  </a:gs>
                  <a:gs pos="100000">
                    <a:schemeClr val="accent1">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1" name="Freeform 108">
                <a:extLst>
                  <a:ext uri="{FF2B5EF4-FFF2-40B4-BE49-F238E27FC236}">
                    <a16:creationId xmlns:a16="http://schemas.microsoft.com/office/drawing/2014/main" id="{7C1839DA-CF43-C4D6-EB9F-AD2FC5DC995C}"/>
                  </a:ext>
                </a:extLst>
              </p:cNvPr>
              <p:cNvSpPr>
                <a:spLocks/>
              </p:cNvSpPr>
              <p:nvPr/>
            </p:nvSpPr>
            <p:spPr bwMode="auto">
              <a:xfrm>
                <a:off x="2115321" y="2830910"/>
                <a:ext cx="334685" cy="509245"/>
              </a:xfrm>
              <a:custGeom>
                <a:avLst/>
                <a:gdLst>
                  <a:gd name="T0" fmla="*/ 251 w 255"/>
                  <a:gd name="T1" fmla="*/ 388 h 388"/>
                  <a:gd name="T2" fmla="*/ 0 w 255"/>
                  <a:gd name="T3" fmla="*/ 263 h 388"/>
                  <a:gd name="T4" fmla="*/ 5 w 255"/>
                  <a:gd name="T5" fmla="*/ 52 h 388"/>
                  <a:gd name="T6" fmla="*/ 255 w 255"/>
                  <a:gd name="T7" fmla="*/ 0 h 388"/>
                  <a:gd name="T8" fmla="*/ 253 w 255"/>
                  <a:gd name="T9" fmla="*/ 327 h 388"/>
                  <a:gd name="T10" fmla="*/ 251 w 255"/>
                  <a:gd name="T11" fmla="*/ 388 h 388"/>
                </a:gdLst>
                <a:ahLst/>
                <a:cxnLst>
                  <a:cxn ang="0">
                    <a:pos x="T0" y="T1"/>
                  </a:cxn>
                  <a:cxn ang="0">
                    <a:pos x="T2" y="T3"/>
                  </a:cxn>
                  <a:cxn ang="0">
                    <a:pos x="T4" y="T5"/>
                  </a:cxn>
                  <a:cxn ang="0">
                    <a:pos x="T6" y="T7"/>
                  </a:cxn>
                  <a:cxn ang="0">
                    <a:pos x="T8" y="T9"/>
                  </a:cxn>
                  <a:cxn ang="0">
                    <a:pos x="T10" y="T11"/>
                  </a:cxn>
                </a:cxnLst>
                <a:rect l="0" t="0" r="r" b="b"/>
                <a:pathLst>
                  <a:path w="255" h="388">
                    <a:moveTo>
                      <a:pt x="251" y="388"/>
                    </a:moveTo>
                    <a:lnTo>
                      <a:pt x="0" y="263"/>
                    </a:lnTo>
                    <a:lnTo>
                      <a:pt x="5" y="52"/>
                    </a:lnTo>
                    <a:lnTo>
                      <a:pt x="255" y="0"/>
                    </a:lnTo>
                    <a:lnTo>
                      <a:pt x="253" y="327"/>
                    </a:lnTo>
                    <a:lnTo>
                      <a:pt x="251" y="38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2" name="Freeform 109">
                <a:extLst>
                  <a:ext uri="{FF2B5EF4-FFF2-40B4-BE49-F238E27FC236}">
                    <a16:creationId xmlns:a16="http://schemas.microsoft.com/office/drawing/2014/main" id="{520F3C12-9C00-7942-10DD-835B93B08EC4}"/>
                  </a:ext>
                </a:extLst>
              </p:cNvPr>
              <p:cNvSpPr>
                <a:spLocks/>
              </p:cNvSpPr>
              <p:nvPr/>
            </p:nvSpPr>
            <p:spPr bwMode="auto">
              <a:xfrm>
                <a:off x="2439971" y="2830910"/>
                <a:ext cx="514495" cy="515808"/>
              </a:xfrm>
              <a:custGeom>
                <a:avLst/>
                <a:gdLst>
                  <a:gd name="T0" fmla="*/ 388 w 392"/>
                  <a:gd name="T1" fmla="*/ 393 h 393"/>
                  <a:gd name="T2" fmla="*/ 0 w 392"/>
                  <a:gd name="T3" fmla="*/ 388 h 393"/>
                  <a:gd name="T4" fmla="*/ 4 w 392"/>
                  <a:gd name="T5" fmla="*/ 0 h 393"/>
                  <a:gd name="T6" fmla="*/ 392 w 392"/>
                  <a:gd name="T7" fmla="*/ 5 h 393"/>
                  <a:gd name="T8" fmla="*/ 388 w 392"/>
                  <a:gd name="T9" fmla="*/ 393 h 393"/>
                </a:gdLst>
                <a:ahLst/>
                <a:cxnLst>
                  <a:cxn ang="0">
                    <a:pos x="T0" y="T1"/>
                  </a:cxn>
                  <a:cxn ang="0">
                    <a:pos x="T2" y="T3"/>
                  </a:cxn>
                  <a:cxn ang="0">
                    <a:pos x="T4" y="T5"/>
                  </a:cxn>
                  <a:cxn ang="0">
                    <a:pos x="T6" y="T7"/>
                  </a:cxn>
                  <a:cxn ang="0">
                    <a:pos x="T8" y="T9"/>
                  </a:cxn>
                </a:cxnLst>
                <a:rect l="0" t="0" r="r" b="b"/>
                <a:pathLst>
                  <a:path w="392" h="393">
                    <a:moveTo>
                      <a:pt x="388" y="393"/>
                    </a:moveTo>
                    <a:lnTo>
                      <a:pt x="0" y="388"/>
                    </a:lnTo>
                    <a:lnTo>
                      <a:pt x="4" y="0"/>
                    </a:lnTo>
                    <a:lnTo>
                      <a:pt x="392" y="5"/>
                    </a:lnTo>
                    <a:lnTo>
                      <a:pt x="388" y="393"/>
                    </a:lnTo>
                    <a:close/>
                  </a:path>
                </a:pathLst>
              </a:custGeom>
              <a:solidFill>
                <a:schemeClr val="accent1"/>
              </a:solidFill>
              <a:ln w="19050">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3" name="Freeform 110">
                <a:extLst>
                  <a:ext uri="{FF2B5EF4-FFF2-40B4-BE49-F238E27FC236}">
                    <a16:creationId xmlns:a16="http://schemas.microsoft.com/office/drawing/2014/main" id="{35233A62-2A4C-7872-0D68-3A4FDC8F6B19}"/>
                  </a:ext>
                </a:extLst>
              </p:cNvPr>
              <p:cNvSpPr>
                <a:spLocks/>
              </p:cNvSpPr>
              <p:nvPr/>
            </p:nvSpPr>
            <p:spPr bwMode="auto">
              <a:xfrm>
                <a:off x="2444755" y="2830910"/>
                <a:ext cx="514495" cy="515808"/>
              </a:xfrm>
              <a:custGeom>
                <a:avLst/>
                <a:gdLst>
                  <a:gd name="T0" fmla="*/ 388 w 392"/>
                  <a:gd name="T1" fmla="*/ 393 h 393"/>
                  <a:gd name="T2" fmla="*/ 0 w 392"/>
                  <a:gd name="T3" fmla="*/ 388 h 393"/>
                  <a:gd name="T4" fmla="*/ 4 w 392"/>
                  <a:gd name="T5" fmla="*/ 0 h 393"/>
                  <a:gd name="T6" fmla="*/ 392 w 392"/>
                  <a:gd name="T7" fmla="*/ 5 h 393"/>
                  <a:gd name="T8" fmla="*/ 388 w 392"/>
                  <a:gd name="T9" fmla="*/ 393 h 393"/>
                </a:gdLst>
                <a:ahLst/>
                <a:cxnLst>
                  <a:cxn ang="0">
                    <a:pos x="T0" y="T1"/>
                  </a:cxn>
                  <a:cxn ang="0">
                    <a:pos x="T2" y="T3"/>
                  </a:cxn>
                  <a:cxn ang="0">
                    <a:pos x="T4" y="T5"/>
                  </a:cxn>
                  <a:cxn ang="0">
                    <a:pos x="T6" y="T7"/>
                  </a:cxn>
                  <a:cxn ang="0">
                    <a:pos x="T8" y="T9"/>
                  </a:cxn>
                </a:cxnLst>
                <a:rect l="0" t="0" r="r" b="b"/>
                <a:pathLst>
                  <a:path w="392" h="393">
                    <a:moveTo>
                      <a:pt x="388" y="393"/>
                    </a:moveTo>
                    <a:lnTo>
                      <a:pt x="0" y="388"/>
                    </a:lnTo>
                    <a:lnTo>
                      <a:pt x="4" y="0"/>
                    </a:lnTo>
                    <a:lnTo>
                      <a:pt x="392" y="5"/>
                    </a:lnTo>
                    <a:lnTo>
                      <a:pt x="388" y="39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4" name="Freeform 111">
                <a:extLst>
                  <a:ext uri="{FF2B5EF4-FFF2-40B4-BE49-F238E27FC236}">
                    <a16:creationId xmlns:a16="http://schemas.microsoft.com/office/drawing/2014/main" id="{21ADEFAE-0B7D-BE67-1664-656AB2313B64}"/>
                  </a:ext>
                </a:extLst>
              </p:cNvPr>
              <p:cNvSpPr>
                <a:spLocks/>
              </p:cNvSpPr>
              <p:nvPr/>
            </p:nvSpPr>
            <p:spPr bwMode="auto">
              <a:xfrm>
                <a:off x="831708" y="3241719"/>
                <a:ext cx="313685" cy="552558"/>
              </a:xfrm>
              <a:custGeom>
                <a:avLst/>
                <a:gdLst>
                  <a:gd name="T0" fmla="*/ 3 w 239"/>
                  <a:gd name="T1" fmla="*/ 421 h 421"/>
                  <a:gd name="T2" fmla="*/ 183 w 239"/>
                  <a:gd name="T3" fmla="*/ 284 h 421"/>
                  <a:gd name="T4" fmla="*/ 239 w 239"/>
                  <a:gd name="T5" fmla="*/ 243 h 421"/>
                  <a:gd name="T6" fmla="*/ 237 w 239"/>
                  <a:gd name="T7" fmla="*/ 63 h 421"/>
                  <a:gd name="T8" fmla="*/ 237 w 239"/>
                  <a:gd name="T9" fmla="*/ 49 h 421"/>
                  <a:gd name="T10" fmla="*/ 237 w 239"/>
                  <a:gd name="T11" fmla="*/ 11 h 421"/>
                  <a:gd name="T12" fmla="*/ 0 w 239"/>
                  <a:gd name="T13" fmla="*/ 0 h 421"/>
                  <a:gd name="T14" fmla="*/ 3 w 239"/>
                  <a:gd name="T15" fmla="*/ 357 h 421"/>
                  <a:gd name="T16" fmla="*/ 3 w 239"/>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1">
                    <a:moveTo>
                      <a:pt x="3" y="421"/>
                    </a:moveTo>
                    <a:lnTo>
                      <a:pt x="183" y="284"/>
                    </a:lnTo>
                    <a:lnTo>
                      <a:pt x="239" y="243"/>
                    </a:lnTo>
                    <a:lnTo>
                      <a:pt x="237" y="63"/>
                    </a:lnTo>
                    <a:lnTo>
                      <a:pt x="237" y="49"/>
                    </a:lnTo>
                    <a:lnTo>
                      <a:pt x="237" y="11"/>
                    </a:lnTo>
                    <a:lnTo>
                      <a:pt x="0" y="0"/>
                    </a:lnTo>
                    <a:lnTo>
                      <a:pt x="3" y="357"/>
                    </a:lnTo>
                    <a:lnTo>
                      <a:pt x="3" y="421"/>
                    </a:lnTo>
                    <a:close/>
                  </a:path>
                </a:pathLst>
              </a:custGeom>
              <a:solidFill>
                <a:srgbClr val="0049A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5" name="Freeform 112">
                <a:extLst>
                  <a:ext uri="{FF2B5EF4-FFF2-40B4-BE49-F238E27FC236}">
                    <a16:creationId xmlns:a16="http://schemas.microsoft.com/office/drawing/2014/main" id="{74CB2457-01E1-FA34-77C1-092F9AE340E9}"/>
                  </a:ext>
                </a:extLst>
              </p:cNvPr>
              <p:cNvSpPr>
                <a:spLocks/>
              </p:cNvSpPr>
              <p:nvPr/>
            </p:nvSpPr>
            <p:spPr bwMode="auto">
              <a:xfrm>
                <a:off x="831708" y="3241719"/>
                <a:ext cx="313685" cy="552558"/>
              </a:xfrm>
              <a:custGeom>
                <a:avLst/>
                <a:gdLst>
                  <a:gd name="T0" fmla="*/ 3 w 239"/>
                  <a:gd name="T1" fmla="*/ 421 h 421"/>
                  <a:gd name="T2" fmla="*/ 183 w 239"/>
                  <a:gd name="T3" fmla="*/ 284 h 421"/>
                  <a:gd name="T4" fmla="*/ 239 w 239"/>
                  <a:gd name="T5" fmla="*/ 243 h 421"/>
                  <a:gd name="T6" fmla="*/ 237 w 239"/>
                  <a:gd name="T7" fmla="*/ 63 h 421"/>
                  <a:gd name="T8" fmla="*/ 237 w 239"/>
                  <a:gd name="T9" fmla="*/ 49 h 421"/>
                  <a:gd name="T10" fmla="*/ 237 w 239"/>
                  <a:gd name="T11" fmla="*/ 11 h 421"/>
                  <a:gd name="T12" fmla="*/ 0 w 239"/>
                  <a:gd name="T13" fmla="*/ 0 h 421"/>
                  <a:gd name="T14" fmla="*/ 3 w 239"/>
                  <a:gd name="T15" fmla="*/ 357 h 421"/>
                  <a:gd name="T16" fmla="*/ 3 w 239"/>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1">
                    <a:moveTo>
                      <a:pt x="3" y="421"/>
                    </a:moveTo>
                    <a:lnTo>
                      <a:pt x="183" y="284"/>
                    </a:lnTo>
                    <a:lnTo>
                      <a:pt x="239" y="243"/>
                    </a:lnTo>
                    <a:lnTo>
                      <a:pt x="237" y="63"/>
                    </a:lnTo>
                    <a:lnTo>
                      <a:pt x="237" y="49"/>
                    </a:lnTo>
                    <a:lnTo>
                      <a:pt x="237" y="11"/>
                    </a:lnTo>
                    <a:lnTo>
                      <a:pt x="0" y="0"/>
                    </a:lnTo>
                    <a:lnTo>
                      <a:pt x="3" y="357"/>
                    </a:lnTo>
                    <a:lnTo>
                      <a:pt x="3" y="421"/>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6" name="Freeform 113">
                <a:extLst>
                  <a:ext uri="{FF2B5EF4-FFF2-40B4-BE49-F238E27FC236}">
                    <a16:creationId xmlns:a16="http://schemas.microsoft.com/office/drawing/2014/main" id="{4FC7868B-7783-4052-02AC-534CCA04CF96}"/>
                  </a:ext>
                </a:extLst>
              </p:cNvPr>
              <p:cNvSpPr>
                <a:spLocks/>
              </p:cNvSpPr>
              <p:nvPr/>
            </p:nvSpPr>
            <p:spPr bwMode="auto">
              <a:xfrm>
                <a:off x="276526" y="3241719"/>
                <a:ext cx="559120" cy="552558"/>
              </a:xfrm>
              <a:custGeom>
                <a:avLst/>
                <a:gdLst>
                  <a:gd name="T0" fmla="*/ 423 w 426"/>
                  <a:gd name="T1" fmla="*/ 0 h 421"/>
                  <a:gd name="T2" fmla="*/ 0 w 426"/>
                  <a:gd name="T3" fmla="*/ 0 h 421"/>
                  <a:gd name="T4" fmla="*/ 2 w 426"/>
                  <a:gd name="T5" fmla="*/ 402 h 421"/>
                  <a:gd name="T6" fmla="*/ 2 w 426"/>
                  <a:gd name="T7" fmla="*/ 421 h 421"/>
                  <a:gd name="T8" fmla="*/ 426 w 426"/>
                  <a:gd name="T9" fmla="*/ 421 h 421"/>
                  <a:gd name="T10" fmla="*/ 423 w 426"/>
                  <a:gd name="T11" fmla="*/ 0 h 421"/>
                </a:gdLst>
                <a:ahLst/>
                <a:cxnLst>
                  <a:cxn ang="0">
                    <a:pos x="T0" y="T1"/>
                  </a:cxn>
                  <a:cxn ang="0">
                    <a:pos x="T2" y="T3"/>
                  </a:cxn>
                  <a:cxn ang="0">
                    <a:pos x="T4" y="T5"/>
                  </a:cxn>
                  <a:cxn ang="0">
                    <a:pos x="T6" y="T7"/>
                  </a:cxn>
                  <a:cxn ang="0">
                    <a:pos x="T8" y="T9"/>
                  </a:cxn>
                  <a:cxn ang="0">
                    <a:pos x="T10" y="T11"/>
                  </a:cxn>
                </a:cxnLst>
                <a:rect l="0" t="0" r="r" b="b"/>
                <a:pathLst>
                  <a:path w="426" h="421">
                    <a:moveTo>
                      <a:pt x="423" y="0"/>
                    </a:moveTo>
                    <a:lnTo>
                      <a:pt x="0" y="0"/>
                    </a:lnTo>
                    <a:lnTo>
                      <a:pt x="2" y="402"/>
                    </a:lnTo>
                    <a:lnTo>
                      <a:pt x="2" y="421"/>
                    </a:lnTo>
                    <a:lnTo>
                      <a:pt x="426" y="421"/>
                    </a:lnTo>
                    <a:lnTo>
                      <a:pt x="423"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7" name="Freeform 114">
                <a:extLst>
                  <a:ext uri="{FF2B5EF4-FFF2-40B4-BE49-F238E27FC236}">
                    <a16:creationId xmlns:a16="http://schemas.microsoft.com/office/drawing/2014/main" id="{5C3E4C80-1038-B140-B7AE-075FFB50A19E}"/>
                  </a:ext>
                </a:extLst>
              </p:cNvPr>
              <p:cNvSpPr>
                <a:spLocks/>
              </p:cNvSpPr>
              <p:nvPr/>
            </p:nvSpPr>
            <p:spPr bwMode="auto">
              <a:xfrm>
                <a:off x="2022134" y="3346718"/>
                <a:ext cx="574869" cy="422621"/>
              </a:xfrm>
              <a:custGeom>
                <a:avLst/>
                <a:gdLst>
                  <a:gd name="T0" fmla="*/ 433 w 438"/>
                  <a:gd name="T1" fmla="*/ 322 h 322"/>
                  <a:gd name="T2" fmla="*/ 438 w 438"/>
                  <a:gd name="T3" fmla="*/ 121 h 322"/>
                  <a:gd name="T4" fmla="*/ 2 w 438"/>
                  <a:gd name="T5" fmla="*/ 0 h 322"/>
                  <a:gd name="T6" fmla="*/ 0 w 438"/>
                  <a:gd name="T7" fmla="*/ 107 h 322"/>
                  <a:gd name="T8" fmla="*/ 433 w 438"/>
                  <a:gd name="T9" fmla="*/ 322 h 322"/>
                </a:gdLst>
                <a:ahLst/>
                <a:cxnLst>
                  <a:cxn ang="0">
                    <a:pos x="T0" y="T1"/>
                  </a:cxn>
                  <a:cxn ang="0">
                    <a:pos x="T2" y="T3"/>
                  </a:cxn>
                  <a:cxn ang="0">
                    <a:pos x="T4" y="T5"/>
                  </a:cxn>
                  <a:cxn ang="0">
                    <a:pos x="T6" y="T7"/>
                  </a:cxn>
                  <a:cxn ang="0">
                    <a:pos x="T8" y="T9"/>
                  </a:cxn>
                </a:cxnLst>
                <a:rect l="0" t="0" r="r" b="b"/>
                <a:pathLst>
                  <a:path w="438" h="322">
                    <a:moveTo>
                      <a:pt x="433" y="322"/>
                    </a:moveTo>
                    <a:lnTo>
                      <a:pt x="438" y="121"/>
                    </a:lnTo>
                    <a:lnTo>
                      <a:pt x="2" y="0"/>
                    </a:lnTo>
                    <a:lnTo>
                      <a:pt x="0" y="107"/>
                    </a:lnTo>
                    <a:lnTo>
                      <a:pt x="433" y="322"/>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8" name="Freeform 115">
                <a:extLst>
                  <a:ext uri="{FF2B5EF4-FFF2-40B4-BE49-F238E27FC236}">
                    <a16:creationId xmlns:a16="http://schemas.microsoft.com/office/drawing/2014/main" id="{D5EB65EC-EE73-DE44-DBC1-2834A15F0815}"/>
                  </a:ext>
                </a:extLst>
              </p:cNvPr>
              <p:cNvSpPr>
                <a:spLocks/>
              </p:cNvSpPr>
              <p:nvPr/>
            </p:nvSpPr>
            <p:spPr bwMode="auto">
              <a:xfrm>
                <a:off x="2022134" y="3346718"/>
                <a:ext cx="574869" cy="422621"/>
              </a:xfrm>
              <a:custGeom>
                <a:avLst/>
                <a:gdLst>
                  <a:gd name="T0" fmla="*/ 433 w 438"/>
                  <a:gd name="T1" fmla="*/ 322 h 322"/>
                  <a:gd name="T2" fmla="*/ 438 w 438"/>
                  <a:gd name="T3" fmla="*/ 121 h 322"/>
                  <a:gd name="T4" fmla="*/ 2 w 438"/>
                  <a:gd name="T5" fmla="*/ 0 h 322"/>
                  <a:gd name="T6" fmla="*/ 0 w 438"/>
                  <a:gd name="T7" fmla="*/ 107 h 322"/>
                  <a:gd name="T8" fmla="*/ 433 w 438"/>
                  <a:gd name="T9" fmla="*/ 322 h 322"/>
                </a:gdLst>
                <a:ahLst/>
                <a:cxnLst>
                  <a:cxn ang="0">
                    <a:pos x="T0" y="T1"/>
                  </a:cxn>
                  <a:cxn ang="0">
                    <a:pos x="T2" y="T3"/>
                  </a:cxn>
                  <a:cxn ang="0">
                    <a:pos x="T4" y="T5"/>
                  </a:cxn>
                  <a:cxn ang="0">
                    <a:pos x="T6" y="T7"/>
                  </a:cxn>
                  <a:cxn ang="0">
                    <a:pos x="T8" y="T9"/>
                  </a:cxn>
                </a:cxnLst>
                <a:rect l="0" t="0" r="r" b="b"/>
                <a:pathLst>
                  <a:path w="438" h="322">
                    <a:moveTo>
                      <a:pt x="433" y="322"/>
                    </a:moveTo>
                    <a:lnTo>
                      <a:pt x="438" y="121"/>
                    </a:lnTo>
                    <a:lnTo>
                      <a:pt x="2" y="0"/>
                    </a:lnTo>
                    <a:lnTo>
                      <a:pt x="0" y="107"/>
                    </a:lnTo>
                    <a:lnTo>
                      <a:pt x="433" y="32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19" name="Freeform 116">
                <a:extLst>
                  <a:ext uri="{FF2B5EF4-FFF2-40B4-BE49-F238E27FC236}">
                    <a16:creationId xmlns:a16="http://schemas.microsoft.com/office/drawing/2014/main" id="{812329F4-00C1-F437-D5AE-2632916906EE}"/>
                  </a:ext>
                </a:extLst>
              </p:cNvPr>
              <p:cNvSpPr>
                <a:spLocks/>
              </p:cNvSpPr>
              <p:nvPr/>
            </p:nvSpPr>
            <p:spPr bwMode="auto">
              <a:xfrm>
                <a:off x="2024759" y="3346718"/>
                <a:ext cx="829492" cy="164061"/>
              </a:xfrm>
              <a:custGeom>
                <a:avLst/>
                <a:gdLst>
                  <a:gd name="T0" fmla="*/ 0 w 632"/>
                  <a:gd name="T1" fmla="*/ 0 h 125"/>
                  <a:gd name="T2" fmla="*/ 0 w 632"/>
                  <a:gd name="T3" fmla="*/ 0 h 125"/>
                  <a:gd name="T4" fmla="*/ 436 w 632"/>
                  <a:gd name="T5" fmla="*/ 121 h 125"/>
                  <a:gd name="T6" fmla="*/ 632 w 632"/>
                  <a:gd name="T7" fmla="*/ 125 h 125"/>
                  <a:gd name="T8" fmla="*/ 109 w 632"/>
                  <a:gd name="T9" fmla="*/ 0 h 125"/>
                  <a:gd name="T10" fmla="*/ 0 w 632"/>
                  <a:gd name="T11" fmla="*/ 0 h 125"/>
                </a:gdLst>
                <a:ahLst/>
                <a:cxnLst>
                  <a:cxn ang="0">
                    <a:pos x="T0" y="T1"/>
                  </a:cxn>
                  <a:cxn ang="0">
                    <a:pos x="T2" y="T3"/>
                  </a:cxn>
                  <a:cxn ang="0">
                    <a:pos x="T4" y="T5"/>
                  </a:cxn>
                  <a:cxn ang="0">
                    <a:pos x="T6" y="T7"/>
                  </a:cxn>
                  <a:cxn ang="0">
                    <a:pos x="T8" y="T9"/>
                  </a:cxn>
                  <a:cxn ang="0">
                    <a:pos x="T10" y="T11"/>
                  </a:cxn>
                </a:cxnLst>
                <a:rect l="0" t="0" r="r" b="b"/>
                <a:pathLst>
                  <a:path w="632" h="125">
                    <a:moveTo>
                      <a:pt x="0" y="0"/>
                    </a:moveTo>
                    <a:lnTo>
                      <a:pt x="0" y="0"/>
                    </a:lnTo>
                    <a:lnTo>
                      <a:pt x="436" y="121"/>
                    </a:lnTo>
                    <a:lnTo>
                      <a:pt x="632" y="125"/>
                    </a:lnTo>
                    <a:lnTo>
                      <a:pt x="109" y="0"/>
                    </a:lnTo>
                    <a:lnTo>
                      <a:pt x="0" y="0"/>
                    </a:lnTo>
                    <a:close/>
                  </a:path>
                </a:pathLst>
              </a:custGeom>
              <a:gradFill>
                <a:gsLst>
                  <a:gs pos="50000">
                    <a:schemeClr val="accent1">
                      <a:lumMod val="50000"/>
                    </a:schemeClr>
                  </a:gs>
                  <a:gs pos="100000">
                    <a:schemeClr val="accent1">
                      <a:lumMod val="60000"/>
                      <a:lumOff val="4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0" name="Freeform 117">
                <a:extLst>
                  <a:ext uri="{FF2B5EF4-FFF2-40B4-BE49-F238E27FC236}">
                    <a16:creationId xmlns:a16="http://schemas.microsoft.com/office/drawing/2014/main" id="{62E0B9D6-1FFA-FE93-EFDB-C0BEC88B948F}"/>
                  </a:ext>
                </a:extLst>
              </p:cNvPr>
              <p:cNvSpPr>
                <a:spLocks/>
              </p:cNvSpPr>
              <p:nvPr/>
            </p:nvSpPr>
            <p:spPr bwMode="auto">
              <a:xfrm>
                <a:off x="2024759" y="3346718"/>
                <a:ext cx="829492" cy="164061"/>
              </a:xfrm>
              <a:custGeom>
                <a:avLst/>
                <a:gdLst>
                  <a:gd name="T0" fmla="*/ 0 w 632"/>
                  <a:gd name="T1" fmla="*/ 0 h 125"/>
                  <a:gd name="T2" fmla="*/ 0 w 632"/>
                  <a:gd name="T3" fmla="*/ 0 h 125"/>
                  <a:gd name="T4" fmla="*/ 436 w 632"/>
                  <a:gd name="T5" fmla="*/ 121 h 125"/>
                  <a:gd name="T6" fmla="*/ 632 w 632"/>
                  <a:gd name="T7" fmla="*/ 125 h 125"/>
                  <a:gd name="T8" fmla="*/ 109 w 632"/>
                  <a:gd name="T9" fmla="*/ 0 h 125"/>
                  <a:gd name="T10" fmla="*/ 0 w 632"/>
                  <a:gd name="T11" fmla="*/ 0 h 125"/>
                </a:gdLst>
                <a:ahLst/>
                <a:cxnLst>
                  <a:cxn ang="0">
                    <a:pos x="T0" y="T1"/>
                  </a:cxn>
                  <a:cxn ang="0">
                    <a:pos x="T2" y="T3"/>
                  </a:cxn>
                  <a:cxn ang="0">
                    <a:pos x="T4" y="T5"/>
                  </a:cxn>
                  <a:cxn ang="0">
                    <a:pos x="T6" y="T7"/>
                  </a:cxn>
                  <a:cxn ang="0">
                    <a:pos x="T8" y="T9"/>
                  </a:cxn>
                  <a:cxn ang="0">
                    <a:pos x="T10" y="T11"/>
                  </a:cxn>
                </a:cxnLst>
                <a:rect l="0" t="0" r="r" b="b"/>
                <a:pathLst>
                  <a:path w="632" h="125">
                    <a:moveTo>
                      <a:pt x="0" y="0"/>
                    </a:moveTo>
                    <a:lnTo>
                      <a:pt x="0" y="0"/>
                    </a:lnTo>
                    <a:lnTo>
                      <a:pt x="436" y="121"/>
                    </a:lnTo>
                    <a:lnTo>
                      <a:pt x="632" y="125"/>
                    </a:lnTo>
                    <a:lnTo>
                      <a:pt x="109" y="0"/>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1" name="Freeform 118">
                <a:extLst>
                  <a:ext uri="{FF2B5EF4-FFF2-40B4-BE49-F238E27FC236}">
                    <a16:creationId xmlns:a16="http://schemas.microsoft.com/office/drawing/2014/main" id="{4EFF3F1E-7511-9E8F-F13F-7EEA28701B3D}"/>
                  </a:ext>
                </a:extLst>
              </p:cNvPr>
              <p:cNvSpPr>
                <a:spLocks/>
              </p:cNvSpPr>
              <p:nvPr userDrawn="1"/>
            </p:nvSpPr>
            <p:spPr bwMode="auto">
              <a:xfrm>
                <a:off x="2588050" y="3503137"/>
                <a:ext cx="263810" cy="270372"/>
              </a:xfrm>
              <a:custGeom>
                <a:avLst/>
                <a:gdLst>
                  <a:gd name="T0" fmla="*/ 0 w 201"/>
                  <a:gd name="T1" fmla="*/ 201 h 206"/>
                  <a:gd name="T2" fmla="*/ 196 w 201"/>
                  <a:gd name="T3" fmla="*/ 206 h 206"/>
                  <a:gd name="T4" fmla="*/ 201 w 201"/>
                  <a:gd name="T5" fmla="*/ 4 h 206"/>
                  <a:gd name="T6" fmla="*/ 5 w 201"/>
                  <a:gd name="T7" fmla="*/ 0 h 206"/>
                  <a:gd name="T8" fmla="*/ 0 w 201"/>
                  <a:gd name="T9" fmla="*/ 201 h 206"/>
                </a:gdLst>
                <a:ahLst/>
                <a:cxnLst>
                  <a:cxn ang="0">
                    <a:pos x="T0" y="T1"/>
                  </a:cxn>
                  <a:cxn ang="0">
                    <a:pos x="T2" y="T3"/>
                  </a:cxn>
                  <a:cxn ang="0">
                    <a:pos x="T4" y="T5"/>
                  </a:cxn>
                  <a:cxn ang="0">
                    <a:pos x="T6" y="T7"/>
                  </a:cxn>
                  <a:cxn ang="0">
                    <a:pos x="T8" y="T9"/>
                  </a:cxn>
                </a:cxnLst>
                <a:rect l="0" t="0" r="r" b="b"/>
                <a:pathLst>
                  <a:path w="201" h="206">
                    <a:moveTo>
                      <a:pt x="0" y="201"/>
                    </a:moveTo>
                    <a:lnTo>
                      <a:pt x="196" y="206"/>
                    </a:lnTo>
                    <a:lnTo>
                      <a:pt x="201" y="4"/>
                    </a:lnTo>
                    <a:lnTo>
                      <a:pt x="5" y="0"/>
                    </a:lnTo>
                    <a:lnTo>
                      <a:pt x="0" y="20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2" name="Freeform 119">
                <a:extLst>
                  <a:ext uri="{FF2B5EF4-FFF2-40B4-BE49-F238E27FC236}">
                    <a16:creationId xmlns:a16="http://schemas.microsoft.com/office/drawing/2014/main" id="{762880D8-BC7F-7FC9-7175-3FA85E9AB866}"/>
                  </a:ext>
                </a:extLst>
              </p:cNvPr>
              <p:cNvSpPr>
                <a:spLocks/>
              </p:cNvSpPr>
              <p:nvPr/>
            </p:nvSpPr>
            <p:spPr bwMode="auto">
              <a:xfrm>
                <a:off x="1733387" y="3703715"/>
                <a:ext cx="524995" cy="597182"/>
              </a:xfrm>
              <a:custGeom>
                <a:avLst/>
                <a:gdLst>
                  <a:gd name="T0" fmla="*/ 395 w 400"/>
                  <a:gd name="T1" fmla="*/ 192 h 455"/>
                  <a:gd name="T2" fmla="*/ 0 w 400"/>
                  <a:gd name="T3" fmla="*/ 0 h 455"/>
                  <a:gd name="T4" fmla="*/ 4 w 400"/>
                  <a:gd name="T5" fmla="*/ 126 h 455"/>
                  <a:gd name="T6" fmla="*/ 400 w 400"/>
                  <a:gd name="T7" fmla="*/ 455 h 455"/>
                  <a:gd name="T8" fmla="*/ 395 w 400"/>
                  <a:gd name="T9" fmla="*/ 192 h 455"/>
                </a:gdLst>
                <a:ahLst/>
                <a:cxnLst>
                  <a:cxn ang="0">
                    <a:pos x="T0" y="T1"/>
                  </a:cxn>
                  <a:cxn ang="0">
                    <a:pos x="T2" y="T3"/>
                  </a:cxn>
                  <a:cxn ang="0">
                    <a:pos x="T4" y="T5"/>
                  </a:cxn>
                  <a:cxn ang="0">
                    <a:pos x="T6" y="T7"/>
                  </a:cxn>
                  <a:cxn ang="0">
                    <a:pos x="T8" y="T9"/>
                  </a:cxn>
                </a:cxnLst>
                <a:rect l="0" t="0" r="r" b="b"/>
                <a:pathLst>
                  <a:path w="400" h="455">
                    <a:moveTo>
                      <a:pt x="395" y="192"/>
                    </a:moveTo>
                    <a:lnTo>
                      <a:pt x="0" y="0"/>
                    </a:lnTo>
                    <a:lnTo>
                      <a:pt x="4" y="126"/>
                    </a:lnTo>
                    <a:lnTo>
                      <a:pt x="400" y="455"/>
                    </a:lnTo>
                    <a:lnTo>
                      <a:pt x="395" y="192"/>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3" name="Freeform 120">
                <a:extLst>
                  <a:ext uri="{FF2B5EF4-FFF2-40B4-BE49-F238E27FC236}">
                    <a16:creationId xmlns:a16="http://schemas.microsoft.com/office/drawing/2014/main" id="{0A3D4E97-C5AF-4C92-311F-B5DD0C57DBD7}"/>
                  </a:ext>
                </a:extLst>
              </p:cNvPr>
              <p:cNvSpPr>
                <a:spLocks/>
              </p:cNvSpPr>
              <p:nvPr/>
            </p:nvSpPr>
            <p:spPr bwMode="auto">
              <a:xfrm>
                <a:off x="1733387" y="3703715"/>
                <a:ext cx="524995" cy="597182"/>
              </a:xfrm>
              <a:custGeom>
                <a:avLst/>
                <a:gdLst>
                  <a:gd name="T0" fmla="*/ 395 w 400"/>
                  <a:gd name="T1" fmla="*/ 192 h 455"/>
                  <a:gd name="T2" fmla="*/ 0 w 400"/>
                  <a:gd name="T3" fmla="*/ 0 h 455"/>
                  <a:gd name="T4" fmla="*/ 4 w 400"/>
                  <a:gd name="T5" fmla="*/ 126 h 455"/>
                  <a:gd name="T6" fmla="*/ 400 w 400"/>
                  <a:gd name="T7" fmla="*/ 455 h 455"/>
                  <a:gd name="T8" fmla="*/ 395 w 400"/>
                  <a:gd name="T9" fmla="*/ 192 h 455"/>
                </a:gdLst>
                <a:ahLst/>
                <a:cxnLst>
                  <a:cxn ang="0">
                    <a:pos x="T0" y="T1"/>
                  </a:cxn>
                  <a:cxn ang="0">
                    <a:pos x="T2" y="T3"/>
                  </a:cxn>
                  <a:cxn ang="0">
                    <a:pos x="T4" y="T5"/>
                  </a:cxn>
                  <a:cxn ang="0">
                    <a:pos x="T6" y="T7"/>
                  </a:cxn>
                  <a:cxn ang="0">
                    <a:pos x="T8" y="T9"/>
                  </a:cxn>
                </a:cxnLst>
                <a:rect l="0" t="0" r="r" b="b"/>
                <a:pathLst>
                  <a:path w="400" h="455">
                    <a:moveTo>
                      <a:pt x="395" y="192"/>
                    </a:moveTo>
                    <a:lnTo>
                      <a:pt x="0" y="0"/>
                    </a:lnTo>
                    <a:lnTo>
                      <a:pt x="4" y="126"/>
                    </a:lnTo>
                    <a:lnTo>
                      <a:pt x="400" y="455"/>
                    </a:lnTo>
                    <a:lnTo>
                      <a:pt x="395" y="19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4" name="Freeform 121">
                <a:extLst>
                  <a:ext uri="{FF2B5EF4-FFF2-40B4-BE49-F238E27FC236}">
                    <a16:creationId xmlns:a16="http://schemas.microsoft.com/office/drawing/2014/main" id="{A546E853-F748-B8ED-4E3A-88C7983DACD8}"/>
                  </a:ext>
                </a:extLst>
              </p:cNvPr>
              <p:cNvSpPr>
                <a:spLocks/>
              </p:cNvSpPr>
              <p:nvPr/>
            </p:nvSpPr>
            <p:spPr bwMode="auto">
              <a:xfrm>
                <a:off x="2251820" y="3949149"/>
                <a:ext cx="370121" cy="351747"/>
              </a:xfrm>
              <a:custGeom>
                <a:avLst/>
                <a:gdLst>
                  <a:gd name="T0" fmla="*/ 282 w 282"/>
                  <a:gd name="T1" fmla="*/ 260 h 268"/>
                  <a:gd name="T2" fmla="*/ 282 w 282"/>
                  <a:gd name="T3" fmla="*/ 0 h 268"/>
                  <a:gd name="T4" fmla="*/ 0 w 282"/>
                  <a:gd name="T5" fmla="*/ 5 h 268"/>
                  <a:gd name="T6" fmla="*/ 5 w 282"/>
                  <a:gd name="T7" fmla="*/ 268 h 268"/>
                  <a:gd name="T8" fmla="*/ 282 w 282"/>
                  <a:gd name="T9" fmla="*/ 260 h 268"/>
                </a:gdLst>
                <a:ahLst/>
                <a:cxnLst>
                  <a:cxn ang="0">
                    <a:pos x="T0" y="T1"/>
                  </a:cxn>
                  <a:cxn ang="0">
                    <a:pos x="T2" y="T3"/>
                  </a:cxn>
                  <a:cxn ang="0">
                    <a:pos x="T4" y="T5"/>
                  </a:cxn>
                  <a:cxn ang="0">
                    <a:pos x="T6" y="T7"/>
                  </a:cxn>
                  <a:cxn ang="0">
                    <a:pos x="T8" y="T9"/>
                  </a:cxn>
                </a:cxnLst>
                <a:rect l="0" t="0" r="r" b="b"/>
                <a:pathLst>
                  <a:path w="282" h="268">
                    <a:moveTo>
                      <a:pt x="282" y="260"/>
                    </a:moveTo>
                    <a:lnTo>
                      <a:pt x="282" y="0"/>
                    </a:lnTo>
                    <a:lnTo>
                      <a:pt x="0" y="5"/>
                    </a:lnTo>
                    <a:lnTo>
                      <a:pt x="5" y="268"/>
                    </a:lnTo>
                    <a:lnTo>
                      <a:pt x="282" y="26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5" name="Freeform 122">
                <a:extLst>
                  <a:ext uri="{FF2B5EF4-FFF2-40B4-BE49-F238E27FC236}">
                    <a16:creationId xmlns:a16="http://schemas.microsoft.com/office/drawing/2014/main" id="{D8C18D83-DA38-FC7E-3EE0-E67D9744FD57}"/>
                  </a:ext>
                </a:extLst>
              </p:cNvPr>
              <p:cNvSpPr>
                <a:spLocks/>
              </p:cNvSpPr>
              <p:nvPr/>
            </p:nvSpPr>
            <p:spPr bwMode="auto">
              <a:xfrm>
                <a:off x="1733387" y="3694527"/>
                <a:ext cx="888554" cy="261185"/>
              </a:xfrm>
              <a:custGeom>
                <a:avLst/>
                <a:gdLst>
                  <a:gd name="T0" fmla="*/ 677 w 677"/>
                  <a:gd name="T1" fmla="*/ 194 h 199"/>
                  <a:gd name="T2" fmla="*/ 149 w 677"/>
                  <a:gd name="T3" fmla="*/ 0 h 199"/>
                  <a:gd name="T4" fmla="*/ 0 w 677"/>
                  <a:gd name="T5" fmla="*/ 7 h 199"/>
                  <a:gd name="T6" fmla="*/ 395 w 677"/>
                  <a:gd name="T7" fmla="*/ 199 h 199"/>
                  <a:gd name="T8" fmla="*/ 677 w 677"/>
                  <a:gd name="T9" fmla="*/ 194 h 199"/>
                </a:gdLst>
                <a:ahLst/>
                <a:cxnLst>
                  <a:cxn ang="0">
                    <a:pos x="T0" y="T1"/>
                  </a:cxn>
                  <a:cxn ang="0">
                    <a:pos x="T2" y="T3"/>
                  </a:cxn>
                  <a:cxn ang="0">
                    <a:pos x="T4" y="T5"/>
                  </a:cxn>
                  <a:cxn ang="0">
                    <a:pos x="T6" y="T7"/>
                  </a:cxn>
                  <a:cxn ang="0">
                    <a:pos x="T8" y="T9"/>
                  </a:cxn>
                </a:cxnLst>
                <a:rect l="0" t="0" r="r" b="b"/>
                <a:pathLst>
                  <a:path w="677" h="199">
                    <a:moveTo>
                      <a:pt x="677" y="194"/>
                    </a:moveTo>
                    <a:lnTo>
                      <a:pt x="149" y="0"/>
                    </a:lnTo>
                    <a:lnTo>
                      <a:pt x="0" y="7"/>
                    </a:lnTo>
                    <a:lnTo>
                      <a:pt x="395" y="199"/>
                    </a:lnTo>
                    <a:lnTo>
                      <a:pt x="677" y="194"/>
                    </a:lnTo>
                    <a:close/>
                  </a:path>
                </a:pathLst>
              </a:custGeom>
              <a:gradFill>
                <a:gsLst>
                  <a:gs pos="18000">
                    <a:schemeClr val="tx1">
                      <a:lumMod val="95000"/>
                      <a:lumOff val="5000"/>
                    </a:schemeClr>
                  </a:gs>
                  <a:gs pos="100000">
                    <a:schemeClr val="accent4">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6" name="Freeform 123">
                <a:extLst>
                  <a:ext uri="{FF2B5EF4-FFF2-40B4-BE49-F238E27FC236}">
                    <a16:creationId xmlns:a16="http://schemas.microsoft.com/office/drawing/2014/main" id="{FB1B79EE-98C7-98B2-B039-4A3A10414BA7}"/>
                  </a:ext>
                </a:extLst>
              </p:cNvPr>
              <p:cNvSpPr>
                <a:spLocks/>
              </p:cNvSpPr>
              <p:nvPr/>
            </p:nvSpPr>
            <p:spPr bwMode="auto">
              <a:xfrm>
                <a:off x="1733387" y="3694527"/>
                <a:ext cx="888554" cy="261185"/>
              </a:xfrm>
              <a:custGeom>
                <a:avLst/>
                <a:gdLst>
                  <a:gd name="T0" fmla="*/ 677 w 677"/>
                  <a:gd name="T1" fmla="*/ 194 h 199"/>
                  <a:gd name="T2" fmla="*/ 149 w 677"/>
                  <a:gd name="T3" fmla="*/ 0 h 199"/>
                  <a:gd name="T4" fmla="*/ 0 w 677"/>
                  <a:gd name="T5" fmla="*/ 7 h 199"/>
                  <a:gd name="T6" fmla="*/ 395 w 677"/>
                  <a:gd name="T7" fmla="*/ 199 h 199"/>
                  <a:gd name="T8" fmla="*/ 677 w 677"/>
                  <a:gd name="T9" fmla="*/ 194 h 199"/>
                </a:gdLst>
                <a:ahLst/>
                <a:cxnLst>
                  <a:cxn ang="0">
                    <a:pos x="T0" y="T1"/>
                  </a:cxn>
                  <a:cxn ang="0">
                    <a:pos x="T2" y="T3"/>
                  </a:cxn>
                  <a:cxn ang="0">
                    <a:pos x="T4" y="T5"/>
                  </a:cxn>
                  <a:cxn ang="0">
                    <a:pos x="T6" y="T7"/>
                  </a:cxn>
                  <a:cxn ang="0">
                    <a:pos x="T8" y="T9"/>
                  </a:cxn>
                </a:cxnLst>
                <a:rect l="0" t="0" r="r" b="b"/>
                <a:pathLst>
                  <a:path w="677" h="199">
                    <a:moveTo>
                      <a:pt x="677" y="194"/>
                    </a:moveTo>
                    <a:lnTo>
                      <a:pt x="149" y="0"/>
                    </a:lnTo>
                    <a:lnTo>
                      <a:pt x="0" y="7"/>
                    </a:lnTo>
                    <a:lnTo>
                      <a:pt x="395" y="199"/>
                    </a:lnTo>
                    <a:lnTo>
                      <a:pt x="677" y="194"/>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7" name="Freeform 124">
                <a:extLst>
                  <a:ext uri="{FF2B5EF4-FFF2-40B4-BE49-F238E27FC236}">
                    <a16:creationId xmlns:a16="http://schemas.microsoft.com/office/drawing/2014/main" id="{772B56EE-3587-86E1-CBBD-71F25511DEAD}"/>
                  </a:ext>
                </a:extLst>
              </p:cNvPr>
              <p:cNvSpPr>
                <a:spLocks/>
              </p:cNvSpPr>
              <p:nvPr/>
            </p:nvSpPr>
            <p:spPr bwMode="auto">
              <a:xfrm>
                <a:off x="1621826" y="3244344"/>
                <a:ext cx="732368" cy="59062"/>
              </a:xfrm>
              <a:custGeom>
                <a:avLst/>
                <a:gdLst>
                  <a:gd name="T0" fmla="*/ 172 w 558"/>
                  <a:gd name="T1" fmla="*/ 45 h 45"/>
                  <a:gd name="T2" fmla="*/ 0 w 558"/>
                  <a:gd name="T3" fmla="*/ 5 h 45"/>
                  <a:gd name="T4" fmla="*/ 210 w 558"/>
                  <a:gd name="T5" fmla="*/ 0 h 45"/>
                  <a:gd name="T6" fmla="*/ 558 w 558"/>
                  <a:gd name="T7" fmla="*/ 40 h 45"/>
                  <a:gd name="T8" fmla="*/ 172 w 558"/>
                  <a:gd name="T9" fmla="*/ 45 h 45"/>
                </a:gdLst>
                <a:ahLst/>
                <a:cxnLst>
                  <a:cxn ang="0">
                    <a:pos x="T0" y="T1"/>
                  </a:cxn>
                  <a:cxn ang="0">
                    <a:pos x="T2" y="T3"/>
                  </a:cxn>
                  <a:cxn ang="0">
                    <a:pos x="T4" y="T5"/>
                  </a:cxn>
                  <a:cxn ang="0">
                    <a:pos x="T6" y="T7"/>
                  </a:cxn>
                  <a:cxn ang="0">
                    <a:pos x="T8" y="T9"/>
                  </a:cxn>
                </a:cxnLst>
                <a:rect l="0" t="0" r="r" b="b"/>
                <a:pathLst>
                  <a:path w="558" h="45">
                    <a:moveTo>
                      <a:pt x="172" y="45"/>
                    </a:moveTo>
                    <a:lnTo>
                      <a:pt x="0" y="5"/>
                    </a:lnTo>
                    <a:lnTo>
                      <a:pt x="210" y="0"/>
                    </a:lnTo>
                    <a:lnTo>
                      <a:pt x="558" y="40"/>
                    </a:lnTo>
                    <a:lnTo>
                      <a:pt x="172" y="45"/>
                    </a:lnTo>
                    <a:close/>
                  </a:path>
                </a:pathLst>
              </a:custGeom>
              <a:gradFill>
                <a:gsLst>
                  <a:gs pos="18000">
                    <a:schemeClr val="tx1">
                      <a:lumMod val="95000"/>
                      <a:lumOff val="5000"/>
                    </a:schemeClr>
                  </a:gs>
                  <a:gs pos="100000">
                    <a:schemeClr val="accent3">
                      <a:lumMod val="5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8" name="Freeform 125">
                <a:extLst>
                  <a:ext uri="{FF2B5EF4-FFF2-40B4-BE49-F238E27FC236}">
                    <a16:creationId xmlns:a16="http://schemas.microsoft.com/office/drawing/2014/main" id="{53E4D684-BD38-833B-E899-FDFA31EA8F03}"/>
                  </a:ext>
                </a:extLst>
              </p:cNvPr>
              <p:cNvSpPr>
                <a:spLocks/>
              </p:cNvSpPr>
              <p:nvPr/>
            </p:nvSpPr>
            <p:spPr bwMode="auto">
              <a:xfrm>
                <a:off x="1621826" y="3250906"/>
                <a:ext cx="232311" cy="561745"/>
              </a:xfrm>
              <a:custGeom>
                <a:avLst/>
                <a:gdLst>
                  <a:gd name="T0" fmla="*/ 177 w 177"/>
                  <a:gd name="T1" fmla="*/ 428 h 428"/>
                  <a:gd name="T2" fmla="*/ 2 w 177"/>
                  <a:gd name="T3" fmla="*/ 208 h 428"/>
                  <a:gd name="T4" fmla="*/ 0 w 177"/>
                  <a:gd name="T5" fmla="*/ 0 h 428"/>
                  <a:gd name="T6" fmla="*/ 172 w 177"/>
                  <a:gd name="T7" fmla="*/ 40 h 428"/>
                  <a:gd name="T8" fmla="*/ 177 w 177"/>
                  <a:gd name="T9" fmla="*/ 428 h 428"/>
                </a:gdLst>
                <a:ahLst/>
                <a:cxnLst>
                  <a:cxn ang="0">
                    <a:pos x="T0" y="T1"/>
                  </a:cxn>
                  <a:cxn ang="0">
                    <a:pos x="T2" y="T3"/>
                  </a:cxn>
                  <a:cxn ang="0">
                    <a:pos x="T4" y="T5"/>
                  </a:cxn>
                  <a:cxn ang="0">
                    <a:pos x="T6" y="T7"/>
                  </a:cxn>
                  <a:cxn ang="0">
                    <a:pos x="T8" y="T9"/>
                  </a:cxn>
                </a:cxnLst>
                <a:rect l="0" t="0" r="r" b="b"/>
                <a:pathLst>
                  <a:path w="177" h="428">
                    <a:moveTo>
                      <a:pt x="177" y="428"/>
                    </a:moveTo>
                    <a:lnTo>
                      <a:pt x="2" y="208"/>
                    </a:lnTo>
                    <a:lnTo>
                      <a:pt x="0" y="0"/>
                    </a:lnTo>
                    <a:lnTo>
                      <a:pt x="172" y="40"/>
                    </a:lnTo>
                    <a:lnTo>
                      <a:pt x="177" y="428"/>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9" name="Freeform 126">
                <a:extLst>
                  <a:ext uri="{FF2B5EF4-FFF2-40B4-BE49-F238E27FC236}">
                    <a16:creationId xmlns:a16="http://schemas.microsoft.com/office/drawing/2014/main" id="{3D26E5B7-4C4D-7FC1-3359-8D32B44E40B6}"/>
                  </a:ext>
                </a:extLst>
              </p:cNvPr>
              <p:cNvSpPr>
                <a:spLocks/>
              </p:cNvSpPr>
              <p:nvPr/>
            </p:nvSpPr>
            <p:spPr bwMode="auto">
              <a:xfrm>
                <a:off x="1847574" y="3296843"/>
                <a:ext cx="515808" cy="515808"/>
              </a:xfrm>
              <a:custGeom>
                <a:avLst/>
                <a:gdLst>
                  <a:gd name="T0" fmla="*/ 5 w 393"/>
                  <a:gd name="T1" fmla="*/ 393 h 393"/>
                  <a:gd name="T2" fmla="*/ 0 w 393"/>
                  <a:gd name="T3" fmla="*/ 5 h 393"/>
                  <a:gd name="T4" fmla="*/ 386 w 393"/>
                  <a:gd name="T5" fmla="*/ 0 h 393"/>
                  <a:gd name="T6" fmla="*/ 393 w 393"/>
                  <a:gd name="T7" fmla="*/ 386 h 393"/>
                  <a:gd name="T8" fmla="*/ 5 w 393"/>
                  <a:gd name="T9" fmla="*/ 393 h 393"/>
                </a:gdLst>
                <a:ahLst/>
                <a:cxnLst>
                  <a:cxn ang="0">
                    <a:pos x="T0" y="T1"/>
                  </a:cxn>
                  <a:cxn ang="0">
                    <a:pos x="T2" y="T3"/>
                  </a:cxn>
                  <a:cxn ang="0">
                    <a:pos x="T4" y="T5"/>
                  </a:cxn>
                  <a:cxn ang="0">
                    <a:pos x="T6" y="T7"/>
                  </a:cxn>
                  <a:cxn ang="0">
                    <a:pos x="T8" y="T9"/>
                  </a:cxn>
                </a:cxnLst>
                <a:rect l="0" t="0" r="r" b="b"/>
                <a:pathLst>
                  <a:path w="393" h="393">
                    <a:moveTo>
                      <a:pt x="5" y="393"/>
                    </a:moveTo>
                    <a:lnTo>
                      <a:pt x="0" y="5"/>
                    </a:lnTo>
                    <a:lnTo>
                      <a:pt x="386" y="0"/>
                    </a:lnTo>
                    <a:lnTo>
                      <a:pt x="393" y="386"/>
                    </a:lnTo>
                    <a:lnTo>
                      <a:pt x="5" y="393"/>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0" name="Freeform 127">
                <a:extLst>
                  <a:ext uri="{FF2B5EF4-FFF2-40B4-BE49-F238E27FC236}">
                    <a16:creationId xmlns:a16="http://schemas.microsoft.com/office/drawing/2014/main" id="{043FC5E3-A27B-52EF-0D14-CF3503E4A30F}"/>
                  </a:ext>
                </a:extLst>
              </p:cNvPr>
              <p:cNvSpPr>
                <a:spLocks/>
              </p:cNvSpPr>
              <p:nvPr/>
            </p:nvSpPr>
            <p:spPr bwMode="auto">
              <a:xfrm>
                <a:off x="972144" y="3228594"/>
                <a:ext cx="757306" cy="47250"/>
              </a:xfrm>
              <a:custGeom>
                <a:avLst/>
                <a:gdLst>
                  <a:gd name="T0" fmla="*/ 577 w 577"/>
                  <a:gd name="T1" fmla="*/ 36 h 36"/>
                  <a:gd name="T2" fmla="*/ 386 w 577"/>
                  <a:gd name="T3" fmla="*/ 0 h 36"/>
                  <a:gd name="T4" fmla="*/ 180 w 577"/>
                  <a:gd name="T5" fmla="*/ 2 h 36"/>
                  <a:gd name="T6" fmla="*/ 0 w 577"/>
                  <a:gd name="T7" fmla="*/ 36 h 36"/>
                  <a:gd name="T8" fmla="*/ 577 w 577"/>
                  <a:gd name="T9" fmla="*/ 36 h 36"/>
                </a:gdLst>
                <a:ahLst/>
                <a:cxnLst>
                  <a:cxn ang="0">
                    <a:pos x="T0" y="T1"/>
                  </a:cxn>
                  <a:cxn ang="0">
                    <a:pos x="T2" y="T3"/>
                  </a:cxn>
                  <a:cxn ang="0">
                    <a:pos x="T4" y="T5"/>
                  </a:cxn>
                  <a:cxn ang="0">
                    <a:pos x="T6" y="T7"/>
                  </a:cxn>
                  <a:cxn ang="0">
                    <a:pos x="T8" y="T9"/>
                  </a:cxn>
                </a:cxnLst>
                <a:rect l="0" t="0" r="r" b="b"/>
                <a:pathLst>
                  <a:path w="577" h="36">
                    <a:moveTo>
                      <a:pt x="577" y="36"/>
                    </a:moveTo>
                    <a:lnTo>
                      <a:pt x="386" y="0"/>
                    </a:lnTo>
                    <a:lnTo>
                      <a:pt x="180" y="2"/>
                    </a:lnTo>
                    <a:lnTo>
                      <a:pt x="0" y="36"/>
                    </a:lnTo>
                    <a:lnTo>
                      <a:pt x="577" y="36"/>
                    </a:lnTo>
                    <a:close/>
                  </a:path>
                </a:pathLst>
              </a:custGeom>
              <a:gradFill>
                <a:gsLst>
                  <a:gs pos="50000">
                    <a:schemeClr val="accent1">
                      <a:lumMod val="50000"/>
                    </a:schemeClr>
                  </a:gs>
                  <a:gs pos="100000">
                    <a:schemeClr val="accent1">
                      <a:lumMod val="60000"/>
                      <a:lumOff val="40000"/>
                    </a:scheme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1" name="Freeform 128">
                <a:extLst>
                  <a:ext uri="{FF2B5EF4-FFF2-40B4-BE49-F238E27FC236}">
                    <a16:creationId xmlns:a16="http://schemas.microsoft.com/office/drawing/2014/main" id="{AF5857B5-896C-3A85-0396-297540836810}"/>
                  </a:ext>
                </a:extLst>
              </p:cNvPr>
              <p:cNvSpPr>
                <a:spLocks/>
              </p:cNvSpPr>
              <p:nvPr/>
            </p:nvSpPr>
            <p:spPr bwMode="auto">
              <a:xfrm>
                <a:off x="972144" y="3228594"/>
                <a:ext cx="757306" cy="47250"/>
              </a:xfrm>
              <a:custGeom>
                <a:avLst/>
                <a:gdLst>
                  <a:gd name="T0" fmla="*/ 577 w 577"/>
                  <a:gd name="T1" fmla="*/ 36 h 36"/>
                  <a:gd name="T2" fmla="*/ 386 w 577"/>
                  <a:gd name="T3" fmla="*/ 0 h 36"/>
                  <a:gd name="T4" fmla="*/ 180 w 577"/>
                  <a:gd name="T5" fmla="*/ 2 h 36"/>
                  <a:gd name="T6" fmla="*/ 0 w 577"/>
                  <a:gd name="T7" fmla="*/ 36 h 36"/>
                  <a:gd name="T8" fmla="*/ 577 w 577"/>
                  <a:gd name="T9" fmla="*/ 36 h 36"/>
                </a:gdLst>
                <a:ahLst/>
                <a:cxnLst>
                  <a:cxn ang="0">
                    <a:pos x="T0" y="T1"/>
                  </a:cxn>
                  <a:cxn ang="0">
                    <a:pos x="T2" y="T3"/>
                  </a:cxn>
                  <a:cxn ang="0">
                    <a:pos x="T4" y="T5"/>
                  </a:cxn>
                  <a:cxn ang="0">
                    <a:pos x="T6" y="T7"/>
                  </a:cxn>
                  <a:cxn ang="0">
                    <a:pos x="T8" y="T9"/>
                  </a:cxn>
                </a:cxnLst>
                <a:rect l="0" t="0" r="r" b="b"/>
                <a:pathLst>
                  <a:path w="577" h="36">
                    <a:moveTo>
                      <a:pt x="577" y="36"/>
                    </a:moveTo>
                    <a:lnTo>
                      <a:pt x="386" y="0"/>
                    </a:lnTo>
                    <a:lnTo>
                      <a:pt x="180" y="2"/>
                    </a:lnTo>
                    <a:lnTo>
                      <a:pt x="0" y="36"/>
                    </a:lnTo>
                    <a:lnTo>
                      <a:pt x="577" y="36"/>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2" name="Freeform 129">
                <a:extLst>
                  <a:ext uri="{FF2B5EF4-FFF2-40B4-BE49-F238E27FC236}">
                    <a16:creationId xmlns:a16="http://schemas.microsoft.com/office/drawing/2014/main" id="{5443B109-C23D-B220-BBDD-52F780C7E088}"/>
                  </a:ext>
                </a:extLst>
              </p:cNvPr>
              <p:cNvSpPr>
                <a:spLocks/>
              </p:cNvSpPr>
              <p:nvPr/>
            </p:nvSpPr>
            <p:spPr bwMode="auto">
              <a:xfrm>
                <a:off x="1624451" y="2315103"/>
                <a:ext cx="450184" cy="311060"/>
              </a:xfrm>
              <a:custGeom>
                <a:avLst/>
                <a:gdLst>
                  <a:gd name="T0" fmla="*/ 0 w 343"/>
                  <a:gd name="T1" fmla="*/ 237 h 237"/>
                  <a:gd name="T2" fmla="*/ 175 w 343"/>
                  <a:gd name="T3" fmla="*/ 230 h 237"/>
                  <a:gd name="T4" fmla="*/ 343 w 343"/>
                  <a:gd name="T5" fmla="*/ 0 h 237"/>
                  <a:gd name="T6" fmla="*/ 19 w 343"/>
                  <a:gd name="T7" fmla="*/ 3 h 237"/>
                  <a:gd name="T8" fmla="*/ 0 w 343"/>
                  <a:gd name="T9" fmla="*/ 237 h 237"/>
                </a:gdLst>
                <a:ahLst/>
                <a:cxnLst>
                  <a:cxn ang="0">
                    <a:pos x="T0" y="T1"/>
                  </a:cxn>
                  <a:cxn ang="0">
                    <a:pos x="T2" y="T3"/>
                  </a:cxn>
                  <a:cxn ang="0">
                    <a:pos x="T4" y="T5"/>
                  </a:cxn>
                  <a:cxn ang="0">
                    <a:pos x="T6" y="T7"/>
                  </a:cxn>
                  <a:cxn ang="0">
                    <a:pos x="T8" y="T9"/>
                  </a:cxn>
                </a:cxnLst>
                <a:rect l="0" t="0" r="r" b="b"/>
                <a:pathLst>
                  <a:path w="343" h="237">
                    <a:moveTo>
                      <a:pt x="0" y="237"/>
                    </a:moveTo>
                    <a:lnTo>
                      <a:pt x="175" y="230"/>
                    </a:lnTo>
                    <a:lnTo>
                      <a:pt x="343" y="0"/>
                    </a:lnTo>
                    <a:lnTo>
                      <a:pt x="19" y="3"/>
                    </a:lnTo>
                    <a:lnTo>
                      <a:pt x="0" y="237"/>
                    </a:lnTo>
                    <a:close/>
                  </a:path>
                </a:pathLst>
              </a:custGeom>
              <a:gradFill>
                <a:gsLst>
                  <a:gs pos="18000">
                    <a:schemeClr val="tx1">
                      <a:lumMod val="95000"/>
                      <a:lumOff val="5000"/>
                    </a:schemeClr>
                  </a:gs>
                  <a:gs pos="100000">
                    <a:schemeClr val="accent2">
                      <a:lumMod val="50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3" name="Freeform 130">
                <a:extLst>
                  <a:ext uri="{FF2B5EF4-FFF2-40B4-BE49-F238E27FC236}">
                    <a16:creationId xmlns:a16="http://schemas.microsoft.com/office/drawing/2014/main" id="{D5AFF60F-A394-5158-72B4-32F5E7EF1804}"/>
                  </a:ext>
                </a:extLst>
              </p:cNvPr>
              <p:cNvSpPr>
                <a:spLocks/>
              </p:cNvSpPr>
              <p:nvPr/>
            </p:nvSpPr>
            <p:spPr bwMode="auto">
              <a:xfrm>
                <a:off x="1624451" y="2315103"/>
                <a:ext cx="450184" cy="311060"/>
              </a:xfrm>
              <a:custGeom>
                <a:avLst/>
                <a:gdLst>
                  <a:gd name="T0" fmla="*/ 0 w 343"/>
                  <a:gd name="T1" fmla="*/ 237 h 237"/>
                  <a:gd name="T2" fmla="*/ 175 w 343"/>
                  <a:gd name="T3" fmla="*/ 230 h 237"/>
                  <a:gd name="T4" fmla="*/ 343 w 343"/>
                  <a:gd name="T5" fmla="*/ 0 h 237"/>
                  <a:gd name="T6" fmla="*/ 19 w 343"/>
                  <a:gd name="T7" fmla="*/ 3 h 237"/>
                </a:gdLst>
                <a:ahLst/>
                <a:cxnLst>
                  <a:cxn ang="0">
                    <a:pos x="T0" y="T1"/>
                  </a:cxn>
                  <a:cxn ang="0">
                    <a:pos x="T2" y="T3"/>
                  </a:cxn>
                  <a:cxn ang="0">
                    <a:pos x="T4" y="T5"/>
                  </a:cxn>
                  <a:cxn ang="0">
                    <a:pos x="T6" y="T7"/>
                  </a:cxn>
                </a:cxnLst>
                <a:rect l="0" t="0" r="r" b="b"/>
                <a:pathLst>
                  <a:path w="343" h="237">
                    <a:moveTo>
                      <a:pt x="0" y="237"/>
                    </a:moveTo>
                    <a:lnTo>
                      <a:pt x="175" y="230"/>
                    </a:lnTo>
                    <a:lnTo>
                      <a:pt x="343" y="0"/>
                    </a:lnTo>
                    <a:lnTo>
                      <a:pt x="19" y="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4" name="Freeform 131">
                <a:extLst>
                  <a:ext uri="{FF2B5EF4-FFF2-40B4-BE49-F238E27FC236}">
                    <a16:creationId xmlns:a16="http://schemas.microsoft.com/office/drawing/2014/main" id="{744679C1-1CA7-2589-E3C5-8C0D853434FC}"/>
                  </a:ext>
                </a:extLst>
              </p:cNvPr>
              <p:cNvSpPr>
                <a:spLocks/>
              </p:cNvSpPr>
              <p:nvPr/>
            </p:nvSpPr>
            <p:spPr bwMode="auto">
              <a:xfrm>
                <a:off x="1633638" y="1889857"/>
                <a:ext cx="440996" cy="429184"/>
              </a:xfrm>
              <a:custGeom>
                <a:avLst/>
                <a:gdLst>
                  <a:gd name="T0" fmla="*/ 0 w 336"/>
                  <a:gd name="T1" fmla="*/ 3 h 327"/>
                  <a:gd name="T2" fmla="*/ 12 w 336"/>
                  <a:gd name="T3" fmla="*/ 327 h 327"/>
                  <a:gd name="T4" fmla="*/ 336 w 336"/>
                  <a:gd name="T5" fmla="*/ 324 h 327"/>
                  <a:gd name="T6" fmla="*/ 336 w 336"/>
                  <a:gd name="T7" fmla="*/ 0 h 327"/>
                  <a:gd name="T8" fmla="*/ 0 w 336"/>
                  <a:gd name="T9" fmla="*/ 3 h 327"/>
                </a:gdLst>
                <a:ahLst/>
                <a:cxnLst>
                  <a:cxn ang="0">
                    <a:pos x="T0" y="T1"/>
                  </a:cxn>
                  <a:cxn ang="0">
                    <a:pos x="T2" y="T3"/>
                  </a:cxn>
                  <a:cxn ang="0">
                    <a:pos x="T4" y="T5"/>
                  </a:cxn>
                  <a:cxn ang="0">
                    <a:pos x="T6" y="T7"/>
                  </a:cxn>
                  <a:cxn ang="0">
                    <a:pos x="T8" y="T9"/>
                  </a:cxn>
                </a:cxnLst>
                <a:rect l="0" t="0" r="r" b="b"/>
                <a:pathLst>
                  <a:path w="336" h="327">
                    <a:moveTo>
                      <a:pt x="0" y="3"/>
                    </a:moveTo>
                    <a:lnTo>
                      <a:pt x="12" y="327"/>
                    </a:lnTo>
                    <a:lnTo>
                      <a:pt x="336" y="324"/>
                    </a:lnTo>
                    <a:lnTo>
                      <a:pt x="336" y="0"/>
                    </a:lnTo>
                    <a:lnTo>
                      <a:pt x="0" y="3"/>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5" name="Freeform 132">
                <a:extLst>
                  <a:ext uri="{FF2B5EF4-FFF2-40B4-BE49-F238E27FC236}">
                    <a16:creationId xmlns:a16="http://schemas.microsoft.com/office/drawing/2014/main" id="{36497C63-960D-1BFB-4C34-95026BFC5A26}"/>
                  </a:ext>
                </a:extLst>
              </p:cNvPr>
              <p:cNvSpPr>
                <a:spLocks/>
              </p:cNvSpPr>
              <p:nvPr/>
            </p:nvSpPr>
            <p:spPr bwMode="auto">
              <a:xfrm>
                <a:off x="1621826" y="1893794"/>
                <a:ext cx="27563" cy="725806"/>
              </a:xfrm>
              <a:custGeom>
                <a:avLst/>
                <a:gdLst>
                  <a:gd name="T0" fmla="*/ 9 w 21"/>
                  <a:gd name="T1" fmla="*/ 0 h 553"/>
                  <a:gd name="T2" fmla="*/ 0 w 21"/>
                  <a:gd name="T3" fmla="*/ 388 h 553"/>
                  <a:gd name="T4" fmla="*/ 2 w 21"/>
                  <a:gd name="T5" fmla="*/ 553 h 553"/>
                  <a:gd name="T6" fmla="*/ 21 w 21"/>
                  <a:gd name="T7" fmla="*/ 324 h 553"/>
                  <a:gd name="T8" fmla="*/ 9 w 21"/>
                  <a:gd name="T9" fmla="*/ 0 h 553"/>
                </a:gdLst>
                <a:ahLst/>
                <a:cxnLst>
                  <a:cxn ang="0">
                    <a:pos x="T0" y="T1"/>
                  </a:cxn>
                  <a:cxn ang="0">
                    <a:pos x="T2" y="T3"/>
                  </a:cxn>
                  <a:cxn ang="0">
                    <a:pos x="T4" y="T5"/>
                  </a:cxn>
                  <a:cxn ang="0">
                    <a:pos x="T6" y="T7"/>
                  </a:cxn>
                  <a:cxn ang="0">
                    <a:pos x="T8" y="T9"/>
                  </a:cxn>
                </a:cxnLst>
                <a:rect l="0" t="0" r="r" b="b"/>
                <a:pathLst>
                  <a:path w="21" h="553">
                    <a:moveTo>
                      <a:pt x="9" y="0"/>
                    </a:moveTo>
                    <a:lnTo>
                      <a:pt x="0" y="388"/>
                    </a:lnTo>
                    <a:lnTo>
                      <a:pt x="2" y="553"/>
                    </a:lnTo>
                    <a:lnTo>
                      <a:pt x="21" y="324"/>
                    </a:lnTo>
                    <a:lnTo>
                      <a:pt x="9"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6" name="Freeform 133">
                <a:extLst>
                  <a:ext uri="{FF2B5EF4-FFF2-40B4-BE49-F238E27FC236}">
                    <a16:creationId xmlns:a16="http://schemas.microsoft.com/office/drawing/2014/main" id="{37EB77ED-269F-7BFE-A7F8-DF9D0629B0F9}"/>
                  </a:ext>
                </a:extLst>
              </p:cNvPr>
              <p:cNvSpPr>
                <a:spLocks/>
              </p:cNvSpPr>
              <p:nvPr/>
            </p:nvSpPr>
            <p:spPr bwMode="auto">
              <a:xfrm>
                <a:off x="1472202" y="2514601"/>
                <a:ext cx="713993" cy="711368"/>
              </a:xfrm>
              <a:custGeom>
                <a:avLst/>
                <a:gdLst>
                  <a:gd name="T0" fmla="*/ 535 w 544"/>
                  <a:gd name="T1" fmla="*/ 542 h 542"/>
                  <a:gd name="T2" fmla="*/ 544 w 544"/>
                  <a:gd name="T3" fmla="*/ 7 h 542"/>
                  <a:gd name="T4" fmla="*/ 7 w 544"/>
                  <a:gd name="T5" fmla="*/ 0 h 542"/>
                  <a:gd name="T6" fmla="*/ 0 w 544"/>
                  <a:gd name="T7" fmla="*/ 535 h 542"/>
                  <a:gd name="T8" fmla="*/ 535 w 544"/>
                  <a:gd name="T9" fmla="*/ 542 h 542"/>
                </a:gdLst>
                <a:ahLst/>
                <a:cxnLst>
                  <a:cxn ang="0">
                    <a:pos x="T0" y="T1"/>
                  </a:cxn>
                  <a:cxn ang="0">
                    <a:pos x="T2" y="T3"/>
                  </a:cxn>
                  <a:cxn ang="0">
                    <a:pos x="T4" y="T5"/>
                  </a:cxn>
                  <a:cxn ang="0">
                    <a:pos x="T6" y="T7"/>
                  </a:cxn>
                  <a:cxn ang="0">
                    <a:pos x="T8" y="T9"/>
                  </a:cxn>
                </a:cxnLst>
                <a:rect l="0" t="0" r="r" b="b"/>
                <a:pathLst>
                  <a:path w="544" h="542">
                    <a:moveTo>
                      <a:pt x="535" y="542"/>
                    </a:moveTo>
                    <a:lnTo>
                      <a:pt x="544" y="7"/>
                    </a:lnTo>
                    <a:lnTo>
                      <a:pt x="7" y="0"/>
                    </a:lnTo>
                    <a:lnTo>
                      <a:pt x="0" y="535"/>
                    </a:lnTo>
                    <a:lnTo>
                      <a:pt x="535" y="54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7" name="Freeform 134">
                <a:extLst>
                  <a:ext uri="{FF2B5EF4-FFF2-40B4-BE49-F238E27FC236}">
                    <a16:creationId xmlns:a16="http://schemas.microsoft.com/office/drawing/2014/main" id="{F3322EA1-1F38-2804-352D-2879F64AA65B}"/>
                  </a:ext>
                </a:extLst>
              </p:cNvPr>
              <p:cNvSpPr>
                <a:spLocks/>
              </p:cNvSpPr>
              <p:nvPr/>
            </p:nvSpPr>
            <p:spPr bwMode="auto">
              <a:xfrm>
                <a:off x="1372453" y="2514601"/>
                <a:ext cx="108937" cy="702181"/>
              </a:xfrm>
              <a:custGeom>
                <a:avLst/>
                <a:gdLst>
                  <a:gd name="T0" fmla="*/ 83 w 83"/>
                  <a:gd name="T1" fmla="*/ 0 h 535"/>
                  <a:gd name="T2" fmla="*/ 76 w 83"/>
                  <a:gd name="T3" fmla="*/ 535 h 535"/>
                  <a:gd name="T4" fmla="*/ 0 w 83"/>
                  <a:gd name="T5" fmla="*/ 452 h 535"/>
                  <a:gd name="T6" fmla="*/ 5 w 83"/>
                  <a:gd name="T7" fmla="*/ 147 h 535"/>
                  <a:gd name="T8" fmla="*/ 83 w 83"/>
                  <a:gd name="T9" fmla="*/ 0 h 535"/>
                </a:gdLst>
                <a:ahLst/>
                <a:cxnLst>
                  <a:cxn ang="0">
                    <a:pos x="T0" y="T1"/>
                  </a:cxn>
                  <a:cxn ang="0">
                    <a:pos x="T2" y="T3"/>
                  </a:cxn>
                  <a:cxn ang="0">
                    <a:pos x="T4" y="T5"/>
                  </a:cxn>
                  <a:cxn ang="0">
                    <a:pos x="T6" y="T7"/>
                  </a:cxn>
                  <a:cxn ang="0">
                    <a:pos x="T8" y="T9"/>
                  </a:cxn>
                </a:cxnLst>
                <a:rect l="0" t="0" r="r" b="b"/>
                <a:pathLst>
                  <a:path w="83" h="535">
                    <a:moveTo>
                      <a:pt x="83" y="0"/>
                    </a:moveTo>
                    <a:lnTo>
                      <a:pt x="76" y="535"/>
                    </a:lnTo>
                    <a:lnTo>
                      <a:pt x="0" y="452"/>
                    </a:lnTo>
                    <a:lnTo>
                      <a:pt x="5" y="147"/>
                    </a:lnTo>
                    <a:lnTo>
                      <a:pt x="83" y="0"/>
                    </a:lnTo>
                    <a:close/>
                  </a:path>
                </a:pathLst>
              </a:custGeom>
              <a:gradFill flip="none" rotWithShape="1">
                <a:gsLst>
                  <a:gs pos="50000">
                    <a:schemeClr val="accent1">
                      <a:lumMod val="50000"/>
                    </a:schemeClr>
                  </a:gs>
                  <a:gs pos="100000">
                    <a:schemeClr val="accent1">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8" name="Freeform 135">
                <a:extLst>
                  <a:ext uri="{FF2B5EF4-FFF2-40B4-BE49-F238E27FC236}">
                    <a16:creationId xmlns:a16="http://schemas.microsoft.com/office/drawing/2014/main" id="{39C1873C-8816-78E9-045E-EB55465BC674}"/>
                  </a:ext>
                </a:extLst>
              </p:cNvPr>
              <p:cNvSpPr>
                <a:spLocks/>
              </p:cNvSpPr>
              <p:nvPr/>
            </p:nvSpPr>
            <p:spPr bwMode="auto">
              <a:xfrm>
                <a:off x="1077143" y="3235156"/>
                <a:ext cx="308435" cy="18375"/>
              </a:xfrm>
              <a:custGeom>
                <a:avLst/>
                <a:gdLst>
                  <a:gd name="T0" fmla="*/ 232 w 235"/>
                  <a:gd name="T1" fmla="*/ 14 h 14"/>
                  <a:gd name="T2" fmla="*/ 230 w 235"/>
                  <a:gd name="T3" fmla="*/ 14 h 14"/>
                  <a:gd name="T4" fmla="*/ 230 w 235"/>
                  <a:gd name="T5" fmla="*/ 14 h 14"/>
                  <a:gd name="T6" fmla="*/ 228 w 235"/>
                  <a:gd name="T7" fmla="*/ 12 h 14"/>
                  <a:gd name="T8" fmla="*/ 225 w 235"/>
                  <a:gd name="T9" fmla="*/ 12 h 14"/>
                  <a:gd name="T10" fmla="*/ 225 w 235"/>
                  <a:gd name="T11" fmla="*/ 12 h 14"/>
                  <a:gd name="T12" fmla="*/ 223 w 235"/>
                  <a:gd name="T13" fmla="*/ 12 h 14"/>
                  <a:gd name="T14" fmla="*/ 221 w 235"/>
                  <a:gd name="T15" fmla="*/ 9 h 14"/>
                  <a:gd name="T16" fmla="*/ 221 w 235"/>
                  <a:gd name="T17" fmla="*/ 9 h 14"/>
                  <a:gd name="T18" fmla="*/ 218 w 235"/>
                  <a:gd name="T19" fmla="*/ 9 h 14"/>
                  <a:gd name="T20" fmla="*/ 218 w 235"/>
                  <a:gd name="T21" fmla="*/ 9 h 14"/>
                  <a:gd name="T22" fmla="*/ 216 w 235"/>
                  <a:gd name="T23" fmla="*/ 9 h 14"/>
                  <a:gd name="T24" fmla="*/ 213 w 235"/>
                  <a:gd name="T25" fmla="*/ 7 h 14"/>
                  <a:gd name="T26" fmla="*/ 213 w 235"/>
                  <a:gd name="T27" fmla="*/ 7 h 14"/>
                  <a:gd name="T28" fmla="*/ 211 w 235"/>
                  <a:gd name="T29" fmla="*/ 7 h 14"/>
                  <a:gd name="T30" fmla="*/ 209 w 235"/>
                  <a:gd name="T31" fmla="*/ 7 h 14"/>
                  <a:gd name="T32" fmla="*/ 209 w 235"/>
                  <a:gd name="T33" fmla="*/ 5 h 14"/>
                  <a:gd name="T34" fmla="*/ 206 w 235"/>
                  <a:gd name="T35" fmla="*/ 5 h 14"/>
                  <a:gd name="T36" fmla="*/ 204 w 235"/>
                  <a:gd name="T37" fmla="*/ 5 h 14"/>
                  <a:gd name="T38" fmla="*/ 204 w 235"/>
                  <a:gd name="T39" fmla="*/ 5 h 14"/>
                  <a:gd name="T40" fmla="*/ 202 w 235"/>
                  <a:gd name="T41" fmla="*/ 2 h 14"/>
                  <a:gd name="T42" fmla="*/ 199 w 235"/>
                  <a:gd name="T43" fmla="*/ 2 h 14"/>
                  <a:gd name="T44" fmla="*/ 199 w 235"/>
                  <a:gd name="T45" fmla="*/ 2 h 14"/>
                  <a:gd name="T46" fmla="*/ 197 w 235"/>
                  <a:gd name="T47" fmla="*/ 2 h 14"/>
                  <a:gd name="T48" fmla="*/ 197 w 235"/>
                  <a:gd name="T49" fmla="*/ 0 h 14"/>
                  <a:gd name="T50" fmla="*/ 3 w 235"/>
                  <a:gd name="T51" fmla="*/ 9 h 14"/>
                  <a:gd name="T52" fmla="*/ 8 w 235"/>
                  <a:gd name="T53" fmla="*/ 9 h 14"/>
                  <a:gd name="T54" fmla="*/ 15 w 235"/>
                  <a:gd name="T55" fmla="*/ 9 h 14"/>
                  <a:gd name="T56" fmla="*/ 19 w 235"/>
                  <a:gd name="T57" fmla="*/ 9 h 14"/>
                  <a:gd name="T58" fmla="*/ 24 w 235"/>
                  <a:gd name="T59" fmla="*/ 9 h 14"/>
                  <a:gd name="T60" fmla="*/ 29 w 235"/>
                  <a:gd name="T61" fmla="*/ 12 h 14"/>
                  <a:gd name="T62" fmla="*/ 34 w 235"/>
                  <a:gd name="T63" fmla="*/ 12 h 14"/>
                  <a:gd name="T64" fmla="*/ 38 w 235"/>
                  <a:gd name="T65" fmla="*/ 12 h 14"/>
                  <a:gd name="T66" fmla="*/ 43 w 235"/>
                  <a:gd name="T67" fmla="*/ 12 h 14"/>
                  <a:gd name="T68" fmla="*/ 50 w 235"/>
                  <a:gd name="T69" fmla="*/ 12 h 14"/>
                  <a:gd name="T70" fmla="*/ 62 w 235"/>
                  <a:gd name="T71" fmla="*/ 12 h 14"/>
                  <a:gd name="T72" fmla="*/ 74 w 235"/>
                  <a:gd name="T73" fmla="*/ 12 h 14"/>
                  <a:gd name="T74" fmla="*/ 86 w 235"/>
                  <a:gd name="T75" fmla="*/ 14 h 14"/>
                  <a:gd name="T76" fmla="*/ 97 w 235"/>
                  <a:gd name="T77" fmla="*/ 14 h 14"/>
                  <a:gd name="T78" fmla="*/ 109 w 235"/>
                  <a:gd name="T79" fmla="*/ 14 h 14"/>
                  <a:gd name="T80" fmla="*/ 121 w 235"/>
                  <a:gd name="T81" fmla="*/ 14 h 14"/>
                  <a:gd name="T82" fmla="*/ 133 w 235"/>
                  <a:gd name="T83" fmla="*/ 14 h 14"/>
                  <a:gd name="T84" fmla="*/ 145 w 235"/>
                  <a:gd name="T85" fmla="*/ 14 h 14"/>
                  <a:gd name="T86" fmla="*/ 157 w 235"/>
                  <a:gd name="T87" fmla="*/ 14 h 14"/>
                  <a:gd name="T88" fmla="*/ 168 w 235"/>
                  <a:gd name="T89" fmla="*/ 14 h 14"/>
                  <a:gd name="T90" fmla="*/ 180 w 235"/>
                  <a:gd name="T91" fmla="*/ 14 h 14"/>
                  <a:gd name="T92" fmla="*/ 192 w 235"/>
                  <a:gd name="T93" fmla="*/ 14 h 14"/>
                  <a:gd name="T94" fmla="*/ 204 w 235"/>
                  <a:gd name="T95" fmla="*/ 14 h 14"/>
                  <a:gd name="T96" fmla="*/ 218 w 235"/>
                  <a:gd name="T97" fmla="*/ 14 h 14"/>
                  <a:gd name="T98" fmla="*/ 230 w 235"/>
                  <a:gd name="T9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4">
                    <a:moveTo>
                      <a:pt x="232" y="14"/>
                    </a:moveTo>
                    <a:lnTo>
                      <a:pt x="232" y="14"/>
                    </a:lnTo>
                    <a:lnTo>
                      <a:pt x="232" y="14"/>
                    </a:lnTo>
                    <a:lnTo>
                      <a:pt x="232" y="14"/>
                    </a:lnTo>
                    <a:lnTo>
                      <a:pt x="232" y="14"/>
                    </a:lnTo>
                    <a:lnTo>
                      <a:pt x="232" y="14"/>
                    </a:lnTo>
                    <a:lnTo>
                      <a:pt x="230" y="14"/>
                    </a:lnTo>
                    <a:lnTo>
                      <a:pt x="230" y="14"/>
                    </a:lnTo>
                    <a:lnTo>
                      <a:pt x="230" y="14"/>
                    </a:lnTo>
                    <a:lnTo>
                      <a:pt x="230" y="14"/>
                    </a:lnTo>
                    <a:lnTo>
                      <a:pt x="230" y="14"/>
                    </a:lnTo>
                    <a:lnTo>
                      <a:pt x="230" y="14"/>
                    </a:lnTo>
                    <a:lnTo>
                      <a:pt x="230" y="14"/>
                    </a:lnTo>
                    <a:lnTo>
                      <a:pt x="228" y="14"/>
                    </a:lnTo>
                    <a:lnTo>
                      <a:pt x="228" y="12"/>
                    </a:lnTo>
                    <a:lnTo>
                      <a:pt x="228" y="12"/>
                    </a:lnTo>
                    <a:lnTo>
                      <a:pt x="228" y="12"/>
                    </a:lnTo>
                    <a:lnTo>
                      <a:pt x="228" y="12"/>
                    </a:lnTo>
                    <a:lnTo>
                      <a:pt x="228" y="12"/>
                    </a:lnTo>
                    <a:lnTo>
                      <a:pt x="225" y="12"/>
                    </a:lnTo>
                    <a:lnTo>
                      <a:pt x="225" y="12"/>
                    </a:lnTo>
                    <a:lnTo>
                      <a:pt x="225" y="12"/>
                    </a:lnTo>
                    <a:lnTo>
                      <a:pt x="225" y="12"/>
                    </a:lnTo>
                    <a:lnTo>
                      <a:pt x="225" y="12"/>
                    </a:lnTo>
                    <a:lnTo>
                      <a:pt x="225" y="12"/>
                    </a:lnTo>
                    <a:lnTo>
                      <a:pt x="223" y="12"/>
                    </a:lnTo>
                    <a:lnTo>
                      <a:pt x="223" y="12"/>
                    </a:lnTo>
                    <a:lnTo>
                      <a:pt x="223" y="12"/>
                    </a:lnTo>
                    <a:lnTo>
                      <a:pt x="223" y="12"/>
                    </a:lnTo>
                    <a:lnTo>
                      <a:pt x="223" y="12"/>
                    </a:lnTo>
                    <a:lnTo>
                      <a:pt x="223" y="12"/>
                    </a:lnTo>
                    <a:lnTo>
                      <a:pt x="221" y="9"/>
                    </a:lnTo>
                    <a:lnTo>
                      <a:pt x="221" y="9"/>
                    </a:lnTo>
                    <a:lnTo>
                      <a:pt x="221" y="9"/>
                    </a:lnTo>
                    <a:lnTo>
                      <a:pt x="221" y="9"/>
                    </a:lnTo>
                    <a:lnTo>
                      <a:pt x="221" y="9"/>
                    </a:lnTo>
                    <a:lnTo>
                      <a:pt x="221" y="9"/>
                    </a:lnTo>
                    <a:lnTo>
                      <a:pt x="221" y="9"/>
                    </a:lnTo>
                    <a:lnTo>
                      <a:pt x="218" y="9"/>
                    </a:lnTo>
                    <a:lnTo>
                      <a:pt x="218" y="9"/>
                    </a:lnTo>
                    <a:lnTo>
                      <a:pt x="218" y="9"/>
                    </a:lnTo>
                    <a:lnTo>
                      <a:pt x="218" y="9"/>
                    </a:lnTo>
                    <a:lnTo>
                      <a:pt x="218" y="9"/>
                    </a:lnTo>
                    <a:lnTo>
                      <a:pt x="218" y="9"/>
                    </a:lnTo>
                    <a:lnTo>
                      <a:pt x="216" y="9"/>
                    </a:lnTo>
                    <a:lnTo>
                      <a:pt x="216" y="9"/>
                    </a:lnTo>
                    <a:lnTo>
                      <a:pt x="216" y="9"/>
                    </a:lnTo>
                    <a:lnTo>
                      <a:pt x="216" y="9"/>
                    </a:lnTo>
                    <a:lnTo>
                      <a:pt x="216" y="7"/>
                    </a:lnTo>
                    <a:lnTo>
                      <a:pt x="216" y="7"/>
                    </a:lnTo>
                    <a:lnTo>
                      <a:pt x="213" y="7"/>
                    </a:lnTo>
                    <a:lnTo>
                      <a:pt x="213" y="7"/>
                    </a:lnTo>
                    <a:lnTo>
                      <a:pt x="213" y="7"/>
                    </a:lnTo>
                    <a:lnTo>
                      <a:pt x="213" y="7"/>
                    </a:lnTo>
                    <a:lnTo>
                      <a:pt x="213" y="7"/>
                    </a:lnTo>
                    <a:lnTo>
                      <a:pt x="213" y="7"/>
                    </a:lnTo>
                    <a:lnTo>
                      <a:pt x="211" y="7"/>
                    </a:lnTo>
                    <a:lnTo>
                      <a:pt x="211" y="7"/>
                    </a:lnTo>
                    <a:lnTo>
                      <a:pt x="211" y="7"/>
                    </a:lnTo>
                    <a:lnTo>
                      <a:pt x="211" y="7"/>
                    </a:lnTo>
                    <a:lnTo>
                      <a:pt x="211" y="7"/>
                    </a:lnTo>
                    <a:lnTo>
                      <a:pt x="211" y="7"/>
                    </a:lnTo>
                    <a:lnTo>
                      <a:pt x="209" y="7"/>
                    </a:lnTo>
                    <a:lnTo>
                      <a:pt x="209" y="7"/>
                    </a:lnTo>
                    <a:lnTo>
                      <a:pt x="209" y="7"/>
                    </a:lnTo>
                    <a:lnTo>
                      <a:pt x="209" y="5"/>
                    </a:lnTo>
                    <a:lnTo>
                      <a:pt x="209" y="5"/>
                    </a:lnTo>
                    <a:lnTo>
                      <a:pt x="209" y="5"/>
                    </a:lnTo>
                    <a:lnTo>
                      <a:pt x="209" y="5"/>
                    </a:lnTo>
                    <a:lnTo>
                      <a:pt x="206" y="5"/>
                    </a:lnTo>
                    <a:lnTo>
                      <a:pt x="206" y="5"/>
                    </a:lnTo>
                    <a:lnTo>
                      <a:pt x="206" y="5"/>
                    </a:lnTo>
                    <a:lnTo>
                      <a:pt x="206" y="5"/>
                    </a:lnTo>
                    <a:lnTo>
                      <a:pt x="206" y="5"/>
                    </a:lnTo>
                    <a:lnTo>
                      <a:pt x="206" y="5"/>
                    </a:lnTo>
                    <a:lnTo>
                      <a:pt x="204" y="5"/>
                    </a:lnTo>
                    <a:lnTo>
                      <a:pt x="204" y="5"/>
                    </a:lnTo>
                    <a:lnTo>
                      <a:pt x="204" y="5"/>
                    </a:lnTo>
                    <a:lnTo>
                      <a:pt x="204" y="5"/>
                    </a:lnTo>
                    <a:lnTo>
                      <a:pt x="204" y="5"/>
                    </a:lnTo>
                    <a:lnTo>
                      <a:pt x="204" y="5"/>
                    </a:lnTo>
                    <a:lnTo>
                      <a:pt x="202" y="5"/>
                    </a:lnTo>
                    <a:lnTo>
                      <a:pt x="202" y="2"/>
                    </a:lnTo>
                    <a:lnTo>
                      <a:pt x="202" y="2"/>
                    </a:lnTo>
                    <a:lnTo>
                      <a:pt x="202" y="2"/>
                    </a:lnTo>
                    <a:lnTo>
                      <a:pt x="202" y="2"/>
                    </a:lnTo>
                    <a:lnTo>
                      <a:pt x="202" y="2"/>
                    </a:lnTo>
                    <a:lnTo>
                      <a:pt x="199" y="2"/>
                    </a:lnTo>
                    <a:lnTo>
                      <a:pt x="199" y="2"/>
                    </a:lnTo>
                    <a:lnTo>
                      <a:pt x="199" y="2"/>
                    </a:lnTo>
                    <a:lnTo>
                      <a:pt x="199" y="2"/>
                    </a:lnTo>
                    <a:lnTo>
                      <a:pt x="199" y="2"/>
                    </a:lnTo>
                    <a:lnTo>
                      <a:pt x="199" y="2"/>
                    </a:lnTo>
                    <a:lnTo>
                      <a:pt x="197" y="2"/>
                    </a:lnTo>
                    <a:lnTo>
                      <a:pt x="197" y="2"/>
                    </a:lnTo>
                    <a:lnTo>
                      <a:pt x="197" y="2"/>
                    </a:lnTo>
                    <a:lnTo>
                      <a:pt x="197" y="2"/>
                    </a:lnTo>
                    <a:lnTo>
                      <a:pt x="197" y="2"/>
                    </a:lnTo>
                    <a:lnTo>
                      <a:pt x="197" y="0"/>
                    </a:lnTo>
                    <a:lnTo>
                      <a:pt x="197" y="0"/>
                    </a:lnTo>
                    <a:lnTo>
                      <a:pt x="0" y="9"/>
                    </a:lnTo>
                    <a:lnTo>
                      <a:pt x="0" y="9"/>
                    </a:lnTo>
                    <a:lnTo>
                      <a:pt x="3" y="9"/>
                    </a:lnTo>
                    <a:lnTo>
                      <a:pt x="3" y="9"/>
                    </a:lnTo>
                    <a:lnTo>
                      <a:pt x="5" y="9"/>
                    </a:lnTo>
                    <a:lnTo>
                      <a:pt x="5" y="9"/>
                    </a:lnTo>
                    <a:lnTo>
                      <a:pt x="8" y="9"/>
                    </a:lnTo>
                    <a:lnTo>
                      <a:pt x="8" y="9"/>
                    </a:lnTo>
                    <a:lnTo>
                      <a:pt x="10" y="9"/>
                    </a:lnTo>
                    <a:lnTo>
                      <a:pt x="10" y="9"/>
                    </a:lnTo>
                    <a:lnTo>
                      <a:pt x="12" y="9"/>
                    </a:lnTo>
                    <a:lnTo>
                      <a:pt x="15" y="9"/>
                    </a:lnTo>
                    <a:lnTo>
                      <a:pt x="15" y="9"/>
                    </a:lnTo>
                    <a:lnTo>
                      <a:pt x="17" y="9"/>
                    </a:lnTo>
                    <a:lnTo>
                      <a:pt x="17" y="9"/>
                    </a:lnTo>
                    <a:lnTo>
                      <a:pt x="19" y="9"/>
                    </a:lnTo>
                    <a:lnTo>
                      <a:pt x="19" y="9"/>
                    </a:lnTo>
                    <a:lnTo>
                      <a:pt x="22" y="9"/>
                    </a:lnTo>
                    <a:lnTo>
                      <a:pt x="22" y="9"/>
                    </a:lnTo>
                    <a:lnTo>
                      <a:pt x="24" y="9"/>
                    </a:lnTo>
                    <a:lnTo>
                      <a:pt x="24" y="12"/>
                    </a:lnTo>
                    <a:lnTo>
                      <a:pt x="26" y="12"/>
                    </a:lnTo>
                    <a:lnTo>
                      <a:pt x="26" y="12"/>
                    </a:lnTo>
                    <a:lnTo>
                      <a:pt x="29" y="12"/>
                    </a:lnTo>
                    <a:lnTo>
                      <a:pt x="29" y="12"/>
                    </a:lnTo>
                    <a:lnTo>
                      <a:pt x="31" y="12"/>
                    </a:lnTo>
                    <a:lnTo>
                      <a:pt x="31" y="12"/>
                    </a:lnTo>
                    <a:lnTo>
                      <a:pt x="34" y="12"/>
                    </a:lnTo>
                    <a:lnTo>
                      <a:pt x="36" y="12"/>
                    </a:lnTo>
                    <a:lnTo>
                      <a:pt x="36" y="12"/>
                    </a:lnTo>
                    <a:lnTo>
                      <a:pt x="38" y="12"/>
                    </a:lnTo>
                    <a:lnTo>
                      <a:pt x="38" y="12"/>
                    </a:lnTo>
                    <a:lnTo>
                      <a:pt x="41" y="12"/>
                    </a:lnTo>
                    <a:lnTo>
                      <a:pt x="41" y="12"/>
                    </a:lnTo>
                    <a:lnTo>
                      <a:pt x="43" y="12"/>
                    </a:lnTo>
                    <a:lnTo>
                      <a:pt x="43" y="12"/>
                    </a:lnTo>
                    <a:lnTo>
                      <a:pt x="45" y="12"/>
                    </a:lnTo>
                    <a:lnTo>
                      <a:pt x="45" y="12"/>
                    </a:lnTo>
                    <a:lnTo>
                      <a:pt x="45" y="12"/>
                    </a:lnTo>
                    <a:lnTo>
                      <a:pt x="50" y="12"/>
                    </a:lnTo>
                    <a:lnTo>
                      <a:pt x="52" y="12"/>
                    </a:lnTo>
                    <a:lnTo>
                      <a:pt x="55" y="12"/>
                    </a:lnTo>
                    <a:lnTo>
                      <a:pt x="57" y="12"/>
                    </a:lnTo>
                    <a:lnTo>
                      <a:pt x="62" y="12"/>
                    </a:lnTo>
                    <a:lnTo>
                      <a:pt x="64" y="12"/>
                    </a:lnTo>
                    <a:lnTo>
                      <a:pt x="67" y="12"/>
                    </a:lnTo>
                    <a:lnTo>
                      <a:pt x="71" y="12"/>
                    </a:lnTo>
                    <a:lnTo>
                      <a:pt x="74" y="12"/>
                    </a:lnTo>
                    <a:lnTo>
                      <a:pt x="76" y="12"/>
                    </a:lnTo>
                    <a:lnTo>
                      <a:pt x="79" y="12"/>
                    </a:lnTo>
                    <a:lnTo>
                      <a:pt x="83" y="12"/>
                    </a:lnTo>
                    <a:lnTo>
                      <a:pt x="86" y="14"/>
                    </a:lnTo>
                    <a:lnTo>
                      <a:pt x="88" y="14"/>
                    </a:lnTo>
                    <a:lnTo>
                      <a:pt x="90" y="14"/>
                    </a:lnTo>
                    <a:lnTo>
                      <a:pt x="95" y="14"/>
                    </a:lnTo>
                    <a:lnTo>
                      <a:pt x="97" y="14"/>
                    </a:lnTo>
                    <a:lnTo>
                      <a:pt x="100" y="14"/>
                    </a:lnTo>
                    <a:lnTo>
                      <a:pt x="102" y="14"/>
                    </a:lnTo>
                    <a:lnTo>
                      <a:pt x="107" y="14"/>
                    </a:lnTo>
                    <a:lnTo>
                      <a:pt x="109" y="14"/>
                    </a:lnTo>
                    <a:lnTo>
                      <a:pt x="112" y="14"/>
                    </a:lnTo>
                    <a:lnTo>
                      <a:pt x="116" y="14"/>
                    </a:lnTo>
                    <a:lnTo>
                      <a:pt x="119" y="14"/>
                    </a:lnTo>
                    <a:lnTo>
                      <a:pt x="121" y="14"/>
                    </a:lnTo>
                    <a:lnTo>
                      <a:pt x="123" y="14"/>
                    </a:lnTo>
                    <a:lnTo>
                      <a:pt x="128" y="14"/>
                    </a:lnTo>
                    <a:lnTo>
                      <a:pt x="131" y="14"/>
                    </a:lnTo>
                    <a:lnTo>
                      <a:pt x="133" y="14"/>
                    </a:lnTo>
                    <a:lnTo>
                      <a:pt x="135" y="14"/>
                    </a:lnTo>
                    <a:lnTo>
                      <a:pt x="140" y="14"/>
                    </a:lnTo>
                    <a:lnTo>
                      <a:pt x="142" y="14"/>
                    </a:lnTo>
                    <a:lnTo>
                      <a:pt x="145" y="14"/>
                    </a:lnTo>
                    <a:lnTo>
                      <a:pt x="147" y="14"/>
                    </a:lnTo>
                    <a:lnTo>
                      <a:pt x="152" y="14"/>
                    </a:lnTo>
                    <a:lnTo>
                      <a:pt x="154" y="14"/>
                    </a:lnTo>
                    <a:lnTo>
                      <a:pt x="157" y="14"/>
                    </a:lnTo>
                    <a:lnTo>
                      <a:pt x="159" y="14"/>
                    </a:lnTo>
                    <a:lnTo>
                      <a:pt x="164" y="14"/>
                    </a:lnTo>
                    <a:lnTo>
                      <a:pt x="166" y="14"/>
                    </a:lnTo>
                    <a:lnTo>
                      <a:pt x="168" y="14"/>
                    </a:lnTo>
                    <a:lnTo>
                      <a:pt x="173" y="14"/>
                    </a:lnTo>
                    <a:lnTo>
                      <a:pt x="176" y="14"/>
                    </a:lnTo>
                    <a:lnTo>
                      <a:pt x="178" y="14"/>
                    </a:lnTo>
                    <a:lnTo>
                      <a:pt x="180" y="14"/>
                    </a:lnTo>
                    <a:lnTo>
                      <a:pt x="185" y="14"/>
                    </a:lnTo>
                    <a:lnTo>
                      <a:pt x="187" y="14"/>
                    </a:lnTo>
                    <a:lnTo>
                      <a:pt x="190" y="14"/>
                    </a:lnTo>
                    <a:lnTo>
                      <a:pt x="192" y="14"/>
                    </a:lnTo>
                    <a:lnTo>
                      <a:pt x="197" y="14"/>
                    </a:lnTo>
                    <a:lnTo>
                      <a:pt x="199" y="14"/>
                    </a:lnTo>
                    <a:lnTo>
                      <a:pt x="202" y="14"/>
                    </a:lnTo>
                    <a:lnTo>
                      <a:pt x="204" y="14"/>
                    </a:lnTo>
                    <a:lnTo>
                      <a:pt x="209" y="14"/>
                    </a:lnTo>
                    <a:lnTo>
                      <a:pt x="211" y="14"/>
                    </a:lnTo>
                    <a:lnTo>
                      <a:pt x="213" y="14"/>
                    </a:lnTo>
                    <a:lnTo>
                      <a:pt x="218" y="14"/>
                    </a:lnTo>
                    <a:lnTo>
                      <a:pt x="221" y="14"/>
                    </a:lnTo>
                    <a:lnTo>
                      <a:pt x="223" y="14"/>
                    </a:lnTo>
                    <a:lnTo>
                      <a:pt x="225" y="14"/>
                    </a:lnTo>
                    <a:lnTo>
                      <a:pt x="230" y="14"/>
                    </a:lnTo>
                    <a:lnTo>
                      <a:pt x="232" y="14"/>
                    </a:lnTo>
                    <a:lnTo>
                      <a:pt x="235" y="14"/>
                    </a:lnTo>
                    <a:lnTo>
                      <a:pt x="232" y="14"/>
                    </a:lnTo>
                    <a:close/>
                  </a:path>
                </a:pathLst>
              </a:custGeom>
              <a:solidFill>
                <a:srgbClr val="1B6F89"/>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9" name="Freeform 136">
                <a:extLst>
                  <a:ext uri="{FF2B5EF4-FFF2-40B4-BE49-F238E27FC236}">
                    <a16:creationId xmlns:a16="http://schemas.microsoft.com/office/drawing/2014/main" id="{501A23F5-BAC1-5374-AD5C-C7A751D3F17E}"/>
                  </a:ext>
                </a:extLst>
              </p:cNvPr>
              <p:cNvSpPr>
                <a:spLocks/>
              </p:cNvSpPr>
              <p:nvPr/>
            </p:nvSpPr>
            <p:spPr bwMode="auto">
              <a:xfrm>
                <a:off x="783146" y="3222031"/>
                <a:ext cx="552558" cy="24938"/>
              </a:xfrm>
              <a:custGeom>
                <a:avLst/>
                <a:gdLst>
                  <a:gd name="T0" fmla="*/ 418 w 421"/>
                  <a:gd name="T1" fmla="*/ 10 h 19"/>
                  <a:gd name="T2" fmla="*/ 416 w 421"/>
                  <a:gd name="T3" fmla="*/ 10 h 19"/>
                  <a:gd name="T4" fmla="*/ 414 w 421"/>
                  <a:gd name="T5" fmla="*/ 7 h 19"/>
                  <a:gd name="T6" fmla="*/ 411 w 421"/>
                  <a:gd name="T7" fmla="*/ 7 h 19"/>
                  <a:gd name="T8" fmla="*/ 409 w 421"/>
                  <a:gd name="T9" fmla="*/ 7 h 19"/>
                  <a:gd name="T10" fmla="*/ 409 w 421"/>
                  <a:gd name="T11" fmla="*/ 7 h 19"/>
                  <a:gd name="T12" fmla="*/ 407 w 421"/>
                  <a:gd name="T13" fmla="*/ 5 h 19"/>
                  <a:gd name="T14" fmla="*/ 404 w 421"/>
                  <a:gd name="T15" fmla="*/ 5 h 19"/>
                  <a:gd name="T16" fmla="*/ 402 w 421"/>
                  <a:gd name="T17" fmla="*/ 5 h 19"/>
                  <a:gd name="T18" fmla="*/ 400 w 421"/>
                  <a:gd name="T19" fmla="*/ 3 h 19"/>
                  <a:gd name="T20" fmla="*/ 397 w 421"/>
                  <a:gd name="T21" fmla="*/ 3 h 19"/>
                  <a:gd name="T22" fmla="*/ 397 w 421"/>
                  <a:gd name="T23" fmla="*/ 3 h 19"/>
                  <a:gd name="T24" fmla="*/ 395 w 421"/>
                  <a:gd name="T25" fmla="*/ 3 h 19"/>
                  <a:gd name="T26" fmla="*/ 392 w 421"/>
                  <a:gd name="T27" fmla="*/ 0 h 19"/>
                  <a:gd name="T28" fmla="*/ 390 w 421"/>
                  <a:gd name="T29" fmla="*/ 0 h 19"/>
                  <a:gd name="T30" fmla="*/ 388 w 421"/>
                  <a:gd name="T31" fmla="*/ 0 h 19"/>
                  <a:gd name="T32" fmla="*/ 378 w 421"/>
                  <a:gd name="T33" fmla="*/ 0 h 19"/>
                  <a:gd name="T34" fmla="*/ 357 w 421"/>
                  <a:gd name="T35" fmla="*/ 0 h 19"/>
                  <a:gd name="T36" fmla="*/ 338 w 421"/>
                  <a:gd name="T37" fmla="*/ 0 h 19"/>
                  <a:gd name="T38" fmla="*/ 317 w 421"/>
                  <a:gd name="T39" fmla="*/ 0 h 19"/>
                  <a:gd name="T40" fmla="*/ 295 w 421"/>
                  <a:gd name="T41" fmla="*/ 0 h 19"/>
                  <a:gd name="T42" fmla="*/ 276 w 421"/>
                  <a:gd name="T43" fmla="*/ 0 h 19"/>
                  <a:gd name="T44" fmla="*/ 255 w 421"/>
                  <a:gd name="T45" fmla="*/ 0 h 19"/>
                  <a:gd name="T46" fmla="*/ 236 w 421"/>
                  <a:gd name="T47" fmla="*/ 0 h 19"/>
                  <a:gd name="T48" fmla="*/ 215 w 421"/>
                  <a:gd name="T49" fmla="*/ 0 h 19"/>
                  <a:gd name="T50" fmla="*/ 194 w 421"/>
                  <a:gd name="T51" fmla="*/ 0 h 19"/>
                  <a:gd name="T52" fmla="*/ 179 w 421"/>
                  <a:gd name="T53" fmla="*/ 0 h 19"/>
                  <a:gd name="T54" fmla="*/ 158 w 421"/>
                  <a:gd name="T55" fmla="*/ 0 h 19"/>
                  <a:gd name="T56" fmla="*/ 137 w 421"/>
                  <a:gd name="T57" fmla="*/ 0 h 19"/>
                  <a:gd name="T58" fmla="*/ 0 w 421"/>
                  <a:gd name="T59" fmla="*/ 0 h 19"/>
                  <a:gd name="T60" fmla="*/ 42 w 421"/>
                  <a:gd name="T61" fmla="*/ 3 h 19"/>
                  <a:gd name="T62" fmla="*/ 49 w 421"/>
                  <a:gd name="T63" fmla="*/ 3 h 19"/>
                  <a:gd name="T64" fmla="*/ 54 w 421"/>
                  <a:gd name="T65" fmla="*/ 5 h 19"/>
                  <a:gd name="T66" fmla="*/ 61 w 421"/>
                  <a:gd name="T67" fmla="*/ 5 h 19"/>
                  <a:gd name="T68" fmla="*/ 68 w 421"/>
                  <a:gd name="T69" fmla="*/ 5 h 19"/>
                  <a:gd name="T70" fmla="*/ 73 w 421"/>
                  <a:gd name="T71" fmla="*/ 5 h 19"/>
                  <a:gd name="T72" fmla="*/ 80 w 421"/>
                  <a:gd name="T73" fmla="*/ 5 h 19"/>
                  <a:gd name="T74" fmla="*/ 87 w 421"/>
                  <a:gd name="T75" fmla="*/ 7 h 19"/>
                  <a:gd name="T76" fmla="*/ 92 w 421"/>
                  <a:gd name="T77" fmla="*/ 7 h 19"/>
                  <a:gd name="T78" fmla="*/ 99 w 421"/>
                  <a:gd name="T79" fmla="*/ 7 h 19"/>
                  <a:gd name="T80" fmla="*/ 106 w 421"/>
                  <a:gd name="T81" fmla="*/ 7 h 19"/>
                  <a:gd name="T82" fmla="*/ 111 w 421"/>
                  <a:gd name="T83" fmla="*/ 10 h 19"/>
                  <a:gd name="T84" fmla="*/ 118 w 421"/>
                  <a:gd name="T85" fmla="*/ 10 h 19"/>
                  <a:gd name="T86" fmla="*/ 125 w 421"/>
                  <a:gd name="T87" fmla="*/ 10 h 19"/>
                  <a:gd name="T88" fmla="*/ 130 w 421"/>
                  <a:gd name="T89" fmla="*/ 10 h 19"/>
                  <a:gd name="T90" fmla="*/ 137 w 421"/>
                  <a:gd name="T91" fmla="*/ 10 h 19"/>
                  <a:gd name="T92" fmla="*/ 144 w 421"/>
                  <a:gd name="T93" fmla="*/ 12 h 19"/>
                  <a:gd name="T94" fmla="*/ 149 w 421"/>
                  <a:gd name="T95" fmla="*/ 12 h 19"/>
                  <a:gd name="T96" fmla="*/ 156 w 421"/>
                  <a:gd name="T97" fmla="*/ 12 h 19"/>
                  <a:gd name="T98" fmla="*/ 163 w 421"/>
                  <a:gd name="T99" fmla="*/ 12 h 19"/>
                  <a:gd name="T100" fmla="*/ 168 w 421"/>
                  <a:gd name="T101" fmla="*/ 15 h 19"/>
                  <a:gd name="T102" fmla="*/ 175 w 421"/>
                  <a:gd name="T103" fmla="*/ 15 h 19"/>
                  <a:gd name="T104" fmla="*/ 182 w 421"/>
                  <a:gd name="T105" fmla="*/ 15 h 19"/>
                  <a:gd name="T106" fmla="*/ 187 w 421"/>
                  <a:gd name="T107" fmla="*/ 15 h 19"/>
                  <a:gd name="T108" fmla="*/ 194 w 421"/>
                  <a:gd name="T109" fmla="*/ 17 h 19"/>
                  <a:gd name="T110" fmla="*/ 201 w 421"/>
                  <a:gd name="T111" fmla="*/ 17 h 19"/>
                  <a:gd name="T112" fmla="*/ 206 w 421"/>
                  <a:gd name="T113" fmla="*/ 17 h 19"/>
                  <a:gd name="T114" fmla="*/ 213 w 421"/>
                  <a:gd name="T115" fmla="*/ 17 h 19"/>
                  <a:gd name="T116" fmla="*/ 220 w 421"/>
                  <a:gd name="T117" fmla="*/ 17 h 19"/>
                  <a:gd name="T118" fmla="*/ 421 w 421"/>
                  <a:gd name="T1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1" h="19">
                    <a:moveTo>
                      <a:pt x="418" y="10"/>
                    </a:moveTo>
                    <a:lnTo>
                      <a:pt x="418" y="10"/>
                    </a:lnTo>
                    <a:lnTo>
                      <a:pt x="418" y="10"/>
                    </a:lnTo>
                    <a:lnTo>
                      <a:pt x="418" y="10"/>
                    </a:lnTo>
                    <a:lnTo>
                      <a:pt x="418" y="10"/>
                    </a:lnTo>
                    <a:lnTo>
                      <a:pt x="416" y="10"/>
                    </a:lnTo>
                    <a:lnTo>
                      <a:pt x="416" y="10"/>
                    </a:lnTo>
                    <a:lnTo>
                      <a:pt x="416" y="10"/>
                    </a:lnTo>
                    <a:lnTo>
                      <a:pt x="416" y="10"/>
                    </a:lnTo>
                    <a:lnTo>
                      <a:pt x="416" y="10"/>
                    </a:lnTo>
                    <a:lnTo>
                      <a:pt x="416" y="10"/>
                    </a:lnTo>
                    <a:lnTo>
                      <a:pt x="414" y="10"/>
                    </a:lnTo>
                    <a:lnTo>
                      <a:pt x="414" y="10"/>
                    </a:lnTo>
                    <a:lnTo>
                      <a:pt x="414" y="10"/>
                    </a:lnTo>
                    <a:lnTo>
                      <a:pt x="414" y="7"/>
                    </a:lnTo>
                    <a:lnTo>
                      <a:pt x="414" y="7"/>
                    </a:lnTo>
                    <a:lnTo>
                      <a:pt x="414" y="7"/>
                    </a:lnTo>
                    <a:lnTo>
                      <a:pt x="411" y="7"/>
                    </a:lnTo>
                    <a:lnTo>
                      <a:pt x="411" y="7"/>
                    </a:lnTo>
                    <a:lnTo>
                      <a:pt x="411" y="7"/>
                    </a:lnTo>
                    <a:lnTo>
                      <a:pt x="411" y="7"/>
                    </a:lnTo>
                    <a:lnTo>
                      <a:pt x="411" y="7"/>
                    </a:lnTo>
                    <a:lnTo>
                      <a:pt x="411" y="7"/>
                    </a:lnTo>
                    <a:lnTo>
                      <a:pt x="409" y="7"/>
                    </a:lnTo>
                    <a:lnTo>
                      <a:pt x="409" y="7"/>
                    </a:lnTo>
                    <a:lnTo>
                      <a:pt x="409" y="7"/>
                    </a:lnTo>
                    <a:lnTo>
                      <a:pt x="409" y="7"/>
                    </a:lnTo>
                    <a:lnTo>
                      <a:pt x="409" y="7"/>
                    </a:lnTo>
                    <a:lnTo>
                      <a:pt x="409" y="7"/>
                    </a:lnTo>
                    <a:lnTo>
                      <a:pt x="409" y="7"/>
                    </a:lnTo>
                    <a:lnTo>
                      <a:pt x="407" y="7"/>
                    </a:lnTo>
                    <a:lnTo>
                      <a:pt x="407" y="5"/>
                    </a:lnTo>
                    <a:lnTo>
                      <a:pt x="407" y="5"/>
                    </a:lnTo>
                    <a:lnTo>
                      <a:pt x="407" y="5"/>
                    </a:lnTo>
                    <a:lnTo>
                      <a:pt x="407" y="5"/>
                    </a:lnTo>
                    <a:lnTo>
                      <a:pt x="407" y="5"/>
                    </a:lnTo>
                    <a:lnTo>
                      <a:pt x="404" y="5"/>
                    </a:lnTo>
                    <a:lnTo>
                      <a:pt x="404" y="5"/>
                    </a:lnTo>
                    <a:lnTo>
                      <a:pt x="404" y="5"/>
                    </a:lnTo>
                    <a:lnTo>
                      <a:pt x="404" y="5"/>
                    </a:lnTo>
                    <a:lnTo>
                      <a:pt x="404" y="5"/>
                    </a:lnTo>
                    <a:lnTo>
                      <a:pt x="404" y="5"/>
                    </a:lnTo>
                    <a:lnTo>
                      <a:pt x="402" y="5"/>
                    </a:lnTo>
                    <a:lnTo>
                      <a:pt x="402" y="5"/>
                    </a:lnTo>
                    <a:lnTo>
                      <a:pt x="402" y="5"/>
                    </a:lnTo>
                    <a:lnTo>
                      <a:pt x="402" y="5"/>
                    </a:lnTo>
                    <a:lnTo>
                      <a:pt x="402" y="5"/>
                    </a:lnTo>
                    <a:lnTo>
                      <a:pt x="402" y="5"/>
                    </a:lnTo>
                    <a:lnTo>
                      <a:pt x="400" y="3"/>
                    </a:lnTo>
                    <a:lnTo>
                      <a:pt x="400" y="3"/>
                    </a:lnTo>
                    <a:lnTo>
                      <a:pt x="400" y="3"/>
                    </a:lnTo>
                    <a:lnTo>
                      <a:pt x="400" y="3"/>
                    </a:lnTo>
                    <a:lnTo>
                      <a:pt x="400" y="3"/>
                    </a:lnTo>
                    <a:lnTo>
                      <a:pt x="400" y="3"/>
                    </a:lnTo>
                    <a:lnTo>
                      <a:pt x="397" y="3"/>
                    </a:lnTo>
                    <a:lnTo>
                      <a:pt x="397" y="3"/>
                    </a:lnTo>
                    <a:lnTo>
                      <a:pt x="397" y="3"/>
                    </a:lnTo>
                    <a:lnTo>
                      <a:pt x="397" y="3"/>
                    </a:lnTo>
                    <a:lnTo>
                      <a:pt x="397" y="3"/>
                    </a:lnTo>
                    <a:lnTo>
                      <a:pt x="397" y="3"/>
                    </a:lnTo>
                    <a:lnTo>
                      <a:pt x="397" y="3"/>
                    </a:lnTo>
                    <a:lnTo>
                      <a:pt x="395" y="3"/>
                    </a:lnTo>
                    <a:lnTo>
                      <a:pt x="395" y="3"/>
                    </a:lnTo>
                    <a:lnTo>
                      <a:pt x="395" y="3"/>
                    </a:lnTo>
                    <a:lnTo>
                      <a:pt x="395" y="3"/>
                    </a:lnTo>
                    <a:lnTo>
                      <a:pt x="395" y="0"/>
                    </a:lnTo>
                    <a:lnTo>
                      <a:pt x="395" y="0"/>
                    </a:lnTo>
                    <a:lnTo>
                      <a:pt x="392" y="0"/>
                    </a:lnTo>
                    <a:lnTo>
                      <a:pt x="392" y="0"/>
                    </a:lnTo>
                    <a:lnTo>
                      <a:pt x="392" y="0"/>
                    </a:lnTo>
                    <a:lnTo>
                      <a:pt x="392" y="0"/>
                    </a:lnTo>
                    <a:lnTo>
                      <a:pt x="392" y="0"/>
                    </a:lnTo>
                    <a:lnTo>
                      <a:pt x="392" y="0"/>
                    </a:lnTo>
                    <a:lnTo>
                      <a:pt x="390" y="0"/>
                    </a:lnTo>
                    <a:lnTo>
                      <a:pt x="390" y="0"/>
                    </a:lnTo>
                    <a:lnTo>
                      <a:pt x="390" y="0"/>
                    </a:lnTo>
                    <a:lnTo>
                      <a:pt x="390" y="0"/>
                    </a:lnTo>
                    <a:lnTo>
                      <a:pt x="390" y="0"/>
                    </a:lnTo>
                    <a:lnTo>
                      <a:pt x="390" y="0"/>
                    </a:lnTo>
                    <a:lnTo>
                      <a:pt x="388" y="0"/>
                    </a:lnTo>
                    <a:lnTo>
                      <a:pt x="388" y="0"/>
                    </a:lnTo>
                    <a:lnTo>
                      <a:pt x="388" y="0"/>
                    </a:lnTo>
                    <a:lnTo>
                      <a:pt x="385" y="0"/>
                    </a:lnTo>
                    <a:lnTo>
                      <a:pt x="383" y="0"/>
                    </a:lnTo>
                    <a:lnTo>
                      <a:pt x="378" y="0"/>
                    </a:lnTo>
                    <a:lnTo>
                      <a:pt x="374" y="0"/>
                    </a:lnTo>
                    <a:lnTo>
                      <a:pt x="369" y="0"/>
                    </a:lnTo>
                    <a:lnTo>
                      <a:pt x="366" y="0"/>
                    </a:lnTo>
                    <a:lnTo>
                      <a:pt x="362" y="0"/>
                    </a:lnTo>
                    <a:lnTo>
                      <a:pt x="357" y="0"/>
                    </a:lnTo>
                    <a:lnTo>
                      <a:pt x="355" y="0"/>
                    </a:lnTo>
                    <a:lnTo>
                      <a:pt x="350" y="0"/>
                    </a:lnTo>
                    <a:lnTo>
                      <a:pt x="345" y="0"/>
                    </a:lnTo>
                    <a:lnTo>
                      <a:pt x="340" y="0"/>
                    </a:lnTo>
                    <a:lnTo>
                      <a:pt x="338" y="0"/>
                    </a:lnTo>
                    <a:lnTo>
                      <a:pt x="333" y="0"/>
                    </a:lnTo>
                    <a:lnTo>
                      <a:pt x="329" y="0"/>
                    </a:lnTo>
                    <a:lnTo>
                      <a:pt x="324" y="0"/>
                    </a:lnTo>
                    <a:lnTo>
                      <a:pt x="321" y="0"/>
                    </a:lnTo>
                    <a:lnTo>
                      <a:pt x="317" y="0"/>
                    </a:lnTo>
                    <a:lnTo>
                      <a:pt x="312" y="0"/>
                    </a:lnTo>
                    <a:lnTo>
                      <a:pt x="310" y="0"/>
                    </a:lnTo>
                    <a:lnTo>
                      <a:pt x="305" y="0"/>
                    </a:lnTo>
                    <a:lnTo>
                      <a:pt x="300" y="0"/>
                    </a:lnTo>
                    <a:lnTo>
                      <a:pt x="295" y="0"/>
                    </a:lnTo>
                    <a:lnTo>
                      <a:pt x="293" y="0"/>
                    </a:lnTo>
                    <a:lnTo>
                      <a:pt x="288" y="0"/>
                    </a:lnTo>
                    <a:lnTo>
                      <a:pt x="284" y="0"/>
                    </a:lnTo>
                    <a:lnTo>
                      <a:pt x="281" y="0"/>
                    </a:lnTo>
                    <a:lnTo>
                      <a:pt x="276" y="0"/>
                    </a:lnTo>
                    <a:lnTo>
                      <a:pt x="272" y="0"/>
                    </a:lnTo>
                    <a:lnTo>
                      <a:pt x="267" y="0"/>
                    </a:lnTo>
                    <a:lnTo>
                      <a:pt x="265" y="0"/>
                    </a:lnTo>
                    <a:lnTo>
                      <a:pt x="260" y="0"/>
                    </a:lnTo>
                    <a:lnTo>
                      <a:pt x="255" y="0"/>
                    </a:lnTo>
                    <a:lnTo>
                      <a:pt x="253" y="0"/>
                    </a:lnTo>
                    <a:lnTo>
                      <a:pt x="248" y="0"/>
                    </a:lnTo>
                    <a:lnTo>
                      <a:pt x="243" y="0"/>
                    </a:lnTo>
                    <a:lnTo>
                      <a:pt x="239" y="0"/>
                    </a:lnTo>
                    <a:lnTo>
                      <a:pt x="236" y="0"/>
                    </a:lnTo>
                    <a:lnTo>
                      <a:pt x="232" y="0"/>
                    </a:lnTo>
                    <a:lnTo>
                      <a:pt x="227" y="0"/>
                    </a:lnTo>
                    <a:lnTo>
                      <a:pt x="222" y="0"/>
                    </a:lnTo>
                    <a:lnTo>
                      <a:pt x="220" y="0"/>
                    </a:lnTo>
                    <a:lnTo>
                      <a:pt x="215" y="0"/>
                    </a:lnTo>
                    <a:lnTo>
                      <a:pt x="210" y="0"/>
                    </a:lnTo>
                    <a:lnTo>
                      <a:pt x="208" y="0"/>
                    </a:lnTo>
                    <a:lnTo>
                      <a:pt x="203" y="0"/>
                    </a:lnTo>
                    <a:lnTo>
                      <a:pt x="198" y="0"/>
                    </a:lnTo>
                    <a:lnTo>
                      <a:pt x="194" y="0"/>
                    </a:lnTo>
                    <a:lnTo>
                      <a:pt x="194" y="0"/>
                    </a:lnTo>
                    <a:lnTo>
                      <a:pt x="191" y="0"/>
                    </a:lnTo>
                    <a:lnTo>
                      <a:pt x="187" y="0"/>
                    </a:lnTo>
                    <a:lnTo>
                      <a:pt x="182" y="0"/>
                    </a:lnTo>
                    <a:lnTo>
                      <a:pt x="179" y="0"/>
                    </a:lnTo>
                    <a:lnTo>
                      <a:pt x="175" y="0"/>
                    </a:lnTo>
                    <a:lnTo>
                      <a:pt x="170" y="0"/>
                    </a:lnTo>
                    <a:lnTo>
                      <a:pt x="165" y="0"/>
                    </a:lnTo>
                    <a:lnTo>
                      <a:pt x="163" y="0"/>
                    </a:lnTo>
                    <a:lnTo>
                      <a:pt x="158" y="0"/>
                    </a:lnTo>
                    <a:lnTo>
                      <a:pt x="153" y="0"/>
                    </a:lnTo>
                    <a:lnTo>
                      <a:pt x="149" y="0"/>
                    </a:lnTo>
                    <a:lnTo>
                      <a:pt x="146" y="0"/>
                    </a:lnTo>
                    <a:lnTo>
                      <a:pt x="142" y="0"/>
                    </a:lnTo>
                    <a:lnTo>
                      <a:pt x="137" y="0"/>
                    </a:lnTo>
                    <a:lnTo>
                      <a:pt x="135" y="0"/>
                    </a:lnTo>
                    <a:lnTo>
                      <a:pt x="130" y="0"/>
                    </a:lnTo>
                    <a:lnTo>
                      <a:pt x="125" y="0"/>
                    </a:lnTo>
                    <a:lnTo>
                      <a:pt x="120" y="0"/>
                    </a:lnTo>
                    <a:lnTo>
                      <a:pt x="0" y="0"/>
                    </a:lnTo>
                    <a:lnTo>
                      <a:pt x="37" y="3"/>
                    </a:lnTo>
                    <a:lnTo>
                      <a:pt x="40" y="3"/>
                    </a:lnTo>
                    <a:lnTo>
                      <a:pt x="40" y="3"/>
                    </a:lnTo>
                    <a:lnTo>
                      <a:pt x="42" y="3"/>
                    </a:lnTo>
                    <a:lnTo>
                      <a:pt x="42" y="3"/>
                    </a:lnTo>
                    <a:lnTo>
                      <a:pt x="45" y="3"/>
                    </a:lnTo>
                    <a:lnTo>
                      <a:pt x="45" y="3"/>
                    </a:lnTo>
                    <a:lnTo>
                      <a:pt x="47" y="3"/>
                    </a:lnTo>
                    <a:lnTo>
                      <a:pt x="47" y="3"/>
                    </a:lnTo>
                    <a:lnTo>
                      <a:pt x="49" y="3"/>
                    </a:lnTo>
                    <a:lnTo>
                      <a:pt x="49" y="3"/>
                    </a:lnTo>
                    <a:lnTo>
                      <a:pt x="52" y="3"/>
                    </a:lnTo>
                    <a:lnTo>
                      <a:pt x="52" y="3"/>
                    </a:lnTo>
                    <a:lnTo>
                      <a:pt x="54" y="3"/>
                    </a:lnTo>
                    <a:lnTo>
                      <a:pt x="54" y="5"/>
                    </a:lnTo>
                    <a:lnTo>
                      <a:pt x="56" y="5"/>
                    </a:lnTo>
                    <a:lnTo>
                      <a:pt x="59" y="5"/>
                    </a:lnTo>
                    <a:lnTo>
                      <a:pt x="59" y="5"/>
                    </a:lnTo>
                    <a:lnTo>
                      <a:pt x="61" y="5"/>
                    </a:lnTo>
                    <a:lnTo>
                      <a:pt x="61" y="5"/>
                    </a:lnTo>
                    <a:lnTo>
                      <a:pt x="64" y="5"/>
                    </a:lnTo>
                    <a:lnTo>
                      <a:pt x="64" y="5"/>
                    </a:lnTo>
                    <a:lnTo>
                      <a:pt x="66" y="5"/>
                    </a:lnTo>
                    <a:lnTo>
                      <a:pt x="66" y="5"/>
                    </a:lnTo>
                    <a:lnTo>
                      <a:pt x="68" y="5"/>
                    </a:lnTo>
                    <a:lnTo>
                      <a:pt x="68" y="5"/>
                    </a:lnTo>
                    <a:lnTo>
                      <a:pt x="71" y="5"/>
                    </a:lnTo>
                    <a:lnTo>
                      <a:pt x="71" y="5"/>
                    </a:lnTo>
                    <a:lnTo>
                      <a:pt x="73" y="5"/>
                    </a:lnTo>
                    <a:lnTo>
                      <a:pt x="73" y="5"/>
                    </a:lnTo>
                    <a:lnTo>
                      <a:pt x="75" y="5"/>
                    </a:lnTo>
                    <a:lnTo>
                      <a:pt x="75" y="5"/>
                    </a:lnTo>
                    <a:lnTo>
                      <a:pt x="78" y="5"/>
                    </a:lnTo>
                    <a:lnTo>
                      <a:pt x="80" y="5"/>
                    </a:lnTo>
                    <a:lnTo>
                      <a:pt x="80" y="5"/>
                    </a:lnTo>
                    <a:lnTo>
                      <a:pt x="82" y="5"/>
                    </a:lnTo>
                    <a:lnTo>
                      <a:pt x="82" y="7"/>
                    </a:lnTo>
                    <a:lnTo>
                      <a:pt x="85" y="7"/>
                    </a:lnTo>
                    <a:lnTo>
                      <a:pt x="85" y="7"/>
                    </a:lnTo>
                    <a:lnTo>
                      <a:pt x="87" y="7"/>
                    </a:lnTo>
                    <a:lnTo>
                      <a:pt x="87" y="7"/>
                    </a:lnTo>
                    <a:lnTo>
                      <a:pt x="90" y="7"/>
                    </a:lnTo>
                    <a:lnTo>
                      <a:pt x="90" y="7"/>
                    </a:lnTo>
                    <a:lnTo>
                      <a:pt x="92" y="7"/>
                    </a:lnTo>
                    <a:lnTo>
                      <a:pt x="92" y="7"/>
                    </a:lnTo>
                    <a:lnTo>
                      <a:pt x="94" y="7"/>
                    </a:lnTo>
                    <a:lnTo>
                      <a:pt x="97" y="7"/>
                    </a:lnTo>
                    <a:lnTo>
                      <a:pt x="97" y="7"/>
                    </a:lnTo>
                    <a:lnTo>
                      <a:pt x="99" y="7"/>
                    </a:lnTo>
                    <a:lnTo>
                      <a:pt x="99" y="7"/>
                    </a:lnTo>
                    <a:lnTo>
                      <a:pt x="101" y="7"/>
                    </a:lnTo>
                    <a:lnTo>
                      <a:pt x="101" y="7"/>
                    </a:lnTo>
                    <a:lnTo>
                      <a:pt x="104" y="7"/>
                    </a:lnTo>
                    <a:lnTo>
                      <a:pt x="104" y="7"/>
                    </a:lnTo>
                    <a:lnTo>
                      <a:pt x="106" y="7"/>
                    </a:lnTo>
                    <a:lnTo>
                      <a:pt x="106" y="7"/>
                    </a:lnTo>
                    <a:lnTo>
                      <a:pt x="108" y="7"/>
                    </a:lnTo>
                    <a:lnTo>
                      <a:pt x="108" y="7"/>
                    </a:lnTo>
                    <a:lnTo>
                      <a:pt x="111" y="10"/>
                    </a:lnTo>
                    <a:lnTo>
                      <a:pt x="111" y="10"/>
                    </a:lnTo>
                    <a:lnTo>
                      <a:pt x="113" y="10"/>
                    </a:lnTo>
                    <a:lnTo>
                      <a:pt x="113" y="10"/>
                    </a:lnTo>
                    <a:lnTo>
                      <a:pt x="116" y="10"/>
                    </a:lnTo>
                    <a:lnTo>
                      <a:pt x="118" y="10"/>
                    </a:lnTo>
                    <a:lnTo>
                      <a:pt x="118" y="10"/>
                    </a:lnTo>
                    <a:lnTo>
                      <a:pt x="120" y="10"/>
                    </a:lnTo>
                    <a:lnTo>
                      <a:pt x="120" y="10"/>
                    </a:lnTo>
                    <a:lnTo>
                      <a:pt x="123" y="10"/>
                    </a:lnTo>
                    <a:lnTo>
                      <a:pt x="123" y="10"/>
                    </a:lnTo>
                    <a:lnTo>
                      <a:pt x="125" y="10"/>
                    </a:lnTo>
                    <a:lnTo>
                      <a:pt x="125" y="10"/>
                    </a:lnTo>
                    <a:lnTo>
                      <a:pt x="127" y="10"/>
                    </a:lnTo>
                    <a:lnTo>
                      <a:pt x="127" y="10"/>
                    </a:lnTo>
                    <a:lnTo>
                      <a:pt x="130" y="10"/>
                    </a:lnTo>
                    <a:lnTo>
                      <a:pt x="130" y="10"/>
                    </a:lnTo>
                    <a:lnTo>
                      <a:pt x="132" y="10"/>
                    </a:lnTo>
                    <a:lnTo>
                      <a:pt x="132" y="10"/>
                    </a:lnTo>
                    <a:lnTo>
                      <a:pt x="135" y="10"/>
                    </a:lnTo>
                    <a:lnTo>
                      <a:pt x="135" y="10"/>
                    </a:lnTo>
                    <a:lnTo>
                      <a:pt x="137" y="10"/>
                    </a:lnTo>
                    <a:lnTo>
                      <a:pt x="139" y="12"/>
                    </a:lnTo>
                    <a:lnTo>
                      <a:pt x="139" y="12"/>
                    </a:lnTo>
                    <a:lnTo>
                      <a:pt x="142" y="12"/>
                    </a:lnTo>
                    <a:lnTo>
                      <a:pt x="142" y="12"/>
                    </a:lnTo>
                    <a:lnTo>
                      <a:pt x="144" y="12"/>
                    </a:lnTo>
                    <a:lnTo>
                      <a:pt x="144" y="12"/>
                    </a:lnTo>
                    <a:lnTo>
                      <a:pt x="146" y="12"/>
                    </a:lnTo>
                    <a:lnTo>
                      <a:pt x="146" y="12"/>
                    </a:lnTo>
                    <a:lnTo>
                      <a:pt x="149" y="12"/>
                    </a:lnTo>
                    <a:lnTo>
                      <a:pt x="149" y="12"/>
                    </a:lnTo>
                    <a:lnTo>
                      <a:pt x="151" y="12"/>
                    </a:lnTo>
                    <a:lnTo>
                      <a:pt x="151" y="12"/>
                    </a:lnTo>
                    <a:lnTo>
                      <a:pt x="153" y="12"/>
                    </a:lnTo>
                    <a:lnTo>
                      <a:pt x="153" y="12"/>
                    </a:lnTo>
                    <a:lnTo>
                      <a:pt x="156" y="12"/>
                    </a:lnTo>
                    <a:lnTo>
                      <a:pt x="156" y="12"/>
                    </a:lnTo>
                    <a:lnTo>
                      <a:pt x="158" y="12"/>
                    </a:lnTo>
                    <a:lnTo>
                      <a:pt x="161" y="12"/>
                    </a:lnTo>
                    <a:lnTo>
                      <a:pt x="161" y="12"/>
                    </a:lnTo>
                    <a:lnTo>
                      <a:pt x="163" y="12"/>
                    </a:lnTo>
                    <a:lnTo>
                      <a:pt x="163" y="12"/>
                    </a:lnTo>
                    <a:lnTo>
                      <a:pt x="165" y="12"/>
                    </a:lnTo>
                    <a:lnTo>
                      <a:pt x="165" y="15"/>
                    </a:lnTo>
                    <a:lnTo>
                      <a:pt x="168" y="15"/>
                    </a:lnTo>
                    <a:lnTo>
                      <a:pt x="168" y="15"/>
                    </a:lnTo>
                    <a:lnTo>
                      <a:pt x="170" y="15"/>
                    </a:lnTo>
                    <a:lnTo>
                      <a:pt x="170" y="15"/>
                    </a:lnTo>
                    <a:lnTo>
                      <a:pt x="172" y="15"/>
                    </a:lnTo>
                    <a:lnTo>
                      <a:pt x="172" y="15"/>
                    </a:lnTo>
                    <a:lnTo>
                      <a:pt x="175" y="15"/>
                    </a:lnTo>
                    <a:lnTo>
                      <a:pt x="175" y="15"/>
                    </a:lnTo>
                    <a:lnTo>
                      <a:pt x="177" y="15"/>
                    </a:lnTo>
                    <a:lnTo>
                      <a:pt x="179" y="15"/>
                    </a:lnTo>
                    <a:lnTo>
                      <a:pt x="179" y="15"/>
                    </a:lnTo>
                    <a:lnTo>
                      <a:pt x="182" y="15"/>
                    </a:lnTo>
                    <a:lnTo>
                      <a:pt x="182" y="15"/>
                    </a:lnTo>
                    <a:lnTo>
                      <a:pt x="184" y="15"/>
                    </a:lnTo>
                    <a:lnTo>
                      <a:pt x="184" y="15"/>
                    </a:lnTo>
                    <a:lnTo>
                      <a:pt x="187" y="15"/>
                    </a:lnTo>
                    <a:lnTo>
                      <a:pt x="187" y="15"/>
                    </a:lnTo>
                    <a:lnTo>
                      <a:pt x="189" y="15"/>
                    </a:lnTo>
                    <a:lnTo>
                      <a:pt x="189" y="15"/>
                    </a:lnTo>
                    <a:lnTo>
                      <a:pt x="191" y="15"/>
                    </a:lnTo>
                    <a:lnTo>
                      <a:pt x="191" y="15"/>
                    </a:lnTo>
                    <a:lnTo>
                      <a:pt x="194" y="17"/>
                    </a:lnTo>
                    <a:lnTo>
                      <a:pt x="194" y="17"/>
                    </a:lnTo>
                    <a:lnTo>
                      <a:pt x="196" y="17"/>
                    </a:lnTo>
                    <a:lnTo>
                      <a:pt x="196" y="17"/>
                    </a:lnTo>
                    <a:lnTo>
                      <a:pt x="198" y="17"/>
                    </a:lnTo>
                    <a:lnTo>
                      <a:pt x="201" y="17"/>
                    </a:lnTo>
                    <a:lnTo>
                      <a:pt x="201" y="17"/>
                    </a:lnTo>
                    <a:lnTo>
                      <a:pt x="203" y="17"/>
                    </a:lnTo>
                    <a:lnTo>
                      <a:pt x="203" y="17"/>
                    </a:lnTo>
                    <a:lnTo>
                      <a:pt x="206" y="17"/>
                    </a:lnTo>
                    <a:lnTo>
                      <a:pt x="206" y="17"/>
                    </a:lnTo>
                    <a:lnTo>
                      <a:pt x="208" y="17"/>
                    </a:lnTo>
                    <a:lnTo>
                      <a:pt x="208" y="17"/>
                    </a:lnTo>
                    <a:lnTo>
                      <a:pt x="210" y="17"/>
                    </a:lnTo>
                    <a:lnTo>
                      <a:pt x="210" y="17"/>
                    </a:lnTo>
                    <a:lnTo>
                      <a:pt x="213" y="17"/>
                    </a:lnTo>
                    <a:lnTo>
                      <a:pt x="213" y="17"/>
                    </a:lnTo>
                    <a:lnTo>
                      <a:pt x="215" y="17"/>
                    </a:lnTo>
                    <a:lnTo>
                      <a:pt x="217" y="17"/>
                    </a:lnTo>
                    <a:lnTo>
                      <a:pt x="217" y="17"/>
                    </a:lnTo>
                    <a:lnTo>
                      <a:pt x="220" y="17"/>
                    </a:lnTo>
                    <a:lnTo>
                      <a:pt x="220" y="17"/>
                    </a:lnTo>
                    <a:lnTo>
                      <a:pt x="222" y="19"/>
                    </a:lnTo>
                    <a:lnTo>
                      <a:pt x="222" y="19"/>
                    </a:lnTo>
                    <a:lnTo>
                      <a:pt x="224" y="19"/>
                    </a:lnTo>
                    <a:lnTo>
                      <a:pt x="421" y="10"/>
                    </a:lnTo>
                    <a:lnTo>
                      <a:pt x="418" y="10"/>
                    </a:lnTo>
                    <a:lnTo>
                      <a:pt x="418" y="1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0" name="Freeform 137">
                <a:extLst>
                  <a:ext uri="{FF2B5EF4-FFF2-40B4-BE49-F238E27FC236}">
                    <a16:creationId xmlns:a16="http://schemas.microsoft.com/office/drawing/2014/main" id="{DDC99D1E-E624-DC02-97BF-2223BE15428D}"/>
                  </a:ext>
                </a:extLst>
              </p:cNvPr>
              <p:cNvSpPr>
                <a:spLocks/>
              </p:cNvSpPr>
              <p:nvPr/>
            </p:nvSpPr>
            <p:spPr bwMode="auto">
              <a:xfrm>
                <a:off x="1292391" y="2712786"/>
                <a:ext cx="95812" cy="540745"/>
              </a:xfrm>
              <a:custGeom>
                <a:avLst/>
                <a:gdLst>
                  <a:gd name="T0" fmla="*/ 0 w 73"/>
                  <a:gd name="T1" fmla="*/ 0 h 412"/>
                  <a:gd name="T2" fmla="*/ 73 w 73"/>
                  <a:gd name="T3" fmla="*/ 190 h 412"/>
                  <a:gd name="T4" fmla="*/ 71 w 73"/>
                  <a:gd name="T5" fmla="*/ 412 h 412"/>
                  <a:gd name="T6" fmla="*/ 0 w 73"/>
                  <a:gd name="T7" fmla="*/ 388 h 412"/>
                  <a:gd name="T8" fmla="*/ 0 w 73"/>
                  <a:gd name="T9" fmla="*/ 0 h 412"/>
                </a:gdLst>
                <a:ahLst/>
                <a:cxnLst>
                  <a:cxn ang="0">
                    <a:pos x="T0" y="T1"/>
                  </a:cxn>
                  <a:cxn ang="0">
                    <a:pos x="T2" y="T3"/>
                  </a:cxn>
                  <a:cxn ang="0">
                    <a:pos x="T4" y="T5"/>
                  </a:cxn>
                  <a:cxn ang="0">
                    <a:pos x="T6" y="T7"/>
                  </a:cxn>
                  <a:cxn ang="0">
                    <a:pos x="T8" y="T9"/>
                  </a:cxn>
                </a:cxnLst>
                <a:rect l="0" t="0" r="r" b="b"/>
                <a:pathLst>
                  <a:path w="73" h="412">
                    <a:moveTo>
                      <a:pt x="0" y="0"/>
                    </a:moveTo>
                    <a:lnTo>
                      <a:pt x="73" y="190"/>
                    </a:lnTo>
                    <a:lnTo>
                      <a:pt x="71" y="412"/>
                    </a:lnTo>
                    <a:lnTo>
                      <a:pt x="0" y="388"/>
                    </a:lnTo>
                    <a:lnTo>
                      <a:pt x="0" y="0"/>
                    </a:lnTo>
                    <a:close/>
                  </a:path>
                </a:pathLst>
              </a:custGeom>
              <a:gradFill flip="none" rotWithShape="1">
                <a:gsLst>
                  <a:gs pos="50000">
                    <a:schemeClr val="accent1">
                      <a:lumMod val="50000"/>
                    </a:schemeClr>
                  </a:gs>
                  <a:gs pos="100000">
                    <a:schemeClr val="accent1">
                      <a:lumMod val="60000"/>
                      <a:lumOff val="40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1" name="Rectangle 138">
                <a:extLst>
                  <a:ext uri="{FF2B5EF4-FFF2-40B4-BE49-F238E27FC236}">
                    <a16:creationId xmlns:a16="http://schemas.microsoft.com/office/drawing/2014/main" id="{9CA28F4E-0A8A-426B-D57B-2FD7725E86B6}"/>
                  </a:ext>
                </a:extLst>
              </p:cNvPr>
              <p:cNvSpPr>
                <a:spLocks noChangeArrowheads="1"/>
              </p:cNvSpPr>
              <p:nvPr/>
            </p:nvSpPr>
            <p:spPr bwMode="auto">
              <a:xfrm>
                <a:off x="783146" y="2712786"/>
                <a:ext cx="509245" cy="509245"/>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2" name="Freeform 139">
                <a:extLst>
                  <a:ext uri="{FF2B5EF4-FFF2-40B4-BE49-F238E27FC236}">
                    <a16:creationId xmlns:a16="http://schemas.microsoft.com/office/drawing/2014/main" id="{B515FEA9-AFCA-DC17-57F9-C15377A6EC5F}"/>
                  </a:ext>
                </a:extLst>
              </p:cNvPr>
              <p:cNvSpPr>
                <a:spLocks/>
              </p:cNvSpPr>
              <p:nvPr/>
            </p:nvSpPr>
            <p:spPr bwMode="auto">
              <a:xfrm>
                <a:off x="1652013" y="3905838"/>
                <a:ext cx="397684" cy="531558"/>
              </a:xfrm>
              <a:custGeom>
                <a:avLst/>
                <a:gdLst>
                  <a:gd name="T0" fmla="*/ 303 w 303"/>
                  <a:gd name="T1" fmla="*/ 405 h 405"/>
                  <a:gd name="T2" fmla="*/ 301 w 303"/>
                  <a:gd name="T3" fmla="*/ 405 h 405"/>
                  <a:gd name="T4" fmla="*/ 17 w 303"/>
                  <a:gd name="T5" fmla="*/ 402 h 405"/>
                  <a:gd name="T6" fmla="*/ 0 w 303"/>
                  <a:gd name="T7" fmla="*/ 0 h 405"/>
                  <a:gd name="T8" fmla="*/ 159 w 303"/>
                  <a:gd name="T9" fmla="*/ 2 h 405"/>
                  <a:gd name="T10" fmla="*/ 201 w 303"/>
                  <a:gd name="T11" fmla="*/ 123 h 405"/>
                  <a:gd name="T12" fmla="*/ 303 w 303"/>
                  <a:gd name="T13" fmla="*/ 405 h 405"/>
                </a:gdLst>
                <a:ahLst/>
                <a:cxnLst>
                  <a:cxn ang="0">
                    <a:pos x="T0" y="T1"/>
                  </a:cxn>
                  <a:cxn ang="0">
                    <a:pos x="T2" y="T3"/>
                  </a:cxn>
                  <a:cxn ang="0">
                    <a:pos x="T4" y="T5"/>
                  </a:cxn>
                  <a:cxn ang="0">
                    <a:pos x="T6" y="T7"/>
                  </a:cxn>
                  <a:cxn ang="0">
                    <a:pos x="T8" y="T9"/>
                  </a:cxn>
                  <a:cxn ang="0">
                    <a:pos x="T10" y="T11"/>
                  </a:cxn>
                  <a:cxn ang="0">
                    <a:pos x="T12" y="T13"/>
                  </a:cxn>
                </a:cxnLst>
                <a:rect l="0" t="0" r="r" b="b"/>
                <a:pathLst>
                  <a:path w="303" h="405">
                    <a:moveTo>
                      <a:pt x="303" y="405"/>
                    </a:moveTo>
                    <a:lnTo>
                      <a:pt x="301" y="405"/>
                    </a:lnTo>
                    <a:lnTo>
                      <a:pt x="17" y="402"/>
                    </a:lnTo>
                    <a:lnTo>
                      <a:pt x="0" y="0"/>
                    </a:lnTo>
                    <a:lnTo>
                      <a:pt x="159" y="2"/>
                    </a:lnTo>
                    <a:lnTo>
                      <a:pt x="201" y="123"/>
                    </a:lnTo>
                    <a:lnTo>
                      <a:pt x="303" y="405"/>
                    </a:lnTo>
                    <a:close/>
                  </a:path>
                </a:pathLst>
              </a:custGeom>
              <a:gradFill>
                <a:gsLst>
                  <a:gs pos="18000">
                    <a:schemeClr val="tx1">
                      <a:lumMod val="95000"/>
                      <a:lumOff val="5000"/>
                    </a:schemeClr>
                  </a:gs>
                  <a:gs pos="100000">
                    <a:schemeClr val="bg2"/>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3" name="Freeform 140">
                <a:extLst>
                  <a:ext uri="{FF2B5EF4-FFF2-40B4-BE49-F238E27FC236}">
                    <a16:creationId xmlns:a16="http://schemas.microsoft.com/office/drawing/2014/main" id="{D79B89B8-341E-9FE2-4D2E-F2BD373287BC}"/>
                  </a:ext>
                </a:extLst>
              </p:cNvPr>
              <p:cNvSpPr>
                <a:spLocks/>
              </p:cNvSpPr>
              <p:nvPr/>
            </p:nvSpPr>
            <p:spPr bwMode="auto">
              <a:xfrm>
                <a:off x="1652013" y="3905838"/>
                <a:ext cx="397684" cy="531558"/>
              </a:xfrm>
              <a:custGeom>
                <a:avLst/>
                <a:gdLst>
                  <a:gd name="T0" fmla="*/ 303 w 303"/>
                  <a:gd name="T1" fmla="*/ 405 h 405"/>
                  <a:gd name="T2" fmla="*/ 301 w 303"/>
                  <a:gd name="T3" fmla="*/ 405 h 405"/>
                  <a:gd name="T4" fmla="*/ 17 w 303"/>
                  <a:gd name="T5" fmla="*/ 402 h 405"/>
                  <a:gd name="T6" fmla="*/ 0 w 303"/>
                  <a:gd name="T7" fmla="*/ 0 h 405"/>
                  <a:gd name="T8" fmla="*/ 159 w 303"/>
                  <a:gd name="T9" fmla="*/ 2 h 405"/>
                  <a:gd name="T10" fmla="*/ 201 w 303"/>
                  <a:gd name="T11" fmla="*/ 123 h 405"/>
                  <a:gd name="T12" fmla="*/ 303 w 303"/>
                  <a:gd name="T13" fmla="*/ 405 h 405"/>
                </a:gdLst>
                <a:ahLst/>
                <a:cxnLst>
                  <a:cxn ang="0">
                    <a:pos x="T0" y="T1"/>
                  </a:cxn>
                  <a:cxn ang="0">
                    <a:pos x="T2" y="T3"/>
                  </a:cxn>
                  <a:cxn ang="0">
                    <a:pos x="T4" y="T5"/>
                  </a:cxn>
                  <a:cxn ang="0">
                    <a:pos x="T6" y="T7"/>
                  </a:cxn>
                  <a:cxn ang="0">
                    <a:pos x="T8" y="T9"/>
                  </a:cxn>
                  <a:cxn ang="0">
                    <a:pos x="T10" y="T11"/>
                  </a:cxn>
                  <a:cxn ang="0">
                    <a:pos x="T12" y="T13"/>
                  </a:cxn>
                </a:cxnLst>
                <a:rect l="0" t="0" r="r" b="b"/>
                <a:pathLst>
                  <a:path w="303" h="405">
                    <a:moveTo>
                      <a:pt x="303" y="405"/>
                    </a:moveTo>
                    <a:lnTo>
                      <a:pt x="301" y="405"/>
                    </a:lnTo>
                    <a:lnTo>
                      <a:pt x="17" y="402"/>
                    </a:lnTo>
                    <a:lnTo>
                      <a:pt x="0" y="0"/>
                    </a:lnTo>
                    <a:lnTo>
                      <a:pt x="159" y="2"/>
                    </a:lnTo>
                    <a:lnTo>
                      <a:pt x="201" y="123"/>
                    </a:lnTo>
                    <a:lnTo>
                      <a:pt x="303" y="40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4" name="Freeform 141">
                <a:extLst>
                  <a:ext uri="{FF2B5EF4-FFF2-40B4-BE49-F238E27FC236}">
                    <a16:creationId xmlns:a16="http://schemas.microsoft.com/office/drawing/2014/main" id="{B3F35098-9123-E1CF-3A81-7D1944E4C813}"/>
                  </a:ext>
                </a:extLst>
              </p:cNvPr>
              <p:cNvSpPr>
                <a:spLocks/>
              </p:cNvSpPr>
              <p:nvPr/>
            </p:nvSpPr>
            <p:spPr bwMode="auto">
              <a:xfrm>
                <a:off x="1652013" y="3905838"/>
                <a:ext cx="22313" cy="904305"/>
              </a:xfrm>
              <a:custGeom>
                <a:avLst/>
                <a:gdLst>
                  <a:gd name="T0" fmla="*/ 14 w 17"/>
                  <a:gd name="T1" fmla="*/ 689 h 689"/>
                  <a:gd name="T2" fmla="*/ 0 w 17"/>
                  <a:gd name="T3" fmla="*/ 156 h 689"/>
                  <a:gd name="T4" fmla="*/ 0 w 17"/>
                  <a:gd name="T5" fmla="*/ 0 h 689"/>
                  <a:gd name="T6" fmla="*/ 17 w 17"/>
                  <a:gd name="T7" fmla="*/ 402 h 689"/>
                  <a:gd name="T8" fmla="*/ 14 w 17"/>
                  <a:gd name="T9" fmla="*/ 689 h 689"/>
                </a:gdLst>
                <a:ahLst/>
                <a:cxnLst>
                  <a:cxn ang="0">
                    <a:pos x="T0" y="T1"/>
                  </a:cxn>
                  <a:cxn ang="0">
                    <a:pos x="T2" y="T3"/>
                  </a:cxn>
                  <a:cxn ang="0">
                    <a:pos x="T4" y="T5"/>
                  </a:cxn>
                  <a:cxn ang="0">
                    <a:pos x="T6" y="T7"/>
                  </a:cxn>
                  <a:cxn ang="0">
                    <a:pos x="T8" y="T9"/>
                  </a:cxn>
                </a:cxnLst>
                <a:rect l="0" t="0" r="r" b="b"/>
                <a:pathLst>
                  <a:path w="17" h="689">
                    <a:moveTo>
                      <a:pt x="14" y="689"/>
                    </a:moveTo>
                    <a:lnTo>
                      <a:pt x="0" y="156"/>
                    </a:lnTo>
                    <a:lnTo>
                      <a:pt x="0" y="0"/>
                    </a:lnTo>
                    <a:lnTo>
                      <a:pt x="17" y="402"/>
                    </a:lnTo>
                    <a:lnTo>
                      <a:pt x="14" y="689"/>
                    </a:lnTo>
                    <a:close/>
                  </a:path>
                </a:pathLst>
              </a:custGeom>
              <a:solidFill>
                <a:schemeClr val="bg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5" name="Freeform 142">
                <a:extLst>
                  <a:ext uri="{FF2B5EF4-FFF2-40B4-BE49-F238E27FC236}">
                    <a16:creationId xmlns:a16="http://schemas.microsoft.com/office/drawing/2014/main" id="{3937CF9D-7A31-5C4F-676D-696A2E4E1FF0}"/>
                  </a:ext>
                </a:extLst>
              </p:cNvPr>
              <p:cNvSpPr>
                <a:spLocks/>
              </p:cNvSpPr>
              <p:nvPr/>
            </p:nvSpPr>
            <p:spPr bwMode="auto">
              <a:xfrm>
                <a:off x="1652013" y="3905838"/>
                <a:ext cx="22313" cy="904305"/>
              </a:xfrm>
              <a:custGeom>
                <a:avLst/>
                <a:gdLst>
                  <a:gd name="T0" fmla="*/ 14 w 17"/>
                  <a:gd name="T1" fmla="*/ 689 h 689"/>
                  <a:gd name="T2" fmla="*/ 0 w 17"/>
                  <a:gd name="T3" fmla="*/ 156 h 689"/>
                  <a:gd name="T4" fmla="*/ 0 w 17"/>
                  <a:gd name="T5" fmla="*/ 0 h 689"/>
                  <a:gd name="T6" fmla="*/ 17 w 17"/>
                  <a:gd name="T7" fmla="*/ 402 h 689"/>
                  <a:gd name="T8" fmla="*/ 14 w 17"/>
                  <a:gd name="T9" fmla="*/ 689 h 689"/>
                </a:gdLst>
                <a:ahLst/>
                <a:cxnLst>
                  <a:cxn ang="0">
                    <a:pos x="T0" y="T1"/>
                  </a:cxn>
                  <a:cxn ang="0">
                    <a:pos x="T2" y="T3"/>
                  </a:cxn>
                  <a:cxn ang="0">
                    <a:pos x="T4" y="T5"/>
                  </a:cxn>
                  <a:cxn ang="0">
                    <a:pos x="T6" y="T7"/>
                  </a:cxn>
                  <a:cxn ang="0">
                    <a:pos x="T8" y="T9"/>
                  </a:cxn>
                </a:cxnLst>
                <a:rect l="0" t="0" r="r" b="b"/>
                <a:pathLst>
                  <a:path w="17" h="689">
                    <a:moveTo>
                      <a:pt x="14" y="689"/>
                    </a:moveTo>
                    <a:lnTo>
                      <a:pt x="0" y="156"/>
                    </a:lnTo>
                    <a:lnTo>
                      <a:pt x="0" y="0"/>
                    </a:lnTo>
                    <a:lnTo>
                      <a:pt x="17" y="402"/>
                    </a:lnTo>
                    <a:lnTo>
                      <a:pt x="14" y="689"/>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6" name="Freeform 143">
                <a:extLst>
                  <a:ext uri="{FF2B5EF4-FFF2-40B4-BE49-F238E27FC236}">
                    <a16:creationId xmlns:a16="http://schemas.microsoft.com/office/drawing/2014/main" id="{2B0D8AE2-6DAC-DC33-8F55-36EF765ED98C}"/>
                  </a:ext>
                </a:extLst>
              </p:cNvPr>
              <p:cNvSpPr>
                <a:spLocks/>
              </p:cNvSpPr>
              <p:nvPr/>
            </p:nvSpPr>
            <p:spPr bwMode="auto">
              <a:xfrm>
                <a:off x="1670387" y="4433458"/>
                <a:ext cx="379309" cy="379309"/>
              </a:xfrm>
              <a:custGeom>
                <a:avLst/>
                <a:gdLst>
                  <a:gd name="T0" fmla="*/ 287 w 289"/>
                  <a:gd name="T1" fmla="*/ 289 h 289"/>
                  <a:gd name="T2" fmla="*/ 180 w 289"/>
                  <a:gd name="T3" fmla="*/ 289 h 289"/>
                  <a:gd name="T4" fmla="*/ 34 w 289"/>
                  <a:gd name="T5" fmla="*/ 287 h 289"/>
                  <a:gd name="T6" fmla="*/ 24 w 289"/>
                  <a:gd name="T7" fmla="*/ 287 h 289"/>
                  <a:gd name="T8" fmla="*/ 0 w 289"/>
                  <a:gd name="T9" fmla="*/ 287 h 289"/>
                  <a:gd name="T10" fmla="*/ 3 w 289"/>
                  <a:gd name="T11" fmla="*/ 0 h 289"/>
                  <a:gd name="T12" fmla="*/ 287 w 289"/>
                  <a:gd name="T13" fmla="*/ 3 h 289"/>
                  <a:gd name="T14" fmla="*/ 289 w 289"/>
                  <a:gd name="T15" fmla="*/ 3 h 289"/>
                  <a:gd name="T16" fmla="*/ 289 w 289"/>
                  <a:gd name="T17" fmla="*/ 7 h 289"/>
                  <a:gd name="T18" fmla="*/ 287 w 289"/>
                  <a:gd name="T19"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9">
                    <a:moveTo>
                      <a:pt x="287" y="289"/>
                    </a:moveTo>
                    <a:lnTo>
                      <a:pt x="180" y="289"/>
                    </a:lnTo>
                    <a:lnTo>
                      <a:pt x="34" y="287"/>
                    </a:lnTo>
                    <a:lnTo>
                      <a:pt x="24" y="287"/>
                    </a:lnTo>
                    <a:lnTo>
                      <a:pt x="0" y="287"/>
                    </a:lnTo>
                    <a:lnTo>
                      <a:pt x="3" y="0"/>
                    </a:lnTo>
                    <a:lnTo>
                      <a:pt x="287" y="3"/>
                    </a:lnTo>
                    <a:lnTo>
                      <a:pt x="289" y="3"/>
                    </a:lnTo>
                    <a:lnTo>
                      <a:pt x="289" y="7"/>
                    </a:lnTo>
                    <a:lnTo>
                      <a:pt x="287" y="289"/>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7" name="Freeform 144">
                <a:extLst>
                  <a:ext uri="{FF2B5EF4-FFF2-40B4-BE49-F238E27FC236}">
                    <a16:creationId xmlns:a16="http://schemas.microsoft.com/office/drawing/2014/main" id="{A7B5EBB3-F1FB-68C6-3120-CE2755C3EE65}"/>
                  </a:ext>
                </a:extLst>
              </p:cNvPr>
              <p:cNvSpPr>
                <a:spLocks/>
              </p:cNvSpPr>
              <p:nvPr/>
            </p:nvSpPr>
            <p:spPr bwMode="auto">
              <a:xfrm>
                <a:off x="1670387" y="4433458"/>
                <a:ext cx="379309" cy="379309"/>
              </a:xfrm>
              <a:custGeom>
                <a:avLst/>
                <a:gdLst>
                  <a:gd name="T0" fmla="*/ 287 w 289"/>
                  <a:gd name="T1" fmla="*/ 289 h 289"/>
                  <a:gd name="T2" fmla="*/ 180 w 289"/>
                  <a:gd name="T3" fmla="*/ 289 h 289"/>
                  <a:gd name="T4" fmla="*/ 34 w 289"/>
                  <a:gd name="T5" fmla="*/ 287 h 289"/>
                  <a:gd name="T6" fmla="*/ 24 w 289"/>
                  <a:gd name="T7" fmla="*/ 287 h 289"/>
                  <a:gd name="T8" fmla="*/ 0 w 289"/>
                  <a:gd name="T9" fmla="*/ 287 h 289"/>
                  <a:gd name="T10" fmla="*/ 3 w 289"/>
                  <a:gd name="T11" fmla="*/ 0 h 289"/>
                  <a:gd name="T12" fmla="*/ 287 w 289"/>
                  <a:gd name="T13" fmla="*/ 3 h 289"/>
                  <a:gd name="T14" fmla="*/ 289 w 289"/>
                  <a:gd name="T15" fmla="*/ 3 h 289"/>
                  <a:gd name="T16" fmla="*/ 289 w 289"/>
                  <a:gd name="T17" fmla="*/ 7 h 289"/>
                  <a:gd name="T18" fmla="*/ 287 w 289"/>
                  <a:gd name="T19"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9">
                    <a:moveTo>
                      <a:pt x="287" y="289"/>
                    </a:moveTo>
                    <a:lnTo>
                      <a:pt x="180" y="289"/>
                    </a:lnTo>
                    <a:lnTo>
                      <a:pt x="34" y="287"/>
                    </a:lnTo>
                    <a:lnTo>
                      <a:pt x="24" y="287"/>
                    </a:lnTo>
                    <a:lnTo>
                      <a:pt x="0" y="287"/>
                    </a:lnTo>
                    <a:lnTo>
                      <a:pt x="3" y="0"/>
                    </a:lnTo>
                    <a:lnTo>
                      <a:pt x="287" y="3"/>
                    </a:lnTo>
                    <a:lnTo>
                      <a:pt x="289" y="3"/>
                    </a:lnTo>
                    <a:lnTo>
                      <a:pt x="289" y="7"/>
                    </a:lnTo>
                    <a:lnTo>
                      <a:pt x="287" y="289"/>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48" name="Freeform 145">
                <a:extLst>
                  <a:ext uri="{FF2B5EF4-FFF2-40B4-BE49-F238E27FC236}">
                    <a16:creationId xmlns:a16="http://schemas.microsoft.com/office/drawing/2014/main" id="{678C8677-95E2-B101-97AA-1C59AC94DF03}"/>
                  </a:ext>
                </a:extLst>
              </p:cNvPr>
              <p:cNvSpPr>
                <a:spLocks/>
              </p:cNvSpPr>
              <p:nvPr/>
            </p:nvSpPr>
            <p:spPr bwMode="auto">
              <a:xfrm>
                <a:off x="972144" y="3275844"/>
                <a:ext cx="757306" cy="754681"/>
              </a:xfrm>
              <a:custGeom>
                <a:avLst/>
                <a:gdLst>
                  <a:gd name="T0" fmla="*/ 575 w 577"/>
                  <a:gd name="T1" fmla="*/ 575 h 575"/>
                  <a:gd name="T2" fmla="*/ 577 w 577"/>
                  <a:gd name="T3" fmla="*/ 0 h 575"/>
                  <a:gd name="T4" fmla="*/ 0 w 577"/>
                  <a:gd name="T5" fmla="*/ 0 h 575"/>
                  <a:gd name="T6" fmla="*/ 0 w 577"/>
                  <a:gd name="T7" fmla="*/ 575 h 575"/>
                  <a:gd name="T8" fmla="*/ 575 w 577"/>
                  <a:gd name="T9" fmla="*/ 575 h 575"/>
                </a:gdLst>
                <a:ahLst/>
                <a:cxnLst>
                  <a:cxn ang="0">
                    <a:pos x="T0" y="T1"/>
                  </a:cxn>
                  <a:cxn ang="0">
                    <a:pos x="T2" y="T3"/>
                  </a:cxn>
                  <a:cxn ang="0">
                    <a:pos x="T4" y="T5"/>
                  </a:cxn>
                  <a:cxn ang="0">
                    <a:pos x="T6" y="T7"/>
                  </a:cxn>
                  <a:cxn ang="0">
                    <a:pos x="T8" y="T9"/>
                  </a:cxn>
                </a:cxnLst>
                <a:rect l="0" t="0" r="r" b="b"/>
                <a:pathLst>
                  <a:path w="577" h="575">
                    <a:moveTo>
                      <a:pt x="575" y="575"/>
                    </a:moveTo>
                    <a:lnTo>
                      <a:pt x="577" y="0"/>
                    </a:lnTo>
                    <a:lnTo>
                      <a:pt x="0" y="0"/>
                    </a:lnTo>
                    <a:lnTo>
                      <a:pt x="0" y="575"/>
                    </a:lnTo>
                    <a:lnTo>
                      <a:pt x="575" y="57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4" name="Freeform 154">
                <a:extLst>
                  <a:ext uri="{FF2B5EF4-FFF2-40B4-BE49-F238E27FC236}">
                    <a16:creationId xmlns:a16="http://schemas.microsoft.com/office/drawing/2014/main" id="{C03DAB38-8367-E596-686A-0E1E8F2D8A73}"/>
                  </a:ext>
                </a:extLst>
              </p:cNvPr>
              <p:cNvSpPr>
                <a:spLocks/>
              </p:cNvSpPr>
              <p:nvPr/>
            </p:nvSpPr>
            <p:spPr bwMode="auto">
              <a:xfrm>
                <a:off x="1757157" y="4486301"/>
                <a:ext cx="216875" cy="283851"/>
              </a:xfrm>
              <a:custGeom>
                <a:avLst/>
                <a:gdLst>
                  <a:gd name="T0" fmla="*/ 911 w 2452"/>
                  <a:gd name="T1" fmla="*/ 32 h 3208"/>
                  <a:gd name="T2" fmla="*/ 989 w 2452"/>
                  <a:gd name="T3" fmla="*/ 154 h 3208"/>
                  <a:gd name="T4" fmla="*/ 958 w 2452"/>
                  <a:gd name="T5" fmla="*/ 289 h 3208"/>
                  <a:gd name="T6" fmla="*/ 1140 w 2452"/>
                  <a:gd name="T7" fmla="*/ 902 h 3208"/>
                  <a:gd name="T8" fmla="*/ 1302 w 2452"/>
                  <a:gd name="T9" fmla="*/ 942 h 3208"/>
                  <a:gd name="T10" fmla="*/ 1417 w 2452"/>
                  <a:gd name="T11" fmla="*/ 1081 h 3208"/>
                  <a:gd name="T12" fmla="*/ 1420 w 2452"/>
                  <a:gd name="T13" fmla="*/ 1268 h 3208"/>
                  <a:gd name="T14" fmla="*/ 1667 w 2452"/>
                  <a:gd name="T15" fmla="*/ 1940 h 3208"/>
                  <a:gd name="T16" fmla="*/ 1822 w 2452"/>
                  <a:gd name="T17" fmla="*/ 1928 h 3208"/>
                  <a:gd name="T18" fmla="*/ 1954 w 2452"/>
                  <a:gd name="T19" fmla="*/ 2016 h 3208"/>
                  <a:gd name="T20" fmla="*/ 2143 w 2452"/>
                  <a:gd name="T21" fmla="*/ 2120 h 3208"/>
                  <a:gd name="T22" fmla="*/ 2211 w 2452"/>
                  <a:gd name="T23" fmla="*/ 2027 h 3208"/>
                  <a:gd name="T24" fmla="*/ 2341 w 2452"/>
                  <a:gd name="T25" fmla="*/ 2009 h 3208"/>
                  <a:gd name="T26" fmla="*/ 2439 w 2452"/>
                  <a:gd name="T27" fmla="*/ 2099 h 3208"/>
                  <a:gd name="T28" fmla="*/ 2434 w 2452"/>
                  <a:gd name="T29" fmla="*/ 2231 h 3208"/>
                  <a:gd name="T30" fmla="*/ 2329 w 2452"/>
                  <a:gd name="T31" fmla="*/ 2312 h 3208"/>
                  <a:gd name="T32" fmla="*/ 2201 w 2452"/>
                  <a:gd name="T33" fmla="*/ 2286 h 3208"/>
                  <a:gd name="T34" fmla="*/ 2141 w 2452"/>
                  <a:gd name="T35" fmla="*/ 2185 h 3208"/>
                  <a:gd name="T36" fmla="*/ 1956 w 2452"/>
                  <a:gd name="T37" fmla="*/ 2303 h 3208"/>
                  <a:gd name="T38" fmla="*/ 1809 w 2452"/>
                  <a:gd name="T39" fmla="*/ 2395 h 3208"/>
                  <a:gd name="T40" fmla="*/ 1336 w 2452"/>
                  <a:gd name="T41" fmla="*/ 2940 h 3208"/>
                  <a:gd name="T42" fmla="*/ 1386 w 2452"/>
                  <a:gd name="T43" fmla="*/ 3063 h 3208"/>
                  <a:gd name="T44" fmla="*/ 1324 w 2452"/>
                  <a:gd name="T45" fmla="*/ 3178 h 3208"/>
                  <a:gd name="T46" fmla="*/ 1196 w 2452"/>
                  <a:gd name="T47" fmla="*/ 3205 h 3208"/>
                  <a:gd name="T48" fmla="*/ 1092 w 2452"/>
                  <a:gd name="T49" fmla="*/ 3124 h 3208"/>
                  <a:gd name="T50" fmla="*/ 1087 w 2452"/>
                  <a:gd name="T51" fmla="*/ 2994 h 3208"/>
                  <a:gd name="T52" fmla="*/ 1193 w 2452"/>
                  <a:gd name="T53" fmla="*/ 2904 h 3208"/>
                  <a:gd name="T54" fmla="*/ 1594 w 2452"/>
                  <a:gd name="T55" fmla="*/ 2329 h 3208"/>
                  <a:gd name="T56" fmla="*/ 1166 w 2452"/>
                  <a:gd name="T57" fmla="*/ 2631 h 3208"/>
                  <a:gd name="T58" fmla="*/ 1088 w 2452"/>
                  <a:gd name="T59" fmla="*/ 2731 h 3208"/>
                  <a:gd name="T60" fmla="*/ 966 w 2452"/>
                  <a:gd name="T61" fmla="*/ 2735 h 3208"/>
                  <a:gd name="T62" fmla="*/ 882 w 2452"/>
                  <a:gd name="T63" fmla="*/ 2642 h 3208"/>
                  <a:gd name="T64" fmla="*/ 899 w 2452"/>
                  <a:gd name="T65" fmla="*/ 2521 h 3208"/>
                  <a:gd name="T66" fmla="*/ 1009 w 2452"/>
                  <a:gd name="T67" fmla="*/ 2454 h 3208"/>
                  <a:gd name="T68" fmla="*/ 1129 w 2452"/>
                  <a:gd name="T69" fmla="*/ 2499 h 3208"/>
                  <a:gd name="T70" fmla="*/ 1528 w 2452"/>
                  <a:gd name="T71" fmla="*/ 2119 h 3208"/>
                  <a:gd name="T72" fmla="*/ 1612 w 2452"/>
                  <a:gd name="T73" fmla="*/ 1975 h 3208"/>
                  <a:gd name="T74" fmla="*/ 1139 w 2452"/>
                  <a:gd name="T75" fmla="*/ 1455 h 3208"/>
                  <a:gd name="T76" fmla="*/ 997 w 2452"/>
                  <a:gd name="T77" fmla="*/ 1541 h 3208"/>
                  <a:gd name="T78" fmla="*/ 1040 w 2452"/>
                  <a:gd name="T79" fmla="*/ 1657 h 3208"/>
                  <a:gd name="T80" fmla="*/ 977 w 2452"/>
                  <a:gd name="T81" fmla="*/ 1774 h 3208"/>
                  <a:gd name="T82" fmla="*/ 848 w 2452"/>
                  <a:gd name="T83" fmla="*/ 1802 h 3208"/>
                  <a:gd name="T84" fmla="*/ 743 w 2452"/>
                  <a:gd name="T85" fmla="*/ 1719 h 3208"/>
                  <a:gd name="T86" fmla="*/ 738 w 2452"/>
                  <a:gd name="T87" fmla="*/ 1588 h 3208"/>
                  <a:gd name="T88" fmla="*/ 842 w 2452"/>
                  <a:gd name="T89" fmla="*/ 1498 h 3208"/>
                  <a:gd name="T90" fmla="*/ 957 w 2452"/>
                  <a:gd name="T91" fmla="*/ 1372 h 3208"/>
                  <a:gd name="T92" fmla="*/ 882 w 2452"/>
                  <a:gd name="T93" fmla="*/ 1203 h 3208"/>
                  <a:gd name="T94" fmla="*/ 315 w 2452"/>
                  <a:gd name="T95" fmla="*/ 1063 h 3208"/>
                  <a:gd name="T96" fmla="*/ 187 w 2452"/>
                  <a:gd name="T97" fmla="*/ 1118 h 3208"/>
                  <a:gd name="T98" fmla="*/ 56 w 2452"/>
                  <a:gd name="T99" fmla="*/ 1066 h 3208"/>
                  <a:gd name="T100" fmla="*/ 0 w 2452"/>
                  <a:gd name="T101" fmla="*/ 938 h 3208"/>
                  <a:gd name="T102" fmla="*/ 51 w 2452"/>
                  <a:gd name="T103" fmla="*/ 806 h 3208"/>
                  <a:gd name="T104" fmla="*/ 179 w 2452"/>
                  <a:gd name="T105" fmla="*/ 751 h 3208"/>
                  <a:gd name="T106" fmla="*/ 311 w 2452"/>
                  <a:gd name="T107" fmla="*/ 803 h 3208"/>
                  <a:gd name="T108" fmla="*/ 365 w 2452"/>
                  <a:gd name="T109" fmla="*/ 925 h 3208"/>
                  <a:gd name="T110" fmla="*/ 938 w 2452"/>
                  <a:gd name="T111" fmla="*/ 1008 h 3208"/>
                  <a:gd name="T112" fmla="*/ 839 w 2452"/>
                  <a:gd name="T113" fmla="*/ 364 h 3208"/>
                  <a:gd name="T114" fmla="*/ 703 w 2452"/>
                  <a:gd name="T115" fmla="*/ 335 h 3208"/>
                  <a:gd name="T116" fmla="*/ 626 w 2452"/>
                  <a:gd name="T117" fmla="*/ 214 h 3208"/>
                  <a:gd name="T118" fmla="*/ 656 w 2452"/>
                  <a:gd name="T119" fmla="*/ 79 h 3208"/>
                  <a:gd name="T120" fmla="*/ 776 w 2452"/>
                  <a:gd name="T121" fmla="*/ 3 h 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2" h="3208">
                    <a:moveTo>
                      <a:pt x="804" y="0"/>
                    </a:moveTo>
                    <a:lnTo>
                      <a:pt x="833" y="2"/>
                    </a:lnTo>
                    <a:lnTo>
                      <a:pt x="861" y="8"/>
                    </a:lnTo>
                    <a:lnTo>
                      <a:pt x="887" y="18"/>
                    </a:lnTo>
                    <a:lnTo>
                      <a:pt x="911" y="32"/>
                    </a:lnTo>
                    <a:lnTo>
                      <a:pt x="934" y="51"/>
                    </a:lnTo>
                    <a:lnTo>
                      <a:pt x="953" y="73"/>
                    </a:lnTo>
                    <a:lnTo>
                      <a:pt x="970" y="98"/>
                    </a:lnTo>
                    <a:lnTo>
                      <a:pt x="981" y="125"/>
                    </a:lnTo>
                    <a:lnTo>
                      <a:pt x="989" y="154"/>
                    </a:lnTo>
                    <a:lnTo>
                      <a:pt x="991" y="182"/>
                    </a:lnTo>
                    <a:lnTo>
                      <a:pt x="989" y="210"/>
                    </a:lnTo>
                    <a:lnTo>
                      <a:pt x="983" y="237"/>
                    </a:lnTo>
                    <a:lnTo>
                      <a:pt x="973" y="264"/>
                    </a:lnTo>
                    <a:lnTo>
                      <a:pt x="958" y="289"/>
                    </a:lnTo>
                    <a:lnTo>
                      <a:pt x="940" y="311"/>
                    </a:lnTo>
                    <a:lnTo>
                      <a:pt x="917" y="331"/>
                    </a:lnTo>
                    <a:lnTo>
                      <a:pt x="900" y="342"/>
                    </a:lnTo>
                    <a:lnTo>
                      <a:pt x="1107" y="907"/>
                    </a:lnTo>
                    <a:lnTo>
                      <a:pt x="1140" y="902"/>
                    </a:lnTo>
                    <a:lnTo>
                      <a:pt x="1174" y="902"/>
                    </a:lnTo>
                    <a:lnTo>
                      <a:pt x="1208" y="907"/>
                    </a:lnTo>
                    <a:lnTo>
                      <a:pt x="1240" y="915"/>
                    </a:lnTo>
                    <a:lnTo>
                      <a:pt x="1271" y="926"/>
                    </a:lnTo>
                    <a:lnTo>
                      <a:pt x="1302" y="942"/>
                    </a:lnTo>
                    <a:lnTo>
                      <a:pt x="1330" y="961"/>
                    </a:lnTo>
                    <a:lnTo>
                      <a:pt x="1355" y="985"/>
                    </a:lnTo>
                    <a:lnTo>
                      <a:pt x="1378" y="1012"/>
                    </a:lnTo>
                    <a:lnTo>
                      <a:pt x="1400" y="1046"/>
                    </a:lnTo>
                    <a:lnTo>
                      <a:pt x="1417" y="1081"/>
                    </a:lnTo>
                    <a:lnTo>
                      <a:pt x="1427" y="1118"/>
                    </a:lnTo>
                    <a:lnTo>
                      <a:pt x="1434" y="1156"/>
                    </a:lnTo>
                    <a:lnTo>
                      <a:pt x="1434" y="1194"/>
                    </a:lnTo>
                    <a:lnTo>
                      <a:pt x="1430" y="1231"/>
                    </a:lnTo>
                    <a:lnTo>
                      <a:pt x="1420" y="1268"/>
                    </a:lnTo>
                    <a:lnTo>
                      <a:pt x="1405" y="1302"/>
                    </a:lnTo>
                    <a:lnTo>
                      <a:pt x="1386" y="1336"/>
                    </a:lnTo>
                    <a:lnTo>
                      <a:pt x="1361" y="1366"/>
                    </a:lnTo>
                    <a:lnTo>
                      <a:pt x="1332" y="1394"/>
                    </a:lnTo>
                    <a:lnTo>
                      <a:pt x="1667" y="1940"/>
                    </a:lnTo>
                    <a:lnTo>
                      <a:pt x="1698" y="1930"/>
                    </a:lnTo>
                    <a:lnTo>
                      <a:pt x="1729" y="1922"/>
                    </a:lnTo>
                    <a:lnTo>
                      <a:pt x="1760" y="1920"/>
                    </a:lnTo>
                    <a:lnTo>
                      <a:pt x="1792" y="1922"/>
                    </a:lnTo>
                    <a:lnTo>
                      <a:pt x="1822" y="1928"/>
                    </a:lnTo>
                    <a:lnTo>
                      <a:pt x="1853" y="1937"/>
                    </a:lnTo>
                    <a:lnTo>
                      <a:pt x="1881" y="1951"/>
                    </a:lnTo>
                    <a:lnTo>
                      <a:pt x="1908" y="1969"/>
                    </a:lnTo>
                    <a:lnTo>
                      <a:pt x="1933" y="1990"/>
                    </a:lnTo>
                    <a:lnTo>
                      <a:pt x="1954" y="2016"/>
                    </a:lnTo>
                    <a:lnTo>
                      <a:pt x="1970" y="2039"/>
                    </a:lnTo>
                    <a:lnTo>
                      <a:pt x="1982" y="2063"/>
                    </a:lnTo>
                    <a:lnTo>
                      <a:pt x="1992" y="2089"/>
                    </a:lnTo>
                    <a:lnTo>
                      <a:pt x="1998" y="2114"/>
                    </a:lnTo>
                    <a:lnTo>
                      <a:pt x="2143" y="2120"/>
                    </a:lnTo>
                    <a:lnTo>
                      <a:pt x="2148" y="2104"/>
                    </a:lnTo>
                    <a:lnTo>
                      <a:pt x="2155" y="2088"/>
                    </a:lnTo>
                    <a:lnTo>
                      <a:pt x="2171" y="2064"/>
                    </a:lnTo>
                    <a:lnTo>
                      <a:pt x="2190" y="2043"/>
                    </a:lnTo>
                    <a:lnTo>
                      <a:pt x="2211" y="2027"/>
                    </a:lnTo>
                    <a:lnTo>
                      <a:pt x="2235" y="2015"/>
                    </a:lnTo>
                    <a:lnTo>
                      <a:pt x="2260" y="2006"/>
                    </a:lnTo>
                    <a:lnTo>
                      <a:pt x="2287" y="2003"/>
                    </a:lnTo>
                    <a:lnTo>
                      <a:pt x="2313" y="2004"/>
                    </a:lnTo>
                    <a:lnTo>
                      <a:pt x="2341" y="2009"/>
                    </a:lnTo>
                    <a:lnTo>
                      <a:pt x="2367" y="2021"/>
                    </a:lnTo>
                    <a:lnTo>
                      <a:pt x="2391" y="2036"/>
                    </a:lnTo>
                    <a:lnTo>
                      <a:pt x="2411" y="2054"/>
                    </a:lnTo>
                    <a:lnTo>
                      <a:pt x="2428" y="2075"/>
                    </a:lnTo>
                    <a:lnTo>
                      <a:pt x="2439" y="2099"/>
                    </a:lnTo>
                    <a:lnTo>
                      <a:pt x="2447" y="2125"/>
                    </a:lnTo>
                    <a:lnTo>
                      <a:pt x="2452" y="2152"/>
                    </a:lnTo>
                    <a:lnTo>
                      <a:pt x="2451" y="2178"/>
                    </a:lnTo>
                    <a:lnTo>
                      <a:pt x="2444" y="2205"/>
                    </a:lnTo>
                    <a:lnTo>
                      <a:pt x="2434" y="2231"/>
                    </a:lnTo>
                    <a:lnTo>
                      <a:pt x="2419" y="2255"/>
                    </a:lnTo>
                    <a:lnTo>
                      <a:pt x="2400" y="2275"/>
                    </a:lnTo>
                    <a:lnTo>
                      <a:pt x="2378" y="2292"/>
                    </a:lnTo>
                    <a:lnTo>
                      <a:pt x="2354" y="2305"/>
                    </a:lnTo>
                    <a:lnTo>
                      <a:pt x="2329" y="2312"/>
                    </a:lnTo>
                    <a:lnTo>
                      <a:pt x="2303" y="2316"/>
                    </a:lnTo>
                    <a:lnTo>
                      <a:pt x="2276" y="2315"/>
                    </a:lnTo>
                    <a:lnTo>
                      <a:pt x="2248" y="2310"/>
                    </a:lnTo>
                    <a:lnTo>
                      <a:pt x="2222" y="2299"/>
                    </a:lnTo>
                    <a:lnTo>
                      <a:pt x="2201" y="2286"/>
                    </a:lnTo>
                    <a:lnTo>
                      <a:pt x="2183" y="2269"/>
                    </a:lnTo>
                    <a:lnTo>
                      <a:pt x="2167" y="2251"/>
                    </a:lnTo>
                    <a:lnTo>
                      <a:pt x="2155" y="2230"/>
                    </a:lnTo>
                    <a:lnTo>
                      <a:pt x="2146" y="2208"/>
                    </a:lnTo>
                    <a:lnTo>
                      <a:pt x="2141" y="2185"/>
                    </a:lnTo>
                    <a:lnTo>
                      <a:pt x="2000" y="2180"/>
                    </a:lnTo>
                    <a:lnTo>
                      <a:pt x="1996" y="2213"/>
                    </a:lnTo>
                    <a:lnTo>
                      <a:pt x="1987" y="2244"/>
                    </a:lnTo>
                    <a:lnTo>
                      <a:pt x="1973" y="2274"/>
                    </a:lnTo>
                    <a:lnTo>
                      <a:pt x="1956" y="2303"/>
                    </a:lnTo>
                    <a:lnTo>
                      <a:pt x="1933" y="2329"/>
                    </a:lnTo>
                    <a:lnTo>
                      <a:pt x="1907" y="2352"/>
                    </a:lnTo>
                    <a:lnTo>
                      <a:pt x="1876" y="2372"/>
                    </a:lnTo>
                    <a:lnTo>
                      <a:pt x="1843" y="2385"/>
                    </a:lnTo>
                    <a:lnTo>
                      <a:pt x="1809" y="2395"/>
                    </a:lnTo>
                    <a:lnTo>
                      <a:pt x="1773" y="2399"/>
                    </a:lnTo>
                    <a:lnTo>
                      <a:pt x="1738" y="2397"/>
                    </a:lnTo>
                    <a:lnTo>
                      <a:pt x="1704" y="2391"/>
                    </a:lnTo>
                    <a:lnTo>
                      <a:pt x="1670" y="2379"/>
                    </a:lnTo>
                    <a:lnTo>
                      <a:pt x="1336" y="2940"/>
                    </a:lnTo>
                    <a:lnTo>
                      <a:pt x="1354" y="2961"/>
                    </a:lnTo>
                    <a:lnTo>
                      <a:pt x="1369" y="2984"/>
                    </a:lnTo>
                    <a:lnTo>
                      <a:pt x="1379" y="3009"/>
                    </a:lnTo>
                    <a:lnTo>
                      <a:pt x="1384" y="3036"/>
                    </a:lnTo>
                    <a:lnTo>
                      <a:pt x="1386" y="3063"/>
                    </a:lnTo>
                    <a:lnTo>
                      <a:pt x="1381" y="3089"/>
                    </a:lnTo>
                    <a:lnTo>
                      <a:pt x="1373" y="3114"/>
                    </a:lnTo>
                    <a:lnTo>
                      <a:pt x="1360" y="3137"/>
                    </a:lnTo>
                    <a:lnTo>
                      <a:pt x="1345" y="3159"/>
                    </a:lnTo>
                    <a:lnTo>
                      <a:pt x="1324" y="3178"/>
                    </a:lnTo>
                    <a:lnTo>
                      <a:pt x="1300" y="3193"/>
                    </a:lnTo>
                    <a:lnTo>
                      <a:pt x="1275" y="3202"/>
                    </a:lnTo>
                    <a:lnTo>
                      <a:pt x="1248" y="3207"/>
                    </a:lnTo>
                    <a:lnTo>
                      <a:pt x="1222" y="3208"/>
                    </a:lnTo>
                    <a:lnTo>
                      <a:pt x="1196" y="3205"/>
                    </a:lnTo>
                    <a:lnTo>
                      <a:pt x="1171" y="3197"/>
                    </a:lnTo>
                    <a:lnTo>
                      <a:pt x="1147" y="3184"/>
                    </a:lnTo>
                    <a:lnTo>
                      <a:pt x="1126" y="3168"/>
                    </a:lnTo>
                    <a:lnTo>
                      <a:pt x="1107" y="3148"/>
                    </a:lnTo>
                    <a:lnTo>
                      <a:pt x="1092" y="3124"/>
                    </a:lnTo>
                    <a:lnTo>
                      <a:pt x="1082" y="3099"/>
                    </a:lnTo>
                    <a:lnTo>
                      <a:pt x="1077" y="3072"/>
                    </a:lnTo>
                    <a:lnTo>
                      <a:pt x="1076" y="3045"/>
                    </a:lnTo>
                    <a:lnTo>
                      <a:pt x="1080" y="3019"/>
                    </a:lnTo>
                    <a:lnTo>
                      <a:pt x="1087" y="2994"/>
                    </a:lnTo>
                    <a:lnTo>
                      <a:pt x="1100" y="2971"/>
                    </a:lnTo>
                    <a:lnTo>
                      <a:pt x="1116" y="2949"/>
                    </a:lnTo>
                    <a:lnTo>
                      <a:pt x="1137" y="2930"/>
                    </a:lnTo>
                    <a:lnTo>
                      <a:pt x="1165" y="2914"/>
                    </a:lnTo>
                    <a:lnTo>
                      <a:pt x="1193" y="2904"/>
                    </a:lnTo>
                    <a:lnTo>
                      <a:pt x="1222" y="2900"/>
                    </a:lnTo>
                    <a:lnTo>
                      <a:pt x="1251" y="2901"/>
                    </a:lnTo>
                    <a:lnTo>
                      <a:pt x="1281" y="2908"/>
                    </a:lnTo>
                    <a:lnTo>
                      <a:pt x="1615" y="2347"/>
                    </a:lnTo>
                    <a:lnTo>
                      <a:pt x="1594" y="2329"/>
                    </a:lnTo>
                    <a:lnTo>
                      <a:pt x="1576" y="2309"/>
                    </a:lnTo>
                    <a:lnTo>
                      <a:pt x="1161" y="2555"/>
                    </a:lnTo>
                    <a:lnTo>
                      <a:pt x="1167" y="2580"/>
                    </a:lnTo>
                    <a:lnTo>
                      <a:pt x="1169" y="2605"/>
                    </a:lnTo>
                    <a:lnTo>
                      <a:pt x="1166" y="2631"/>
                    </a:lnTo>
                    <a:lnTo>
                      <a:pt x="1158" y="2656"/>
                    </a:lnTo>
                    <a:lnTo>
                      <a:pt x="1147" y="2679"/>
                    </a:lnTo>
                    <a:lnTo>
                      <a:pt x="1130" y="2698"/>
                    </a:lnTo>
                    <a:lnTo>
                      <a:pt x="1110" y="2717"/>
                    </a:lnTo>
                    <a:lnTo>
                      <a:pt x="1088" y="2731"/>
                    </a:lnTo>
                    <a:lnTo>
                      <a:pt x="1064" y="2740"/>
                    </a:lnTo>
                    <a:lnTo>
                      <a:pt x="1039" y="2746"/>
                    </a:lnTo>
                    <a:lnTo>
                      <a:pt x="1015" y="2747"/>
                    </a:lnTo>
                    <a:lnTo>
                      <a:pt x="990" y="2742"/>
                    </a:lnTo>
                    <a:lnTo>
                      <a:pt x="966" y="2735"/>
                    </a:lnTo>
                    <a:lnTo>
                      <a:pt x="944" y="2724"/>
                    </a:lnTo>
                    <a:lnTo>
                      <a:pt x="924" y="2708"/>
                    </a:lnTo>
                    <a:lnTo>
                      <a:pt x="906" y="2688"/>
                    </a:lnTo>
                    <a:lnTo>
                      <a:pt x="891" y="2666"/>
                    </a:lnTo>
                    <a:lnTo>
                      <a:pt x="882" y="2642"/>
                    </a:lnTo>
                    <a:lnTo>
                      <a:pt x="877" y="2617"/>
                    </a:lnTo>
                    <a:lnTo>
                      <a:pt x="877" y="2592"/>
                    </a:lnTo>
                    <a:lnTo>
                      <a:pt x="880" y="2568"/>
                    </a:lnTo>
                    <a:lnTo>
                      <a:pt x="887" y="2543"/>
                    </a:lnTo>
                    <a:lnTo>
                      <a:pt x="899" y="2521"/>
                    </a:lnTo>
                    <a:lnTo>
                      <a:pt x="914" y="2501"/>
                    </a:lnTo>
                    <a:lnTo>
                      <a:pt x="934" y="2483"/>
                    </a:lnTo>
                    <a:lnTo>
                      <a:pt x="958" y="2468"/>
                    </a:lnTo>
                    <a:lnTo>
                      <a:pt x="983" y="2459"/>
                    </a:lnTo>
                    <a:lnTo>
                      <a:pt x="1009" y="2454"/>
                    </a:lnTo>
                    <a:lnTo>
                      <a:pt x="1035" y="2454"/>
                    </a:lnTo>
                    <a:lnTo>
                      <a:pt x="1061" y="2459"/>
                    </a:lnTo>
                    <a:lnTo>
                      <a:pt x="1085" y="2468"/>
                    </a:lnTo>
                    <a:lnTo>
                      <a:pt x="1108" y="2482"/>
                    </a:lnTo>
                    <a:lnTo>
                      <a:pt x="1129" y="2499"/>
                    </a:lnTo>
                    <a:lnTo>
                      <a:pt x="1543" y="2253"/>
                    </a:lnTo>
                    <a:lnTo>
                      <a:pt x="1532" y="2220"/>
                    </a:lnTo>
                    <a:lnTo>
                      <a:pt x="1526" y="2186"/>
                    </a:lnTo>
                    <a:lnTo>
                      <a:pt x="1525" y="2153"/>
                    </a:lnTo>
                    <a:lnTo>
                      <a:pt x="1528" y="2119"/>
                    </a:lnTo>
                    <a:lnTo>
                      <a:pt x="1535" y="2087"/>
                    </a:lnTo>
                    <a:lnTo>
                      <a:pt x="1548" y="2055"/>
                    </a:lnTo>
                    <a:lnTo>
                      <a:pt x="1565" y="2026"/>
                    </a:lnTo>
                    <a:lnTo>
                      <a:pt x="1587" y="1999"/>
                    </a:lnTo>
                    <a:lnTo>
                      <a:pt x="1612" y="1975"/>
                    </a:lnTo>
                    <a:lnTo>
                      <a:pt x="1278" y="1429"/>
                    </a:lnTo>
                    <a:lnTo>
                      <a:pt x="1244" y="1443"/>
                    </a:lnTo>
                    <a:lnTo>
                      <a:pt x="1210" y="1451"/>
                    </a:lnTo>
                    <a:lnTo>
                      <a:pt x="1174" y="1455"/>
                    </a:lnTo>
                    <a:lnTo>
                      <a:pt x="1139" y="1455"/>
                    </a:lnTo>
                    <a:lnTo>
                      <a:pt x="1105" y="1451"/>
                    </a:lnTo>
                    <a:lnTo>
                      <a:pt x="1070" y="1442"/>
                    </a:lnTo>
                    <a:lnTo>
                      <a:pt x="1038" y="1429"/>
                    </a:lnTo>
                    <a:lnTo>
                      <a:pt x="983" y="1530"/>
                    </a:lnTo>
                    <a:lnTo>
                      <a:pt x="997" y="1541"/>
                    </a:lnTo>
                    <a:lnTo>
                      <a:pt x="1009" y="1555"/>
                    </a:lnTo>
                    <a:lnTo>
                      <a:pt x="1023" y="1579"/>
                    </a:lnTo>
                    <a:lnTo>
                      <a:pt x="1034" y="1604"/>
                    </a:lnTo>
                    <a:lnTo>
                      <a:pt x="1039" y="1631"/>
                    </a:lnTo>
                    <a:lnTo>
                      <a:pt x="1040" y="1657"/>
                    </a:lnTo>
                    <a:lnTo>
                      <a:pt x="1036" y="1684"/>
                    </a:lnTo>
                    <a:lnTo>
                      <a:pt x="1027" y="1710"/>
                    </a:lnTo>
                    <a:lnTo>
                      <a:pt x="1015" y="1734"/>
                    </a:lnTo>
                    <a:lnTo>
                      <a:pt x="998" y="1755"/>
                    </a:lnTo>
                    <a:lnTo>
                      <a:pt x="977" y="1774"/>
                    </a:lnTo>
                    <a:lnTo>
                      <a:pt x="953" y="1789"/>
                    </a:lnTo>
                    <a:lnTo>
                      <a:pt x="928" y="1799"/>
                    </a:lnTo>
                    <a:lnTo>
                      <a:pt x="902" y="1805"/>
                    </a:lnTo>
                    <a:lnTo>
                      <a:pt x="874" y="1805"/>
                    </a:lnTo>
                    <a:lnTo>
                      <a:pt x="848" y="1802"/>
                    </a:lnTo>
                    <a:lnTo>
                      <a:pt x="822" y="1794"/>
                    </a:lnTo>
                    <a:lnTo>
                      <a:pt x="799" y="1781"/>
                    </a:lnTo>
                    <a:lnTo>
                      <a:pt x="777" y="1764"/>
                    </a:lnTo>
                    <a:lnTo>
                      <a:pt x="758" y="1743"/>
                    </a:lnTo>
                    <a:lnTo>
                      <a:pt x="743" y="1719"/>
                    </a:lnTo>
                    <a:lnTo>
                      <a:pt x="733" y="1693"/>
                    </a:lnTo>
                    <a:lnTo>
                      <a:pt x="728" y="1667"/>
                    </a:lnTo>
                    <a:lnTo>
                      <a:pt x="727" y="1641"/>
                    </a:lnTo>
                    <a:lnTo>
                      <a:pt x="730" y="1613"/>
                    </a:lnTo>
                    <a:lnTo>
                      <a:pt x="738" y="1588"/>
                    </a:lnTo>
                    <a:lnTo>
                      <a:pt x="751" y="1564"/>
                    </a:lnTo>
                    <a:lnTo>
                      <a:pt x="768" y="1542"/>
                    </a:lnTo>
                    <a:lnTo>
                      <a:pt x="790" y="1523"/>
                    </a:lnTo>
                    <a:lnTo>
                      <a:pt x="815" y="1508"/>
                    </a:lnTo>
                    <a:lnTo>
                      <a:pt x="842" y="1498"/>
                    </a:lnTo>
                    <a:lnTo>
                      <a:pt x="870" y="1493"/>
                    </a:lnTo>
                    <a:lnTo>
                      <a:pt x="899" y="1493"/>
                    </a:lnTo>
                    <a:lnTo>
                      <a:pt x="927" y="1498"/>
                    </a:lnTo>
                    <a:lnTo>
                      <a:pt x="982" y="1394"/>
                    </a:lnTo>
                    <a:lnTo>
                      <a:pt x="957" y="1372"/>
                    </a:lnTo>
                    <a:lnTo>
                      <a:pt x="935" y="1346"/>
                    </a:lnTo>
                    <a:lnTo>
                      <a:pt x="913" y="1313"/>
                    </a:lnTo>
                    <a:lnTo>
                      <a:pt x="898" y="1277"/>
                    </a:lnTo>
                    <a:lnTo>
                      <a:pt x="887" y="1241"/>
                    </a:lnTo>
                    <a:lnTo>
                      <a:pt x="882" y="1203"/>
                    </a:lnTo>
                    <a:lnTo>
                      <a:pt x="881" y="1165"/>
                    </a:lnTo>
                    <a:lnTo>
                      <a:pt x="349" y="1014"/>
                    </a:lnTo>
                    <a:lnTo>
                      <a:pt x="341" y="1027"/>
                    </a:lnTo>
                    <a:lnTo>
                      <a:pt x="334" y="1040"/>
                    </a:lnTo>
                    <a:lnTo>
                      <a:pt x="315" y="1063"/>
                    </a:lnTo>
                    <a:lnTo>
                      <a:pt x="293" y="1081"/>
                    </a:lnTo>
                    <a:lnTo>
                      <a:pt x="269" y="1097"/>
                    </a:lnTo>
                    <a:lnTo>
                      <a:pt x="243" y="1109"/>
                    </a:lnTo>
                    <a:lnTo>
                      <a:pt x="216" y="1115"/>
                    </a:lnTo>
                    <a:lnTo>
                      <a:pt x="187" y="1118"/>
                    </a:lnTo>
                    <a:lnTo>
                      <a:pt x="159" y="1117"/>
                    </a:lnTo>
                    <a:lnTo>
                      <a:pt x="131" y="1111"/>
                    </a:lnTo>
                    <a:lnTo>
                      <a:pt x="104" y="1100"/>
                    </a:lnTo>
                    <a:lnTo>
                      <a:pt x="79" y="1086"/>
                    </a:lnTo>
                    <a:lnTo>
                      <a:pt x="56" y="1066"/>
                    </a:lnTo>
                    <a:lnTo>
                      <a:pt x="36" y="1044"/>
                    </a:lnTo>
                    <a:lnTo>
                      <a:pt x="21" y="1020"/>
                    </a:lnTo>
                    <a:lnTo>
                      <a:pt x="9" y="993"/>
                    </a:lnTo>
                    <a:lnTo>
                      <a:pt x="2" y="966"/>
                    </a:lnTo>
                    <a:lnTo>
                      <a:pt x="0" y="938"/>
                    </a:lnTo>
                    <a:lnTo>
                      <a:pt x="1" y="910"/>
                    </a:lnTo>
                    <a:lnTo>
                      <a:pt x="7" y="882"/>
                    </a:lnTo>
                    <a:lnTo>
                      <a:pt x="18" y="855"/>
                    </a:lnTo>
                    <a:lnTo>
                      <a:pt x="32" y="829"/>
                    </a:lnTo>
                    <a:lnTo>
                      <a:pt x="51" y="806"/>
                    </a:lnTo>
                    <a:lnTo>
                      <a:pt x="73" y="787"/>
                    </a:lnTo>
                    <a:lnTo>
                      <a:pt x="97" y="771"/>
                    </a:lnTo>
                    <a:lnTo>
                      <a:pt x="124" y="760"/>
                    </a:lnTo>
                    <a:lnTo>
                      <a:pt x="151" y="754"/>
                    </a:lnTo>
                    <a:lnTo>
                      <a:pt x="179" y="751"/>
                    </a:lnTo>
                    <a:lnTo>
                      <a:pt x="207" y="753"/>
                    </a:lnTo>
                    <a:lnTo>
                      <a:pt x="236" y="758"/>
                    </a:lnTo>
                    <a:lnTo>
                      <a:pt x="263" y="769"/>
                    </a:lnTo>
                    <a:lnTo>
                      <a:pt x="289" y="784"/>
                    </a:lnTo>
                    <a:lnTo>
                      <a:pt x="311" y="803"/>
                    </a:lnTo>
                    <a:lnTo>
                      <a:pt x="330" y="824"/>
                    </a:lnTo>
                    <a:lnTo>
                      <a:pt x="345" y="847"/>
                    </a:lnTo>
                    <a:lnTo>
                      <a:pt x="355" y="872"/>
                    </a:lnTo>
                    <a:lnTo>
                      <a:pt x="362" y="898"/>
                    </a:lnTo>
                    <a:lnTo>
                      <a:pt x="365" y="925"/>
                    </a:lnTo>
                    <a:lnTo>
                      <a:pt x="365" y="953"/>
                    </a:lnTo>
                    <a:lnTo>
                      <a:pt x="891" y="1101"/>
                    </a:lnTo>
                    <a:lnTo>
                      <a:pt x="903" y="1068"/>
                    </a:lnTo>
                    <a:lnTo>
                      <a:pt x="918" y="1037"/>
                    </a:lnTo>
                    <a:lnTo>
                      <a:pt x="938" y="1008"/>
                    </a:lnTo>
                    <a:lnTo>
                      <a:pt x="962" y="981"/>
                    </a:lnTo>
                    <a:lnTo>
                      <a:pt x="990" y="957"/>
                    </a:lnTo>
                    <a:lnTo>
                      <a:pt x="1017" y="939"/>
                    </a:lnTo>
                    <a:lnTo>
                      <a:pt x="1044" y="925"/>
                    </a:lnTo>
                    <a:lnTo>
                      <a:pt x="839" y="364"/>
                    </a:lnTo>
                    <a:lnTo>
                      <a:pt x="811" y="367"/>
                    </a:lnTo>
                    <a:lnTo>
                      <a:pt x="782" y="365"/>
                    </a:lnTo>
                    <a:lnTo>
                      <a:pt x="754" y="360"/>
                    </a:lnTo>
                    <a:lnTo>
                      <a:pt x="728" y="349"/>
                    </a:lnTo>
                    <a:lnTo>
                      <a:pt x="703" y="335"/>
                    </a:lnTo>
                    <a:lnTo>
                      <a:pt x="681" y="317"/>
                    </a:lnTo>
                    <a:lnTo>
                      <a:pt x="661" y="294"/>
                    </a:lnTo>
                    <a:lnTo>
                      <a:pt x="644" y="269"/>
                    </a:lnTo>
                    <a:lnTo>
                      <a:pt x="633" y="243"/>
                    </a:lnTo>
                    <a:lnTo>
                      <a:pt x="626" y="214"/>
                    </a:lnTo>
                    <a:lnTo>
                      <a:pt x="623" y="186"/>
                    </a:lnTo>
                    <a:lnTo>
                      <a:pt x="625" y="158"/>
                    </a:lnTo>
                    <a:lnTo>
                      <a:pt x="632" y="131"/>
                    </a:lnTo>
                    <a:lnTo>
                      <a:pt x="641" y="104"/>
                    </a:lnTo>
                    <a:lnTo>
                      <a:pt x="656" y="79"/>
                    </a:lnTo>
                    <a:lnTo>
                      <a:pt x="674" y="57"/>
                    </a:lnTo>
                    <a:lnTo>
                      <a:pt x="696" y="37"/>
                    </a:lnTo>
                    <a:lnTo>
                      <a:pt x="722" y="21"/>
                    </a:lnTo>
                    <a:lnTo>
                      <a:pt x="749" y="9"/>
                    </a:lnTo>
                    <a:lnTo>
                      <a:pt x="776" y="3"/>
                    </a:lnTo>
                    <a:lnTo>
                      <a:pt x="80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nvGrpSpPr>
              <p:cNvPr id="174" name="Group 173">
                <a:extLst>
                  <a:ext uri="{FF2B5EF4-FFF2-40B4-BE49-F238E27FC236}">
                    <a16:creationId xmlns:a16="http://schemas.microsoft.com/office/drawing/2014/main" id="{0F85A5B8-6A3E-F629-AB84-0A051CC2B365}"/>
                  </a:ext>
                </a:extLst>
              </p:cNvPr>
              <p:cNvGrpSpPr/>
              <p:nvPr/>
            </p:nvGrpSpPr>
            <p:grpSpPr>
              <a:xfrm>
                <a:off x="1297103" y="1937289"/>
                <a:ext cx="218006" cy="170521"/>
                <a:chOff x="5484813" y="3735388"/>
                <a:chExt cx="481013" cy="376238"/>
              </a:xfrm>
              <a:solidFill>
                <a:schemeClr val="bg1"/>
              </a:solidFill>
            </p:grpSpPr>
            <p:sp>
              <p:nvSpPr>
                <p:cNvPr id="175" name="Freeform 174">
                  <a:extLst>
                    <a:ext uri="{FF2B5EF4-FFF2-40B4-BE49-F238E27FC236}">
                      <a16:creationId xmlns:a16="http://schemas.microsoft.com/office/drawing/2014/main" id="{E3D9CC70-09F2-2B46-0231-CDFA7CF3F7FA}"/>
                    </a:ext>
                  </a:extLst>
                </p:cNvPr>
                <p:cNvSpPr>
                  <a:spLocks/>
                </p:cNvSpPr>
                <p:nvPr/>
              </p:nvSpPr>
              <p:spPr bwMode="auto">
                <a:xfrm>
                  <a:off x="5567363" y="4068763"/>
                  <a:ext cx="315913" cy="42863"/>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6" name="Freeform 175">
                  <a:extLst>
                    <a:ext uri="{FF2B5EF4-FFF2-40B4-BE49-F238E27FC236}">
                      <a16:creationId xmlns:a16="http://schemas.microsoft.com/office/drawing/2014/main" id="{49AD9A30-36B8-D3BF-2767-BB3B2B3B0E20}"/>
                    </a:ext>
                  </a:extLst>
                </p:cNvPr>
                <p:cNvSpPr>
                  <a:spLocks/>
                </p:cNvSpPr>
                <p:nvPr/>
              </p:nvSpPr>
              <p:spPr bwMode="auto">
                <a:xfrm>
                  <a:off x="5561013" y="3890963"/>
                  <a:ext cx="33338" cy="85725"/>
                </a:xfrm>
                <a:custGeom>
                  <a:avLst/>
                  <a:gdLst>
                    <a:gd name="T0" fmla="*/ 115 w 228"/>
                    <a:gd name="T1" fmla="*/ 0 h 596"/>
                    <a:gd name="T2" fmla="*/ 140 w 228"/>
                    <a:gd name="T3" fmla="*/ 3 h 596"/>
                    <a:gd name="T4" fmla="*/ 165 w 228"/>
                    <a:gd name="T5" fmla="*/ 11 h 596"/>
                    <a:gd name="T6" fmla="*/ 186 w 228"/>
                    <a:gd name="T7" fmla="*/ 24 h 596"/>
                    <a:gd name="T8" fmla="*/ 203 w 228"/>
                    <a:gd name="T9" fmla="*/ 42 h 596"/>
                    <a:gd name="T10" fmla="*/ 217 w 228"/>
                    <a:gd name="T11" fmla="*/ 62 h 596"/>
                    <a:gd name="T12" fmla="*/ 225 w 228"/>
                    <a:gd name="T13" fmla="*/ 86 h 596"/>
                    <a:gd name="T14" fmla="*/ 228 w 228"/>
                    <a:gd name="T15" fmla="*/ 111 h 596"/>
                    <a:gd name="T16" fmla="*/ 228 w 228"/>
                    <a:gd name="T17" fmla="*/ 484 h 596"/>
                    <a:gd name="T18" fmla="*/ 225 w 228"/>
                    <a:gd name="T19" fmla="*/ 510 h 596"/>
                    <a:gd name="T20" fmla="*/ 217 w 228"/>
                    <a:gd name="T21" fmla="*/ 533 h 596"/>
                    <a:gd name="T22" fmla="*/ 203 w 228"/>
                    <a:gd name="T23" fmla="*/ 555 h 596"/>
                    <a:gd name="T24" fmla="*/ 186 w 228"/>
                    <a:gd name="T25" fmla="*/ 572 h 596"/>
                    <a:gd name="T26" fmla="*/ 165 w 228"/>
                    <a:gd name="T27" fmla="*/ 585 h 596"/>
                    <a:gd name="T28" fmla="*/ 140 w 228"/>
                    <a:gd name="T29" fmla="*/ 594 h 596"/>
                    <a:gd name="T30" fmla="*/ 115 w 228"/>
                    <a:gd name="T31" fmla="*/ 596 h 596"/>
                    <a:gd name="T32" fmla="*/ 88 w 228"/>
                    <a:gd name="T33" fmla="*/ 594 h 596"/>
                    <a:gd name="T34" fmla="*/ 65 w 228"/>
                    <a:gd name="T35" fmla="*/ 585 h 596"/>
                    <a:gd name="T36" fmla="*/ 43 w 228"/>
                    <a:gd name="T37" fmla="*/ 572 h 596"/>
                    <a:gd name="T38" fmla="*/ 26 w 228"/>
                    <a:gd name="T39" fmla="*/ 555 h 596"/>
                    <a:gd name="T40" fmla="*/ 13 w 228"/>
                    <a:gd name="T41" fmla="*/ 533 h 596"/>
                    <a:gd name="T42" fmla="*/ 3 w 228"/>
                    <a:gd name="T43" fmla="*/ 510 h 596"/>
                    <a:gd name="T44" fmla="*/ 0 w 228"/>
                    <a:gd name="T45" fmla="*/ 484 h 596"/>
                    <a:gd name="T46" fmla="*/ 0 w 228"/>
                    <a:gd name="T47" fmla="*/ 111 h 596"/>
                    <a:gd name="T48" fmla="*/ 3 w 228"/>
                    <a:gd name="T49" fmla="*/ 86 h 596"/>
                    <a:gd name="T50" fmla="*/ 13 w 228"/>
                    <a:gd name="T51" fmla="*/ 62 h 596"/>
                    <a:gd name="T52" fmla="*/ 26 w 228"/>
                    <a:gd name="T53" fmla="*/ 42 h 596"/>
                    <a:gd name="T54" fmla="*/ 43 w 228"/>
                    <a:gd name="T55" fmla="*/ 24 h 596"/>
                    <a:gd name="T56" fmla="*/ 65 w 228"/>
                    <a:gd name="T57" fmla="*/ 11 h 596"/>
                    <a:gd name="T58" fmla="*/ 88 w 228"/>
                    <a:gd name="T59" fmla="*/ 3 h 596"/>
                    <a:gd name="T60" fmla="*/ 115 w 228"/>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596">
                      <a:moveTo>
                        <a:pt x="115" y="0"/>
                      </a:moveTo>
                      <a:lnTo>
                        <a:pt x="140" y="3"/>
                      </a:lnTo>
                      <a:lnTo>
                        <a:pt x="165" y="11"/>
                      </a:lnTo>
                      <a:lnTo>
                        <a:pt x="186" y="24"/>
                      </a:lnTo>
                      <a:lnTo>
                        <a:pt x="203" y="42"/>
                      </a:lnTo>
                      <a:lnTo>
                        <a:pt x="217" y="62"/>
                      </a:lnTo>
                      <a:lnTo>
                        <a:pt x="225" y="86"/>
                      </a:lnTo>
                      <a:lnTo>
                        <a:pt x="228" y="111"/>
                      </a:lnTo>
                      <a:lnTo>
                        <a:pt x="228" y="484"/>
                      </a:lnTo>
                      <a:lnTo>
                        <a:pt x="225" y="510"/>
                      </a:lnTo>
                      <a:lnTo>
                        <a:pt x="217" y="533"/>
                      </a:lnTo>
                      <a:lnTo>
                        <a:pt x="203" y="555"/>
                      </a:lnTo>
                      <a:lnTo>
                        <a:pt x="186" y="572"/>
                      </a:lnTo>
                      <a:lnTo>
                        <a:pt x="165" y="585"/>
                      </a:lnTo>
                      <a:lnTo>
                        <a:pt x="140" y="594"/>
                      </a:lnTo>
                      <a:lnTo>
                        <a:pt x="115" y="596"/>
                      </a:lnTo>
                      <a:lnTo>
                        <a:pt x="88" y="594"/>
                      </a:lnTo>
                      <a:lnTo>
                        <a:pt x="65" y="585"/>
                      </a:lnTo>
                      <a:lnTo>
                        <a:pt x="43" y="572"/>
                      </a:lnTo>
                      <a:lnTo>
                        <a:pt x="26" y="555"/>
                      </a:lnTo>
                      <a:lnTo>
                        <a:pt x="13" y="533"/>
                      </a:lnTo>
                      <a:lnTo>
                        <a:pt x="3" y="510"/>
                      </a:lnTo>
                      <a:lnTo>
                        <a:pt x="0" y="484"/>
                      </a:lnTo>
                      <a:lnTo>
                        <a:pt x="0" y="111"/>
                      </a:lnTo>
                      <a:lnTo>
                        <a:pt x="3" y="86"/>
                      </a:lnTo>
                      <a:lnTo>
                        <a:pt x="13" y="62"/>
                      </a:lnTo>
                      <a:lnTo>
                        <a:pt x="26" y="42"/>
                      </a:lnTo>
                      <a:lnTo>
                        <a:pt x="43" y="24"/>
                      </a:lnTo>
                      <a:lnTo>
                        <a:pt x="65" y="11"/>
                      </a:lnTo>
                      <a:lnTo>
                        <a:pt x="88"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7" name="Freeform 176">
                  <a:extLst>
                    <a:ext uri="{FF2B5EF4-FFF2-40B4-BE49-F238E27FC236}">
                      <a16:creationId xmlns:a16="http://schemas.microsoft.com/office/drawing/2014/main" id="{C4941281-072C-28CA-AB52-3E3D2734EE96}"/>
                    </a:ext>
                  </a:extLst>
                </p:cNvPr>
                <p:cNvSpPr>
                  <a:spLocks/>
                </p:cNvSpPr>
                <p:nvPr/>
              </p:nvSpPr>
              <p:spPr bwMode="auto">
                <a:xfrm>
                  <a:off x="5616576" y="3868738"/>
                  <a:ext cx="31750" cy="107950"/>
                </a:xfrm>
                <a:custGeom>
                  <a:avLst/>
                  <a:gdLst>
                    <a:gd name="T0" fmla="*/ 114 w 227"/>
                    <a:gd name="T1" fmla="*/ 0 h 746"/>
                    <a:gd name="T2" fmla="*/ 140 w 227"/>
                    <a:gd name="T3" fmla="*/ 3 h 746"/>
                    <a:gd name="T4" fmla="*/ 164 w 227"/>
                    <a:gd name="T5" fmla="*/ 12 h 746"/>
                    <a:gd name="T6" fmla="*/ 184 w 227"/>
                    <a:gd name="T7" fmla="*/ 25 h 746"/>
                    <a:gd name="T8" fmla="*/ 203 w 227"/>
                    <a:gd name="T9" fmla="*/ 42 h 746"/>
                    <a:gd name="T10" fmla="*/ 216 w 227"/>
                    <a:gd name="T11" fmla="*/ 63 h 746"/>
                    <a:gd name="T12" fmla="*/ 224 w 227"/>
                    <a:gd name="T13" fmla="*/ 86 h 746"/>
                    <a:gd name="T14" fmla="*/ 227 w 227"/>
                    <a:gd name="T15" fmla="*/ 112 h 746"/>
                    <a:gd name="T16" fmla="*/ 227 w 227"/>
                    <a:gd name="T17" fmla="*/ 634 h 746"/>
                    <a:gd name="T18" fmla="*/ 224 w 227"/>
                    <a:gd name="T19" fmla="*/ 660 h 746"/>
                    <a:gd name="T20" fmla="*/ 216 w 227"/>
                    <a:gd name="T21" fmla="*/ 683 h 746"/>
                    <a:gd name="T22" fmla="*/ 203 w 227"/>
                    <a:gd name="T23" fmla="*/ 705 h 746"/>
                    <a:gd name="T24" fmla="*/ 184 w 227"/>
                    <a:gd name="T25" fmla="*/ 722 h 746"/>
                    <a:gd name="T26" fmla="*/ 164 w 227"/>
                    <a:gd name="T27" fmla="*/ 735 h 746"/>
                    <a:gd name="T28" fmla="*/ 140 w 227"/>
                    <a:gd name="T29" fmla="*/ 744 h 746"/>
                    <a:gd name="T30" fmla="*/ 114 w 227"/>
                    <a:gd name="T31" fmla="*/ 746 h 746"/>
                    <a:gd name="T32" fmla="*/ 88 w 227"/>
                    <a:gd name="T33" fmla="*/ 744 h 746"/>
                    <a:gd name="T34" fmla="*/ 64 w 227"/>
                    <a:gd name="T35" fmla="*/ 735 h 746"/>
                    <a:gd name="T36" fmla="*/ 43 w 227"/>
                    <a:gd name="T37" fmla="*/ 722 h 746"/>
                    <a:gd name="T38" fmla="*/ 25 w 227"/>
                    <a:gd name="T39" fmla="*/ 705 h 746"/>
                    <a:gd name="T40" fmla="*/ 12 w 227"/>
                    <a:gd name="T41" fmla="*/ 683 h 746"/>
                    <a:gd name="T42" fmla="*/ 3 w 227"/>
                    <a:gd name="T43" fmla="*/ 660 h 746"/>
                    <a:gd name="T44" fmla="*/ 0 w 227"/>
                    <a:gd name="T45" fmla="*/ 634 h 746"/>
                    <a:gd name="T46" fmla="*/ 0 w 227"/>
                    <a:gd name="T47" fmla="*/ 112 h 746"/>
                    <a:gd name="T48" fmla="*/ 3 w 227"/>
                    <a:gd name="T49" fmla="*/ 86 h 746"/>
                    <a:gd name="T50" fmla="*/ 12 w 227"/>
                    <a:gd name="T51" fmla="*/ 63 h 746"/>
                    <a:gd name="T52" fmla="*/ 25 w 227"/>
                    <a:gd name="T53" fmla="*/ 42 h 746"/>
                    <a:gd name="T54" fmla="*/ 43 w 227"/>
                    <a:gd name="T55" fmla="*/ 25 h 746"/>
                    <a:gd name="T56" fmla="*/ 64 w 227"/>
                    <a:gd name="T57" fmla="*/ 12 h 746"/>
                    <a:gd name="T58" fmla="*/ 88 w 227"/>
                    <a:gd name="T59" fmla="*/ 3 h 746"/>
                    <a:gd name="T60" fmla="*/ 114 w 227"/>
                    <a:gd name="T6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746">
                      <a:moveTo>
                        <a:pt x="114" y="0"/>
                      </a:moveTo>
                      <a:lnTo>
                        <a:pt x="140" y="3"/>
                      </a:lnTo>
                      <a:lnTo>
                        <a:pt x="164" y="12"/>
                      </a:lnTo>
                      <a:lnTo>
                        <a:pt x="184" y="25"/>
                      </a:lnTo>
                      <a:lnTo>
                        <a:pt x="203" y="42"/>
                      </a:lnTo>
                      <a:lnTo>
                        <a:pt x="216" y="63"/>
                      </a:lnTo>
                      <a:lnTo>
                        <a:pt x="224" y="86"/>
                      </a:lnTo>
                      <a:lnTo>
                        <a:pt x="227" y="112"/>
                      </a:lnTo>
                      <a:lnTo>
                        <a:pt x="227" y="634"/>
                      </a:lnTo>
                      <a:lnTo>
                        <a:pt x="224" y="660"/>
                      </a:lnTo>
                      <a:lnTo>
                        <a:pt x="216" y="683"/>
                      </a:lnTo>
                      <a:lnTo>
                        <a:pt x="203" y="705"/>
                      </a:lnTo>
                      <a:lnTo>
                        <a:pt x="184" y="722"/>
                      </a:lnTo>
                      <a:lnTo>
                        <a:pt x="164" y="735"/>
                      </a:lnTo>
                      <a:lnTo>
                        <a:pt x="140" y="744"/>
                      </a:lnTo>
                      <a:lnTo>
                        <a:pt x="114" y="746"/>
                      </a:lnTo>
                      <a:lnTo>
                        <a:pt x="88" y="744"/>
                      </a:lnTo>
                      <a:lnTo>
                        <a:pt x="64" y="735"/>
                      </a:lnTo>
                      <a:lnTo>
                        <a:pt x="43" y="722"/>
                      </a:lnTo>
                      <a:lnTo>
                        <a:pt x="25" y="705"/>
                      </a:lnTo>
                      <a:lnTo>
                        <a:pt x="12" y="683"/>
                      </a:lnTo>
                      <a:lnTo>
                        <a:pt x="3" y="660"/>
                      </a:lnTo>
                      <a:lnTo>
                        <a:pt x="0" y="634"/>
                      </a:lnTo>
                      <a:lnTo>
                        <a:pt x="0" y="112"/>
                      </a:lnTo>
                      <a:lnTo>
                        <a:pt x="3" y="86"/>
                      </a:lnTo>
                      <a:lnTo>
                        <a:pt x="12" y="63"/>
                      </a:lnTo>
                      <a:lnTo>
                        <a:pt x="25" y="42"/>
                      </a:lnTo>
                      <a:lnTo>
                        <a:pt x="43" y="25"/>
                      </a:lnTo>
                      <a:lnTo>
                        <a:pt x="64" y="12"/>
                      </a:lnTo>
                      <a:lnTo>
                        <a:pt x="88" y="3"/>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8" name="Freeform 177">
                  <a:extLst>
                    <a:ext uri="{FF2B5EF4-FFF2-40B4-BE49-F238E27FC236}">
                      <a16:creationId xmlns:a16="http://schemas.microsoft.com/office/drawing/2014/main" id="{9D6718B7-4559-62D7-A1E0-07C8F654E3F8}"/>
                    </a:ext>
                  </a:extLst>
                </p:cNvPr>
                <p:cNvSpPr>
                  <a:spLocks/>
                </p:cNvSpPr>
                <p:nvPr/>
              </p:nvSpPr>
              <p:spPr bwMode="auto">
                <a:xfrm>
                  <a:off x="5670551" y="3848100"/>
                  <a:ext cx="33338" cy="128588"/>
                </a:xfrm>
                <a:custGeom>
                  <a:avLst/>
                  <a:gdLst>
                    <a:gd name="T0" fmla="*/ 113 w 227"/>
                    <a:gd name="T1" fmla="*/ 0 h 895"/>
                    <a:gd name="T2" fmla="*/ 139 w 227"/>
                    <a:gd name="T3" fmla="*/ 3 h 895"/>
                    <a:gd name="T4" fmla="*/ 163 w 227"/>
                    <a:gd name="T5" fmla="*/ 11 h 895"/>
                    <a:gd name="T6" fmla="*/ 184 w 227"/>
                    <a:gd name="T7" fmla="*/ 24 h 895"/>
                    <a:gd name="T8" fmla="*/ 202 w 227"/>
                    <a:gd name="T9" fmla="*/ 42 h 895"/>
                    <a:gd name="T10" fmla="*/ 215 w 227"/>
                    <a:gd name="T11" fmla="*/ 62 h 895"/>
                    <a:gd name="T12" fmla="*/ 224 w 227"/>
                    <a:gd name="T13" fmla="*/ 87 h 895"/>
                    <a:gd name="T14" fmla="*/ 227 w 227"/>
                    <a:gd name="T15" fmla="*/ 112 h 895"/>
                    <a:gd name="T16" fmla="*/ 227 w 227"/>
                    <a:gd name="T17" fmla="*/ 783 h 895"/>
                    <a:gd name="T18" fmla="*/ 224 w 227"/>
                    <a:gd name="T19" fmla="*/ 809 h 895"/>
                    <a:gd name="T20" fmla="*/ 215 w 227"/>
                    <a:gd name="T21" fmla="*/ 832 h 895"/>
                    <a:gd name="T22" fmla="*/ 202 w 227"/>
                    <a:gd name="T23" fmla="*/ 854 h 895"/>
                    <a:gd name="T24" fmla="*/ 184 w 227"/>
                    <a:gd name="T25" fmla="*/ 871 h 895"/>
                    <a:gd name="T26" fmla="*/ 163 w 227"/>
                    <a:gd name="T27" fmla="*/ 884 h 895"/>
                    <a:gd name="T28" fmla="*/ 139 w 227"/>
                    <a:gd name="T29" fmla="*/ 893 h 895"/>
                    <a:gd name="T30" fmla="*/ 113 w 227"/>
                    <a:gd name="T31" fmla="*/ 895 h 895"/>
                    <a:gd name="T32" fmla="*/ 87 w 227"/>
                    <a:gd name="T33" fmla="*/ 893 h 895"/>
                    <a:gd name="T34" fmla="*/ 63 w 227"/>
                    <a:gd name="T35" fmla="*/ 884 h 895"/>
                    <a:gd name="T36" fmla="*/ 42 w 227"/>
                    <a:gd name="T37" fmla="*/ 871 h 895"/>
                    <a:gd name="T38" fmla="*/ 25 w 227"/>
                    <a:gd name="T39" fmla="*/ 854 h 895"/>
                    <a:gd name="T40" fmla="*/ 11 w 227"/>
                    <a:gd name="T41" fmla="*/ 832 h 895"/>
                    <a:gd name="T42" fmla="*/ 3 w 227"/>
                    <a:gd name="T43" fmla="*/ 809 h 895"/>
                    <a:gd name="T44" fmla="*/ 0 w 227"/>
                    <a:gd name="T45" fmla="*/ 783 h 895"/>
                    <a:gd name="T46" fmla="*/ 0 w 227"/>
                    <a:gd name="T47" fmla="*/ 112 h 895"/>
                    <a:gd name="T48" fmla="*/ 3 w 227"/>
                    <a:gd name="T49" fmla="*/ 87 h 895"/>
                    <a:gd name="T50" fmla="*/ 11 w 227"/>
                    <a:gd name="T51" fmla="*/ 62 h 895"/>
                    <a:gd name="T52" fmla="*/ 25 w 227"/>
                    <a:gd name="T53" fmla="*/ 42 h 895"/>
                    <a:gd name="T54" fmla="*/ 42 w 227"/>
                    <a:gd name="T55" fmla="*/ 24 h 895"/>
                    <a:gd name="T56" fmla="*/ 63 w 227"/>
                    <a:gd name="T57" fmla="*/ 11 h 895"/>
                    <a:gd name="T58" fmla="*/ 87 w 227"/>
                    <a:gd name="T59" fmla="*/ 3 h 895"/>
                    <a:gd name="T60" fmla="*/ 113 w 227"/>
                    <a:gd name="T6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895">
                      <a:moveTo>
                        <a:pt x="113" y="0"/>
                      </a:moveTo>
                      <a:lnTo>
                        <a:pt x="139" y="3"/>
                      </a:lnTo>
                      <a:lnTo>
                        <a:pt x="163" y="11"/>
                      </a:lnTo>
                      <a:lnTo>
                        <a:pt x="184" y="24"/>
                      </a:lnTo>
                      <a:lnTo>
                        <a:pt x="202" y="42"/>
                      </a:lnTo>
                      <a:lnTo>
                        <a:pt x="215" y="62"/>
                      </a:lnTo>
                      <a:lnTo>
                        <a:pt x="224" y="87"/>
                      </a:lnTo>
                      <a:lnTo>
                        <a:pt x="227" y="112"/>
                      </a:lnTo>
                      <a:lnTo>
                        <a:pt x="227" y="783"/>
                      </a:lnTo>
                      <a:lnTo>
                        <a:pt x="224" y="809"/>
                      </a:lnTo>
                      <a:lnTo>
                        <a:pt x="215" y="832"/>
                      </a:lnTo>
                      <a:lnTo>
                        <a:pt x="202" y="854"/>
                      </a:lnTo>
                      <a:lnTo>
                        <a:pt x="184" y="871"/>
                      </a:lnTo>
                      <a:lnTo>
                        <a:pt x="163" y="884"/>
                      </a:lnTo>
                      <a:lnTo>
                        <a:pt x="139" y="893"/>
                      </a:lnTo>
                      <a:lnTo>
                        <a:pt x="113" y="895"/>
                      </a:lnTo>
                      <a:lnTo>
                        <a:pt x="87" y="893"/>
                      </a:lnTo>
                      <a:lnTo>
                        <a:pt x="63" y="884"/>
                      </a:lnTo>
                      <a:lnTo>
                        <a:pt x="42" y="871"/>
                      </a:lnTo>
                      <a:lnTo>
                        <a:pt x="25" y="854"/>
                      </a:lnTo>
                      <a:lnTo>
                        <a:pt x="11" y="832"/>
                      </a:lnTo>
                      <a:lnTo>
                        <a:pt x="3" y="809"/>
                      </a:lnTo>
                      <a:lnTo>
                        <a:pt x="0" y="783"/>
                      </a:lnTo>
                      <a:lnTo>
                        <a:pt x="0" y="112"/>
                      </a:lnTo>
                      <a:lnTo>
                        <a:pt x="3" y="87"/>
                      </a:lnTo>
                      <a:lnTo>
                        <a:pt x="11" y="62"/>
                      </a:lnTo>
                      <a:lnTo>
                        <a:pt x="25" y="42"/>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79" name="Freeform 178">
                  <a:extLst>
                    <a:ext uri="{FF2B5EF4-FFF2-40B4-BE49-F238E27FC236}">
                      <a16:creationId xmlns:a16="http://schemas.microsoft.com/office/drawing/2014/main" id="{79664EE0-B896-56DD-43B5-6149B0790E0F}"/>
                    </a:ext>
                  </a:extLst>
                </p:cNvPr>
                <p:cNvSpPr>
                  <a:spLocks/>
                </p:cNvSpPr>
                <p:nvPr/>
              </p:nvSpPr>
              <p:spPr bwMode="auto">
                <a:xfrm>
                  <a:off x="5484813" y="3735388"/>
                  <a:ext cx="481013" cy="311150"/>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80" name="Freeform 179">
                  <a:extLst>
                    <a:ext uri="{FF2B5EF4-FFF2-40B4-BE49-F238E27FC236}">
                      <a16:creationId xmlns:a16="http://schemas.microsoft.com/office/drawing/2014/main" id="{8928C2D3-EDFB-A878-93D6-96D05872E23E}"/>
                    </a:ext>
                  </a:extLst>
                </p:cNvPr>
                <p:cNvSpPr>
                  <a:spLocks noEditPoints="1"/>
                </p:cNvSpPr>
                <p:nvPr/>
              </p:nvSpPr>
              <p:spPr bwMode="auto">
                <a:xfrm>
                  <a:off x="5738813" y="3821113"/>
                  <a:ext cx="214313" cy="212725"/>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grpSp>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1336282" y="3643157"/>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1336282" y="4183932"/>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0" name="Text Placeholder 9">
            <a:extLst>
              <a:ext uri="{FF2B5EF4-FFF2-40B4-BE49-F238E27FC236}">
                <a16:creationId xmlns:a16="http://schemas.microsoft.com/office/drawing/2014/main" id="{83323A75-1047-3EDF-CF6C-E92D19A1CED1}"/>
              </a:ext>
            </a:extLst>
          </p:cNvPr>
          <p:cNvSpPr>
            <a:spLocks noGrp="1"/>
          </p:cNvSpPr>
          <p:nvPr>
            <p:ph type="body" sz="quarter" idx="42" hasCustomPrompt="1"/>
          </p:nvPr>
        </p:nvSpPr>
        <p:spPr>
          <a:xfrm>
            <a:off x="1352731" y="2139031"/>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1" name="Text Placeholder 14">
            <a:extLst>
              <a:ext uri="{FF2B5EF4-FFF2-40B4-BE49-F238E27FC236}">
                <a16:creationId xmlns:a16="http://schemas.microsoft.com/office/drawing/2014/main" id="{A1EB85B0-5A28-2E4F-9B9D-E76C40A4EBC4}"/>
              </a:ext>
            </a:extLst>
          </p:cNvPr>
          <p:cNvSpPr>
            <a:spLocks noGrp="1"/>
          </p:cNvSpPr>
          <p:nvPr>
            <p:ph type="body" sz="quarter" idx="43" hasCustomPrompt="1"/>
          </p:nvPr>
        </p:nvSpPr>
        <p:spPr>
          <a:xfrm>
            <a:off x="1352732" y="2679806"/>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2" name="Text Placeholder 9">
            <a:extLst>
              <a:ext uri="{FF2B5EF4-FFF2-40B4-BE49-F238E27FC236}">
                <a16:creationId xmlns:a16="http://schemas.microsoft.com/office/drawing/2014/main" id="{2756BB0A-6E75-40FD-92AB-01E6B074AC99}"/>
              </a:ext>
            </a:extLst>
          </p:cNvPr>
          <p:cNvSpPr>
            <a:spLocks noGrp="1"/>
          </p:cNvSpPr>
          <p:nvPr>
            <p:ph type="body" sz="quarter" idx="44" hasCustomPrompt="1"/>
          </p:nvPr>
        </p:nvSpPr>
        <p:spPr>
          <a:xfrm>
            <a:off x="1352731" y="4798625"/>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3" name="Text Placeholder 14">
            <a:extLst>
              <a:ext uri="{FF2B5EF4-FFF2-40B4-BE49-F238E27FC236}">
                <a16:creationId xmlns:a16="http://schemas.microsoft.com/office/drawing/2014/main" id="{DD767A25-689B-7620-22AB-7C23A2BC2396}"/>
              </a:ext>
            </a:extLst>
          </p:cNvPr>
          <p:cNvSpPr>
            <a:spLocks noGrp="1"/>
          </p:cNvSpPr>
          <p:nvPr>
            <p:ph type="body" sz="quarter" idx="45" hasCustomPrompt="1"/>
          </p:nvPr>
        </p:nvSpPr>
        <p:spPr>
          <a:xfrm>
            <a:off x="1352732" y="5339400"/>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5" name="Text Placeholder 9">
            <a:extLst>
              <a:ext uri="{FF2B5EF4-FFF2-40B4-BE49-F238E27FC236}">
                <a16:creationId xmlns:a16="http://schemas.microsoft.com/office/drawing/2014/main" id="{0E60AA2A-B68C-30A3-169A-37508B722EDD}"/>
              </a:ext>
            </a:extLst>
          </p:cNvPr>
          <p:cNvSpPr>
            <a:spLocks noGrp="1"/>
          </p:cNvSpPr>
          <p:nvPr>
            <p:ph type="body" sz="quarter" idx="46" hasCustomPrompt="1"/>
          </p:nvPr>
        </p:nvSpPr>
        <p:spPr>
          <a:xfrm>
            <a:off x="8288620" y="3643157"/>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6" name="Text Placeholder 14">
            <a:extLst>
              <a:ext uri="{FF2B5EF4-FFF2-40B4-BE49-F238E27FC236}">
                <a16:creationId xmlns:a16="http://schemas.microsoft.com/office/drawing/2014/main" id="{8AC5EC00-0832-7F7B-9E35-EFAF0DED63C5}"/>
              </a:ext>
            </a:extLst>
          </p:cNvPr>
          <p:cNvSpPr>
            <a:spLocks noGrp="1"/>
          </p:cNvSpPr>
          <p:nvPr>
            <p:ph type="body" sz="quarter" idx="47" hasCustomPrompt="1"/>
          </p:nvPr>
        </p:nvSpPr>
        <p:spPr>
          <a:xfrm>
            <a:off x="8288620" y="4183932"/>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7" name="Text Placeholder 9">
            <a:extLst>
              <a:ext uri="{FF2B5EF4-FFF2-40B4-BE49-F238E27FC236}">
                <a16:creationId xmlns:a16="http://schemas.microsoft.com/office/drawing/2014/main" id="{7AB27D6E-302B-FB3A-964F-CB2D62650FF0}"/>
              </a:ext>
            </a:extLst>
          </p:cNvPr>
          <p:cNvSpPr>
            <a:spLocks noGrp="1"/>
          </p:cNvSpPr>
          <p:nvPr>
            <p:ph type="body" sz="quarter" idx="48" hasCustomPrompt="1"/>
          </p:nvPr>
        </p:nvSpPr>
        <p:spPr>
          <a:xfrm>
            <a:off x="8288620" y="2139031"/>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8" name="Text Placeholder 14">
            <a:extLst>
              <a:ext uri="{FF2B5EF4-FFF2-40B4-BE49-F238E27FC236}">
                <a16:creationId xmlns:a16="http://schemas.microsoft.com/office/drawing/2014/main" id="{99BA82F3-F974-9ECB-2C83-6461E0136201}"/>
              </a:ext>
            </a:extLst>
          </p:cNvPr>
          <p:cNvSpPr>
            <a:spLocks noGrp="1"/>
          </p:cNvSpPr>
          <p:nvPr>
            <p:ph type="body" sz="quarter" idx="49" hasCustomPrompt="1"/>
          </p:nvPr>
        </p:nvSpPr>
        <p:spPr>
          <a:xfrm>
            <a:off x="8288620" y="2679806"/>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9" name="Text Placeholder 9">
            <a:extLst>
              <a:ext uri="{FF2B5EF4-FFF2-40B4-BE49-F238E27FC236}">
                <a16:creationId xmlns:a16="http://schemas.microsoft.com/office/drawing/2014/main" id="{6BC2AC91-7B2B-5B08-32E0-401F2926F5A6}"/>
              </a:ext>
            </a:extLst>
          </p:cNvPr>
          <p:cNvSpPr>
            <a:spLocks noGrp="1"/>
          </p:cNvSpPr>
          <p:nvPr>
            <p:ph type="body" sz="quarter" idx="50" hasCustomPrompt="1"/>
          </p:nvPr>
        </p:nvSpPr>
        <p:spPr>
          <a:xfrm>
            <a:off x="8288620" y="4798625"/>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80" name="Text Placeholder 14">
            <a:extLst>
              <a:ext uri="{FF2B5EF4-FFF2-40B4-BE49-F238E27FC236}">
                <a16:creationId xmlns:a16="http://schemas.microsoft.com/office/drawing/2014/main" id="{1012F85F-C345-9E28-FF5A-C2CD6EF8148B}"/>
              </a:ext>
            </a:extLst>
          </p:cNvPr>
          <p:cNvSpPr>
            <a:spLocks noGrp="1"/>
          </p:cNvSpPr>
          <p:nvPr>
            <p:ph type="body" sz="quarter" idx="51" hasCustomPrompt="1"/>
          </p:nvPr>
        </p:nvSpPr>
        <p:spPr>
          <a:xfrm>
            <a:off x="8288620" y="5339400"/>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5" name="Slide Number Placeholder 4">
            <a:extLst>
              <a:ext uri="{FF2B5EF4-FFF2-40B4-BE49-F238E27FC236}">
                <a16:creationId xmlns:a16="http://schemas.microsoft.com/office/drawing/2014/main" id="{41F9C180-FCFB-DD76-84E6-7B809E9C8065}"/>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6" name="Title 1">
            <a:extLst>
              <a:ext uri="{FF2B5EF4-FFF2-40B4-BE49-F238E27FC236}">
                <a16:creationId xmlns:a16="http://schemas.microsoft.com/office/drawing/2014/main" id="{19DD2555-6E1D-3BB5-B666-2882DA83EF01}"/>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4" name="Freeform 286">
            <a:extLst>
              <a:ext uri="{FF2B5EF4-FFF2-40B4-BE49-F238E27FC236}">
                <a16:creationId xmlns:a16="http://schemas.microsoft.com/office/drawing/2014/main" id="{608064AC-C9A9-285F-42A9-7002C0DC4A1B}"/>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4" name="Graphic 3">
            <a:extLst>
              <a:ext uri="{FF2B5EF4-FFF2-40B4-BE49-F238E27FC236}">
                <a16:creationId xmlns:a16="http://schemas.microsoft.com/office/drawing/2014/main" id="{DFA2B13E-7C22-1493-9D3F-BB74DED26DF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93073156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graphics 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12922092" y="3341328"/>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12922093" y="3882103"/>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0" name="Text Placeholder 9">
            <a:extLst>
              <a:ext uri="{FF2B5EF4-FFF2-40B4-BE49-F238E27FC236}">
                <a16:creationId xmlns:a16="http://schemas.microsoft.com/office/drawing/2014/main" id="{83323A75-1047-3EDF-CF6C-E92D19A1CED1}"/>
              </a:ext>
            </a:extLst>
          </p:cNvPr>
          <p:cNvSpPr>
            <a:spLocks noGrp="1"/>
          </p:cNvSpPr>
          <p:nvPr>
            <p:ph type="body" sz="quarter" idx="42" hasCustomPrompt="1"/>
          </p:nvPr>
        </p:nvSpPr>
        <p:spPr>
          <a:xfrm>
            <a:off x="1922090"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271" name="Text Placeholder 14">
            <a:extLst>
              <a:ext uri="{FF2B5EF4-FFF2-40B4-BE49-F238E27FC236}">
                <a16:creationId xmlns:a16="http://schemas.microsoft.com/office/drawing/2014/main" id="{A1EB85B0-5A28-2E4F-9B9D-E76C40A4EBC4}"/>
              </a:ext>
            </a:extLst>
          </p:cNvPr>
          <p:cNvSpPr>
            <a:spLocks noGrp="1"/>
          </p:cNvSpPr>
          <p:nvPr>
            <p:ph type="body" sz="quarter" idx="43" hasCustomPrompt="1"/>
          </p:nvPr>
        </p:nvSpPr>
        <p:spPr>
          <a:xfrm>
            <a:off x="192209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272" name="Text Placeholder 9">
            <a:extLst>
              <a:ext uri="{FF2B5EF4-FFF2-40B4-BE49-F238E27FC236}">
                <a16:creationId xmlns:a16="http://schemas.microsoft.com/office/drawing/2014/main" id="{2756BB0A-6E75-40FD-92AB-01E6B074AC99}"/>
              </a:ext>
            </a:extLst>
          </p:cNvPr>
          <p:cNvSpPr>
            <a:spLocks noGrp="1"/>
          </p:cNvSpPr>
          <p:nvPr>
            <p:ph type="body" sz="quarter" idx="44" hasCustomPrompt="1"/>
          </p:nvPr>
        </p:nvSpPr>
        <p:spPr>
          <a:xfrm>
            <a:off x="12938541" y="4496796"/>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3" name="Text Placeholder 14">
            <a:extLst>
              <a:ext uri="{FF2B5EF4-FFF2-40B4-BE49-F238E27FC236}">
                <a16:creationId xmlns:a16="http://schemas.microsoft.com/office/drawing/2014/main" id="{DD767A25-689B-7620-22AB-7C23A2BC2396}"/>
              </a:ext>
            </a:extLst>
          </p:cNvPr>
          <p:cNvSpPr>
            <a:spLocks noGrp="1"/>
          </p:cNvSpPr>
          <p:nvPr>
            <p:ph type="body" sz="quarter" idx="45" hasCustomPrompt="1"/>
          </p:nvPr>
        </p:nvSpPr>
        <p:spPr>
          <a:xfrm>
            <a:off x="12938542" y="5037571"/>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5" name="Text Placeholder 9">
            <a:extLst>
              <a:ext uri="{FF2B5EF4-FFF2-40B4-BE49-F238E27FC236}">
                <a16:creationId xmlns:a16="http://schemas.microsoft.com/office/drawing/2014/main" id="{0E60AA2A-B68C-30A3-169A-37508B722EDD}"/>
              </a:ext>
            </a:extLst>
          </p:cNvPr>
          <p:cNvSpPr>
            <a:spLocks noGrp="1"/>
          </p:cNvSpPr>
          <p:nvPr>
            <p:ph type="body" sz="quarter" idx="46" hasCustomPrompt="1"/>
          </p:nvPr>
        </p:nvSpPr>
        <p:spPr>
          <a:xfrm>
            <a:off x="19874430" y="3341328"/>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6" name="Text Placeholder 14">
            <a:extLst>
              <a:ext uri="{FF2B5EF4-FFF2-40B4-BE49-F238E27FC236}">
                <a16:creationId xmlns:a16="http://schemas.microsoft.com/office/drawing/2014/main" id="{8AC5EC00-0832-7F7B-9E35-EFAF0DED63C5}"/>
              </a:ext>
            </a:extLst>
          </p:cNvPr>
          <p:cNvSpPr>
            <a:spLocks noGrp="1"/>
          </p:cNvSpPr>
          <p:nvPr>
            <p:ph type="body" sz="quarter" idx="47" hasCustomPrompt="1"/>
          </p:nvPr>
        </p:nvSpPr>
        <p:spPr>
          <a:xfrm>
            <a:off x="19874430" y="3882103"/>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7" name="Text Placeholder 9">
            <a:extLst>
              <a:ext uri="{FF2B5EF4-FFF2-40B4-BE49-F238E27FC236}">
                <a16:creationId xmlns:a16="http://schemas.microsoft.com/office/drawing/2014/main" id="{7AB27D6E-302B-FB3A-964F-CB2D62650FF0}"/>
              </a:ext>
            </a:extLst>
          </p:cNvPr>
          <p:cNvSpPr>
            <a:spLocks noGrp="1"/>
          </p:cNvSpPr>
          <p:nvPr>
            <p:ph type="body" sz="quarter" idx="48" hasCustomPrompt="1"/>
          </p:nvPr>
        </p:nvSpPr>
        <p:spPr>
          <a:xfrm>
            <a:off x="19874430" y="1837202"/>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8" name="Text Placeholder 14">
            <a:extLst>
              <a:ext uri="{FF2B5EF4-FFF2-40B4-BE49-F238E27FC236}">
                <a16:creationId xmlns:a16="http://schemas.microsoft.com/office/drawing/2014/main" id="{99BA82F3-F974-9ECB-2C83-6461E0136201}"/>
              </a:ext>
            </a:extLst>
          </p:cNvPr>
          <p:cNvSpPr>
            <a:spLocks noGrp="1"/>
          </p:cNvSpPr>
          <p:nvPr>
            <p:ph type="body" sz="quarter" idx="49" hasCustomPrompt="1"/>
          </p:nvPr>
        </p:nvSpPr>
        <p:spPr>
          <a:xfrm>
            <a:off x="19874430" y="2377977"/>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9" name="Text Placeholder 9">
            <a:extLst>
              <a:ext uri="{FF2B5EF4-FFF2-40B4-BE49-F238E27FC236}">
                <a16:creationId xmlns:a16="http://schemas.microsoft.com/office/drawing/2014/main" id="{6BC2AC91-7B2B-5B08-32E0-401F2926F5A6}"/>
              </a:ext>
            </a:extLst>
          </p:cNvPr>
          <p:cNvSpPr>
            <a:spLocks noGrp="1"/>
          </p:cNvSpPr>
          <p:nvPr>
            <p:ph type="body" sz="quarter" idx="50" hasCustomPrompt="1"/>
          </p:nvPr>
        </p:nvSpPr>
        <p:spPr>
          <a:xfrm>
            <a:off x="19874430" y="4496796"/>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80" name="Text Placeholder 14">
            <a:extLst>
              <a:ext uri="{FF2B5EF4-FFF2-40B4-BE49-F238E27FC236}">
                <a16:creationId xmlns:a16="http://schemas.microsoft.com/office/drawing/2014/main" id="{1012F85F-C345-9E28-FF5A-C2CD6EF8148B}"/>
              </a:ext>
            </a:extLst>
          </p:cNvPr>
          <p:cNvSpPr>
            <a:spLocks noGrp="1"/>
          </p:cNvSpPr>
          <p:nvPr>
            <p:ph type="body" sz="quarter" idx="51" hasCustomPrompt="1"/>
          </p:nvPr>
        </p:nvSpPr>
        <p:spPr>
          <a:xfrm>
            <a:off x="19874430" y="5037571"/>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4" name="Freeform 13">
            <a:extLst>
              <a:ext uri="{FF2B5EF4-FFF2-40B4-BE49-F238E27FC236}">
                <a16:creationId xmlns:a16="http://schemas.microsoft.com/office/drawing/2014/main" id="{66373592-5922-C282-0194-0FDCFC7B7745}"/>
              </a:ext>
            </a:extLst>
          </p:cNvPr>
          <p:cNvSpPr>
            <a:spLocks/>
          </p:cNvSpPr>
          <p:nvPr userDrawn="1"/>
        </p:nvSpPr>
        <p:spPr bwMode="auto">
          <a:xfrm>
            <a:off x="6512389"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chemeClr val="accent3"/>
              </a:gs>
              <a:gs pos="100000">
                <a:schemeClr val="accent4"/>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5" name="Freeform 14">
            <a:extLst>
              <a:ext uri="{FF2B5EF4-FFF2-40B4-BE49-F238E27FC236}">
                <a16:creationId xmlns:a16="http://schemas.microsoft.com/office/drawing/2014/main" id="{5CD4C299-64A4-2F09-6301-0855A82B4754}"/>
              </a:ext>
            </a:extLst>
          </p:cNvPr>
          <p:cNvSpPr>
            <a:spLocks/>
          </p:cNvSpPr>
          <p:nvPr userDrawn="1"/>
        </p:nvSpPr>
        <p:spPr bwMode="auto">
          <a:xfrm>
            <a:off x="4890051"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chemeClr val="accent2"/>
              </a:gs>
              <a:gs pos="100000">
                <a:schemeClr val="accent3"/>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6" name="Freeform 15">
            <a:extLst>
              <a:ext uri="{FF2B5EF4-FFF2-40B4-BE49-F238E27FC236}">
                <a16:creationId xmlns:a16="http://schemas.microsoft.com/office/drawing/2014/main" id="{00EB790F-E3A2-C92E-043F-8C2D9BACD245}"/>
              </a:ext>
            </a:extLst>
          </p:cNvPr>
          <p:cNvSpPr>
            <a:spLocks/>
          </p:cNvSpPr>
          <p:nvPr userDrawn="1"/>
        </p:nvSpPr>
        <p:spPr bwMode="auto">
          <a:xfrm>
            <a:off x="1645377"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flip="none" rotWithShape="1">
            <a:gsLst>
              <a:gs pos="0">
                <a:schemeClr val="tx2"/>
              </a:gs>
              <a:gs pos="100000">
                <a:schemeClr val="accent1"/>
              </a:gs>
            </a:gsLst>
            <a:lin ang="0" scaled="1"/>
            <a:tileRect/>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4" name="Freeform 16">
            <a:extLst>
              <a:ext uri="{FF2B5EF4-FFF2-40B4-BE49-F238E27FC236}">
                <a16:creationId xmlns:a16="http://schemas.microsoft.com/office/drawing/2014/main" id="{A38DE1F6-C4CE-916C-1FEF-2E28250FC57E}"/>
              </a:ext>
            </a:extLst>
          </p:cNvPr>
          <p:cNvSpPr>
            <a:spLocks/>
          </p:cNvSpPr>
          <p:nvPr userDrawn="1"/>
        </p:nvSpPr>
        <p:spPr bwMode="auto">
          <a:xfrm>
            <a:off x="3267714"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a:gsLst>
              <a:gs pos="0">
                <a:schemeClr val="accent1"/>
              </a:gs>
              <a:gs pos="100000">
                <a:schemeClr val="accent2"/>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6" name="Freeform 17">
            <a:extLst>
              <a:ext uri="{FF2B5EF4-FFF2-40B4-BE49-F238E27FC236}">
                <a16:creationId xmlns:a16="http://schemas.microsoft.com/office/drawing/2014/main" id="{5B1C2A4A-BC84-B3C8-2CB7-75D4362D7D68}"/>
              </a:ext>
            </a:extLst>
          </p:cNvPr>
          <p:cNvSpPr>
            <a:spLocks/>
          </p:cNvSpPr>
          <p:nvPr userDrawn="1"/>
        </p:nvSpPr>
        <p:spPr bwMode="auto">
          <a:xfrm>
            <a:off x="8134726" y="4037215"/>
            <a:ext cx="1716688" cy="404783"/>
          </a:xfrm>
          <a:custGeom>
            <a:avLst/>
            <a:gdLst>
              <a:gd name="T0" fmla="*/ 1021 w 1034"/>
              <a:gd name="T1" fmla="*/ 254 h 462"/>
              <a:gd name="T2" fmla="*/ 1021 w 1034"/>
              <a:gd name="T3" fmla="*/ 208 h 462"/>
              <a:gd name="T4" fmla="*/ 992 w 1034"/>
              <a:gd name="T5" fmla="*/ 180 h 462"/>
              <a:gd name="T6" fmla="*/ 970 w 1034"/>
              <a:gd name="T7" fmla="*/ 125 h 462"/>
              <a:gd name="T8" fmla="*/ 970 w 1034"/>
              <a:gd name="T9" fmla="*/ 32 h 462"/>
              <a:gd name="T10" fmla="*/ 938 w 1034"/>
              <a:gd name="T11" fmla="*/ 0 h 462"/>
              <a:gd name="T12" fmla="*/ 32 w 1034"/>
              <a:gd name="T13" fmla="*/ 0 h 462"/>
              <a:gd name="T14" fmla="*/ 0 w 1034"/>
              <a:gd name="T15" fmla="*/ 32 h 462"/>
              <a:gd name="T16" fmla="*/ 0 w 1034"/>
              <a:gd name="T17" fmla="*/ 122 h 462"/>
              <a:gd name="T18" fmla="*/ 23 w 1034"/>
              <a:gd name="T19" fmla="*/ 176 h 462"/>
              <a:gd name="T20" fmla="*/ 55 w 1034"/>
              <a:gd name="T21" fmla="*/ 208 h 462"/>
              <a:gd name="T22" fmla="*/ 55 w 1034"/>
              <a:gd name="T23" fmla="*/ 254 h 462"/>
              <a:gd name="T24" fmla="*/ 23 w 1034"/>
              <a:gd name="T25" fmla="*/ 286 h 462"/>
              <a:gd name="T26" fmla="*/ 0 w 1034"/>
              <a:gd name="T27" fmla="*/ 340 h 462"/>
              <a:gd name="T28" fmla="*/ 0 w 1034"/>
              <a:gd name="T29" fmla="*/ 430 h 462"/>
              <a:gd name="T30" fmla="*/ 32 w 1034"/>
              <a:gd name="T31" fmla="*/ 462 h 462"/>
              <a:gd name="T32" fmla="*/ 938 w 1034"/>
              <a:gd name="T33" fmla="*/ 462 h 462"/>
              <a:gd name="T34" fmla="*/ 970 w 1034"/>
              <a:gd name="T35" fmla="*/ 430 h 462"/>
              <a:gd name="T36" fmla="*/ 970 w 1034"/>
              <a:gd name="T37" fmla="*/ 337 h 462"/>
              <a:gd name="T38" fmla="*/ 992 w 1034"/>
              <a:gd name="T39" fmla="*/ 282 h 462"/>
              <a:gd name="T40" fmla="*/ 1021 w 1034"/>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4" h="462">
                <a:moveTo>
                  <a:pt x="1021" y="254"/>
                </a:moveTo>
                <a:cubicBezTo>
                  <a:pt x="1034" y="241"/>
                  <a:pt x="1034" y="221"/>
                  <a:pt x="1021" y="208"/>
                </a:cubicBezTo>
                <a:cubicBezTo>
                  <a:pt x="992" y="180"/>
                  <a:pt x="992" y="180"/>
                  <a:pt x="992" y="180"/>
                </a:cubicBezTo>
                <a:cubicBezTo>
                  <a:pt x="980" y="167"/>
                  <a:pt x="970" y="142"/>
                  <a:pt x="970" y="125"/>
                </a:cubicBezTo>
                <a:cubicBezTo>
                  <a:pt x="970" y="32"/>
                  <a:pt x="970" y="32"/>
                  <a:pt x="970" y="32"/>
                </a:cubicBezTo>
                <a:cubicBezTo>
                  <a:pt x="970" y="14"/>
                  <a:pt x="955" y="0"/>
                  <a:pt x="938"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8" y="462"/>
                  <a:pt x="938" y="462"/>
                  <a:pt x="938" y="462"/>
                </a:cubicBezTo>
                <a:cubicBezTo>
                  <a:pt x="955" y="462"/>
                  <a:pt x="970" y="448"/>
                  <a:pt x="970" y="430"/>
                </a:cubicBezTo>
                <a:cubicBezTo>
                  <a:pt x="970" y="337"/>
                  <a:pt x="970" y="337"/>
                  <a:pt x="970" y="337"/>
                </a:cubicBezTo>
                <a:cubicBezTo>
                  <a:pt x="970" y="319"/>
                  <a:pt x="980" y="295"/>
                  <a:pt x="992" y="282"/>
                </a:cubicBezTo>
                <a:lnTo>
                  <a:pt x="1021" y="254"/>
                </a:lnTo>
                <a:close/>
              </a:path>
            </a:pathLst>
          </a:custGeom>
          <a:gradFill>
            <a:gsLst>
              <a:gs pos="0">
                <a:schemeClr val="accent5"/>
              </a:gs>
              <a:gs pos="100000">
                <a:schemeClr val="accent6"/>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F739E6E5-779A-36FA-0A04-626CC8C3C9E8}"/>
              </a:ext>
            </a:extLst>
          </p:cNvPr>
          <p:cNvGrpSpPr/>
          <p:nvPr userDrawn="1"/>
        </p:nvGrpSpPr>
        <p:grpSpPr>
          <a:xfrm>
            <a:off x="1212009" y="2074005"/>
            <a:ext cx="837774" cy="1663845"/>
            <a:chOff x="2380027" y="1535192"/>
            <a:chExt cx="802888" cy="1594976"/>
          </a:xfrm>
        </p:grpSpPr>
        <p:cxnSp>
          <p:nvCxnSpPr>
            <p:cNvPr id="23" name="Straight Connector 22">
              <a:extLst>
                <a:ext uri="{FF2B5EF4-FFF2-40B4-BE49-F238E27FC236}">
                  <a16:creationId xmlns:a16="http://schemas.microsoft.com/office/drawing/2014/main" id="{6BD0B291-8FAF-00CE-93CD-D425CF6CE5FE}"/>
                </a:ext>
              </a:extLst>
            </p:cNvPr>
            <p:cNvCxnSpPr/>
            <p:nvPr/>
          </p:nvCxnSpPr>
          <p:spPr>
            <a:xfrm flipV="1">
              <a:off x="2782044" y="2338080"/>
              <a:ext cx="0" cy="79208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485811C-5727-7A22-0B5A-1508FEC0DE18}"/>
                </a:ext>
              </a:extLst>
            </p:cNvPr>
            <p:cNvSpPr/>
            <p:nvPr/>
          </p:nvSpPr>
          <p:spPr>
            <a:xfrm>
              <a:off x="2380027" y="1535192"/>
              <a:ext cx="802888" cy="802888"/>
            </a:xfrm>
            <a:prstGeom prst="ellipse">
              <a:avLst/>
            </a:prstGeom>
            <a:noFill/>
            <a:ln w="12700">
              <a:gradFill flip="none" rotWithShape="1">
                <a:gsLst>
                  <a:gs pos="0">
                    <a:schemeClr val="tx2"/>
                  </a:gs>
                  <a:gs pos="100000">
                    <a:schemeClr val="accent1"/>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5" name="Group 24">
            <a:extLst>
              <a:ext uri="{FF2B5EF4-FFF2-40B4-BE49-F238E27FC236}">
                <a16:creationId xmlns:a16="http://schemas.microsoft.com/office/drawing/2014/main" id="{6B63DE47-64CC-D94D-46E0-47DE7B18B624}"/>
              </a:ext>
            </a:extLst>
          </p:cNvPr>
          <p:cNvGrpSpPr/>
          <p:nvPr userDrawn="1"/>
        </p:nvGrpSpPr>
        <p:grpSpPr>
          <a:xfrm>
            <a:off x="3706557" y="4789492"/>
            <a:ext cx="837774" cy="1663845"/>
            <a:chOff x="3979412" y="4138280"/>
            <a:chExt cx="802888" cy="1594976"/>
          </a:xfrm>
        </p:grpSpPr>
        <p:cxnSp>
          <p:nvCxnSpPr>
            <p:cNvPr id="26" name="Straight Connector 25">
              <a:extLst>
                <a:ext uri="{FF2B5EF4-FFF2-40B4-BE49-F238E27FC236}">
                  <a16:creationId xmlns:a16="http://schemas.microsoft.com/office/drawing/2014/main" id="{A8F8BF87-EEB4-4670-D036-A4EEA9D3F181}"/>
                </a:ext>
              </a:extLst>
            </p:cNvPr>
            <p:cNvCxnSpPr/>
            <p:nvPr/>
          </p:nvCxnSpPr>
          <p:spPr>
            <a:xfrm>
              <a:off x="4381429" y="4138280"/>
              <a:ext cx="0" cy="792088"/>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31FD3F1-F239-A617-829D-F5196E1AF6FE}"/>
                </a:ext>
              </a:extLst>
            </p:cNvPr>
            <p:cNvSpPr/>
            <p:nvPr/>
          </p:nvSpPr>
          <p:spPr>
            <a:xfrm flipV="1">
              <a:off x="3979412" y="4930368"/>
              <a:ext cx="802888" cy="802888"/>
            </a:xfrm>
            <a:prstGeom prst="ellipse">
              <a:avLst/>
            </a:prstGeom>
            <a:noFill/>
            <a:ln w="12700">
              <a:gradFill flip="none" rotWithShape="1">
                <a:gsLst>
                  <a:gs pos="0">
                    <a:schemeClr val="accent1"/>
                  </a:gs>
                  <a:gs pos="100000">
                    <a:schemeClr val="accent2"/>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 name="Group 27">
            <a:extLst>
              <a:ext uri="{FF2B5EF4-FFF2-40B4-BE49-F238E27FC236}">
                <a16:creationId xmlns:a16="http://schemas.microsoft.com/office/drawing/2014/main" id="{85EA60F8-BD50-C6D3-3F82-0E17B88C2BD3}"/>
              </a:ext>
            </a:extLst>
          </p:cNvPr>
          <p:cNvGrpSpPr/>
          <p:nvPr userDrawn="1"/>
        </p:nvGrpSpPr>
        <p:grpSpPr>
          <a:xfrm>
            <a:off x="4423475" y="2074005"/>
            <a:ext cx="837774" cy="1663845"/>
            <a:chOff x="5457764" y="1535192"/>
            <a:chExt cx="802888" cy="1594976"/>
          </a:xfrm>
        </p:grpSpPr>
        <p:cxnSp>
          <p:nvCxnSpPr>
            <p:cNvPr id="274" name="Straight Connector 273">
              <a:extLst>
                <a:ext uri="{FF2B5EF4-FFF2-40B4-BE49-F238E27FC236}">
                  <a16:creationId xmlns:a16="http://schemas.microsoft.com/office/drawing/2014/main" id="{1DE74CF1-783F-F9A4-3824-1CC775A03738}"/>
                </a:ext>
              </a:extLst>
            </p:cNvPr>
            <p:cNvCxnSpPr/>
            <p:nvPr/>
          </p:nvCxnSpPr>
          <p:spPr>
            <a:xfrm flipV="1">
              <a:off x="5859781" y="2338080"/>
              <a:ext cx="0" cy="792088"/>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81" name="Oval 280">
              <a:extLst>
                <a:ext uri="{FF2B5EF4-FFF2-40B4-BE49-F238E27FC236}">
                  <a16:creationId xmlns:a16="http://schemas.microsoft.com/office/drawing/2014/main" id="{321D6AC4-04E7-8D7A-5A9D-FB1C2849A182}"/>
                </a:ext>
              </a:extLst>
            </p:cNvPr>
            <p:cNvSpPr/>
            <p:nvPr/>
          </p:nvSpPr>
          <p:spPr>
            <a:xfrm>
              <a:off x="5457764" y="1535192"/>
              <a:ext cx="802888" cy="802888"/>
            </a:xfrm>
            <a:prstGeom prst="ellipse">
              <a:avLst/>
            </a:prstGeom>
            <a:noFill/>
            <a:ln w="12700">
              <a:gradFill flip="none" rotWithShape="1">
                <a:gsLst>
                  <a:gs pos="0">
                    <a:schemeClr val="accent2"/>
                  </a:gs>
                  <a:gs pos="100000">
                    <a:schemeClr val="accent3"/>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2" name="Group 281">
            <a:extLst>
              <a:ext uri="{FF2B5EF4-FFF2-40B4-BE49-F238E27FC236}">
                <a16:creationId xmlns:a16="http://schemas.microsoft.com/office/drawing/2014/main" id="{4D657A32-3B00-56A1-053A-E72C90FD0311}"/>
              </a:ext>
            </a:extLst>
          </p:cNvPr>
          <p:cNvGrpSpPr/>
          <p:nvPr userDrawn="1"/>
        </p:nvGrpSpPr>
        <p:grpSpPr>
          <a:xfrm>
            <a:off x="6918024" y="4789492"/>
            <a:ext cx="837774" cy="1663845"/>
            <a:chOff x="7057149" y="4138280"/>
            <a:chExt cx="802888" cy="1594976"/>
          </a:xfrm>
        </p:grpSpPr>
        <p:cxnSp>
          <p:nvCxnSpPr>
            <p:cNvPr id="283" name="Straight Connector 282">
              <a:extLst>
                <a:ext uri="{FF2B5EF4-FFF2-40B4-BE49-F238E27FC236}">
                  <a16:creationId xmlns:a16="http://schemas.microsoft.com/office/drawing/2014/main" id="{578B16FC-0140-CC44-B810-D8FC7849AA86}"/>
                </a:ext>
              </a:extLst>
            </p:cNvPr>
            <p:cNvCxnSpPr/>
            <p:nvPr/>
          </p:nvCxnSpPr>
          <p:spPr>
            <a:xfrm>
              <a:off x="7459166" y="4138280"/>
              <a:ext cx="0" cy="792088"/>
            </a:xfrm>
            <a:prstGeom prst="line">
              <a:avLst/>
            </a:prstGeom>
            <a:ln w="1270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284" name="Oval 283">
              <a:extLst>
                <a:ext uri="{FF2B5EF4-FFF2-40B4-BE49-F238E27FC236}">
                  <a16:creationId xmlns:a16="http://schemas.microsoft.com/office/drawing/2014/main" id="{FF921410-4268-7704-A5AC-DFA4BADE9AA9}"/>
                </a:ext>
              </a:extLst>
            </p:cNvPr>
            <p:cNvSpPr/>
            <p:nvPr/>
          </p:nvSpPr>
          <p:spPr>
            <a:xfrm flipV="1">
              <a:off x="7057149" y="4930368"/>
              <a:ext cx="802888" cy="802888"/>
            </a:xfrm>
            <a:prstGeom prst="ellipse">
              <a:avLst/>
            </a:prstGeom>
            <a:noFill/>
            <a:ln w="12700">
              <a:gradFill flip="none" rotWithShape="1">
                <a:gsLst>
                  <a:gs pos="0">
                    <a:schemeClr val="accent3"/>
                  </a:gs>
                  <a:gs pos="100000">
                    <a:schemeClr val="accent5"/>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5" name="Group 284">
            <a:extLst>
              <a:ext uri="{FF2B5EF4-FFF2-40B4-BE49-F238E27FC236}">
                <a16:creationId xmlns:a16="http://schemas.microsoft.com/office/drawing/2014/main" id="{0A47D9F7-D6D0-71BB-FAE8-74C92C069D92}"/>
              </a:ext>
            </a:extLst>
          </p:cNvPr>
          <p:cNvGrpSpPr/>
          <p:nvPr userDrawn="1"/>
        </p:nvGrpSpPr>
        <p:grpSpPr>
          <a:xfrm>
            <a:off x="7693120" y="2074005"/>
            <a:ext cx="837774" cy="1663845"/>
            <a:chOff x="8591257" y="1535192"/>
            <a:chExt cx="802888" cy="1594976"/>
          </a:xfrm>
        </p:grpSpPr>
        <p:cxnSp>
          <p:nvCxnSpPr>
            <p:cNvPr id="286" name="Straight Connector 285">
              <a:extLst>
                <a:ext uri="{FF2B5EF4-FFF2-40B4-BE49-F238E27FC236}">
                  <a16:creationId xmlns:a16="http://schemas.microsoft.com/office/drawing/2014/main" id="{6F499C5F-9465-2993-BF80-39AFF9D2B611}"/>
                </a:ext>
              </a:extLst>
            </p:cNvPr>
            <p:cNvCxnSpPr/>
            <p:nvPr/>
          </p:nvCxnSpPr>
          <p:spPr>
            <a:xfrm flipV="1">
              <a:off x="8993274" y="2338080"/>
              <a:ext cx="0" cy="792088"/>
            </a:xfrm>
            <a:prstGeom prst="line">
              <a:avLst/>
            </a:prstGeom>
            <a:ln w="1270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287" name="Oval 286">
              <a:extLst>
                <a:ext uri="{FF2B5EF4-FFF2-40B4-BE49-F238E27FC236}">
                  <a16:creationId xmlns:a16="http://schemas.microsoft.com/office/drawing/2014/main" id="{6A8E9EE1-7D41-01A2-B328-E0395DA4E38E}"/>
                </a:ext>
              </a:extLst>
            </p:cNvPr>
            <p:cNvSpPr/>
            <p:nvPr/>
          </p:nvSpPr>
          <p:spPr>
            <a:xfrm>
              <a:off x="8591257" y="1535192"/>
              <a:ext cx="802888" cy="802888"/>
            </a:xfrm>
            <a:prstGeom prst="ellipse">
              <a:avLst/>
            </a:prstGeom>
            <a:noFill/>
            <a:ln w="12700">
              <a:gradFill flip="none" rotWithShape="1">
                <a:gsLst>
                  <a:gs pos="0">
                    <a:schemeClr val="accent5"/>
                  </a:gs>
                  <a:gs pos="100000">
                    <a:schemeClr val="accent6"/>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298" name="Freeform 15">
            <a:extLst>
              <a:ext uri="{FF2B5EF4-FFF2-40B4-BE49-F238E27FC236}">
                <a16:creationId xmlns:a16="http://schemas.microsoft.com/office/drawing/2014/main" id="{CDF23BEA-F9B9-D55F-184B-125DD08BE0CE}"/>
              </a:ext>
            </a:extLst>
          </p:cNvPr>
          <p:cNvSpPr>
            <a:spLocks noEditPoints="1"/>
          </p:cNvSpPr>
          <p:nvPr userDrawn="1"/>
        </p:nvSpPr>
        <p:spPr bwMode="auto">
          <a:xfrm>
            <a:off x="7267395" y="5813685"/>
            <a:ext cx="143859" cy="476970"/>
          </a:xfrm>
          <a:custGeom>
            <a:avLst/>
            <a:gdLst>
              <a:gd name="T0" fmla="*/ 32 w 256"/>
              <a:gd name="T1" fmla="*/ 646 h 849"/>
              <a:gd name="T2" fmla="*/ 223 w 256"/>
              <a:gd name="T3" fmla="*/ 646 h 849"/>
              <a:gd name="T4" fmla="*/ 136 w 256"/>
              <a:gd name="T5" fmla="*/ 351 h 849"/>
              <a:gd name="T6" fmla="*/ 125 w 256"/>
              <a:gd name="T7" fmla="*/ 348 h 849"/>
              <a:gd name="T8" fmla="*/ 120 w 256"/>
              <a:gd name="T9" fmla="*/ 337 h 849"/>
              <a:gd name="T10" fmla="*/ 125 w 256"/>
              <a:gd name="T11" fmla="*/ 324 h 849"/>
              <a:gd name="T12" fmla="*/ 136 w 256"/>
              <a:gd name="T13" fmla="*/ 320 h 849"/>
              <a:gd name="T14" fmla="*/ 147 w 256"/>
              <a:gd name="T15" fmla="*/ 191 h 849"/>
              <a:gd name="T16" fmla="*/ 56 w 256"/>
              <a:gd name="T17" fmla="*/ 31 h 849"/>
              <a:gd name="T18" fmla="*/ 45 w 256"/>
              <a:gd name="T19" fmla="*/ 37 h 849"/>
              <a:gd name="T20" fmla="*/ 40 w 256"/>
              <a:gd name="T21" fmla="*/ 48 h 849"/>
              <a:gd name="T22" fmla="*/ 42 w 256"/>
              <a:gd name="T23" fmla="*/ 53 h 849"/>
              <a:gd name="T24" fmla="*/ 42 w 256"/>
              <a:gd name="T25" fmla="*/ 55 h 849"/>
              <a:gd name="T26" fmla="*/ 87 w 256"/>
              <a:gd name="T27" fmla="*/ 155 h 849"/>
              <a:gd name="T28" fmla="*/ 94 w 256"/>
              <a:gd name="T29" fmla="*/ 158 h 849"/>
              <a:gd name="T30" fmla="*/ 158 w 256"/>
              <a:gd name="T31" fmla="*/ 160 h 849"/>
              <a:gd name="T32" fmla="*/ 167 w 256"/>
              <a:gd name="T33" fmla="*/ 157 h 849"/>
              <a:gd name="T34" fmla="*/ 172 w 256"/>
              <a:gd name="T35" fmla="*/ 151 h 849"/>
              <a:gd name="T36" fmla="*/ 214 w 256"/>
              <a:gd name="T37" fmla="*/ 55 h 849"/>
              <a:gd name="T38" fmla="*/ 216 w 256"/>
              <a:gd name="T39" fmla="*/ 49 h 849"/>
              <a:gd name="T40" fmla="*/ 214 w 256"/>
              <a:gd name="T41" fmla="*/ 42 h 849"/>
              <a:gd name="T42" fmla="*/ 207 w 256"/>
              <a:gd name="T43" fmla="*/ 33 h 849"/>
              <a:gd name="T44" fmla="*/ 56 w 256"/>
              <a:gd name="T45" fmla="*/ 31 h 849"/>
              <a:gd name="T46" fmla="*/ 201 w 256"/>
              <a:gd name="T47" fmla="*/ 0 h 849"/>
              <a:gd name="T48" fmla="*/ 234 w 256"/>
              <a:gd name="T49" fmla="*/ 13 h 849"/>
              <a:gd name="T50" fmla="*/ 249 w 256"/>
              <a:gd name="T51" fmla="*/ 48 h 849"/>
              <a:gd name="T52" fmla="*/ 243 w 256"/>
              <a:gd name="T53" fmla="*/ 69 h 849"/>
              <a:gd name="T54" fmla="*/ 200 w 256"/>
              <a:gd name="T55" fmla="*/ 166 h 849"/>
              <a:gd name="T56" fmla="*/ 187 w 256"/>
              <a:gd name="T57" fmla="*/ 182 h 849"/>
              <a:gd name="T58" fmla="*/ 201 w 256"/>
              <a:gd name="T59" fmla="*/ 320 h 849"/>
              <a:gd name="T60" fmla="*/ 238 w 256"/>
              <a:gd name="T61" fmla="*/ 322 h 849"/>
              <a:gd name="T62" fmla="*/ 247 w 256"/>
              <a:gd name="T63" fmla="*/ 329 h 849"/>
              <a:gd name="T64" fmla="*/ 247 w 256"/>
              <a:gd name="T65" fmla="*/ 342 h 849"/>
              <a:gd name="T66" fmla="*/ 238 w 256"/>
              <a:gd name="T67" fmla="*/ 351 h 849"/>
              <a:gd name="T68" fmla="*/ 207 w 256"/>
              <a:gd name="T69" fmla="*/ 351 h 849"/>
              <a:gd name="T70" fmla="*/ 256 w 256"/>
              <a:gd name="T71" fmla="*/ 646 h 849"/>
              <a:gd name="T72" fmla="*/ 256 w 256"/>
              <a:gd name="T73" fmla="*/ 653 h 849"/>
              <a:gd name="T74" fmla="*/ 254 w 256"/>
              <a:gd name="T75" fmla="*/ 657 h 849"/>
              <a:gd name="T76" fmla="*/ 141 w 256"/>
              <a:gd name="T77" fmla="*/ 840 h 849"/>
              <a:gd name="T78" fmla="*/ 134 w 256"/>
              <a:gd name="T79" fmla="*/ 848 h 849"/>
              <a:gd name="T80" fmla="*/ 123 w 256"/>
              <a:gd name="T81" fmla="*/ 848 h 849"/>
              <a:gd name="T82" fmla="*/ 114 w 256"/>
              <a:gd name="T83" fmla="*/ 840 h 849"/>
              <a:gd name="T84" fmla="*/ 2 w 256"/>
              <a:gd name="T85" fmla="*/ 657 h 849"/>
              <a:gd name="T86" fmla="*/ 0 w 256"/>
              <a:gd name="T87" fmla="*/ 653 h 849"/>
              <a:gd name="T88" fmla="*/ 0 w 256"/>
              <a:gd name="T89" fmla="*/ 646 h 849"/>
              <a:gd name="T90" fmla="*/ 78 w 256"/>
              <a:gd name="T91" fmla="*/ 188 h 849"/>
              <a:gd name="T92" fmla="*/ 62 w 256"/>
              <a:gd name="T93" fmla="*/ 175 h 849"/>
              <a:gd name="T94" fmla="*/ 56 w 256"/>
              <a:gd name="T95" fmla="*/ 166 h 849"/>
              <a:gd name="T96" fmla="*/ 9 w 256"/>
              <a:gd name="T97" fmla="*/ 58 h 849"/>
              <a:gd name="T98" fmla="*/ 12 w 256"/>
              <a:gd name="T99" fmla="*/ 29 h 849"/>
              <a:gd name="T100" fmla="*/ 36 w 256"/>
              <a:gd name="T101" fmla="*/ 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849">
                <a:moveTo>
                  <a:pt x="109" y="191"/>
                </a:moveTo>
                <a:lnTo>
                  <a:pt x="32" y="646"/>
                </a:lnTo>
                <a:lnTo>
                  <a:pt x="129" y="802"/>
                </a:lnTo>
                <a:lnTo>
                  <a:pt x="223" y="646"/>
                </a:lnTo>
                <a:lnTo>
                  <a:pt x="174" y="351"/>
                </a:lnTo>
                <a:lnTo>
                  <a:pt x="136" y="351"/>
                </a:lnTo>
                <a:lnTo>
                  <a:pt x="131" y="351"/>
                </a:lnTo>
                <a:lnTo>
                  <a:pt x="125" y="348"/>
                </a:lnTo>
                <a:lnTo>
                  <a:pt x="121" y="342"/>
                </a:lnTo>
                <a:lnTo>
                  <a:pt x="120" y="337"/>
                </a:lnTo>
                <a:lnTo>
                  <a:pt x="121" y="329"/>
                </a:lnTo>
                <a:lnTo>
                  <a:pt x="125" y="324"/>
                </a:lnTo>
                <a:lnTo>
                  <a:pt x="131" y="322"/>
                </a:lnTo>
                <a:lnTo>
                  <a:pt x="136" y="320"/>
                </a:lnTo>
                <a:lnTo>
                  <a:pt x="169" y="320"/>
                </a:lnTo>
                <a:lnTo>
                  <a:pt x="147" y="191"/>
                </a:lnTo>
                <a:lnTo>
                  <a:pt x="109" y="191"/>
                </a:lnTo>
                <a:close/>
                <a:moveTo>
                  <a:pt x="56" y="31"/>
                </a:moveTo>
                <a:lnTo>
                  <a:pt x="49" y="33"/>
                </a:lnTo>
                <a:lnTo>
                  <a:pt x="45" y="37"/>
                </a:lnTo>
                <a:lnTo>
                  <a:pt x="42" y="42"/>
                </a:lnTo>
                <a:lnTo>
                  <a:pt x="40" y="48"/>
                </a:lnTo>
                <a:lnTo>
                  <a:pt x="40" y="49"/>
                </a:lnTo>
                <a:lnTo>
                  <a:pt x="42" y="53"/>
                </a:lnTo>
                <a:lnTo>
                  <a:pt x="42" y="55"/>
                </a:lnTo>
                <a:lnTo>
                  <a:pt x="42" y="55"/>
                </a:lnTo>
                <a:lnTo>
                  <a:pt x="85" y="151"/>
                </a:lnTo>
                <a:lnTo>
                  <a:pt x="87" y="155"/>
                </a:lnTo>
                <a:lnTo>
                  <a:pt x="89" y="157"/>
                </a:lnTo>
                <a:lnTo>
                  <a:pt x="94" y="158"/>
                </a:lnTo>
                <a:lnTo>
                  <a:pt x="98" y="160"/>
                </a:lnTo>
                <a:lnTo>
                  <a:pt x="158" y="160"/>
                </a:lnTo>
                <a:lnTo>
                  <a:pt x="163" y="158"/>
                </a:lnTo>
                <a:lnTo>
                  <a:pt x="167" y="157"/>
                </a:lnTo>
                <a:lnTo>
                  <a:pt x="169" y="155"/>
                </a:lnTo>
                <a:lnTo>
                  <a:pt x="172" y="151"/>
                </a:lnTo>
                <a:lnTo>
                  <a:pt x="214" y="55"/>
                </a:lnTo>
                <a:lnTo>
                  <a:pt x="214" y="55"/>
                </a:lnTo>
                <a:lnTo>
                  <a:pt x="216" y="53"/>
                </a:lnTo>
                <a:lnTo>
                  <a:pt x="216" y="49"/>
                </a:lnTo>
                <a:lnTo>
                  <a:pt x="216" y="48"/>
                </a:lnTo>
                <a:lnTo>
                  <a:pt x="214" y="42"/>
                </a:lnTo>
                <a:lnTo>
                  <a:pt x="212" y="37"/>
                </a:lnTo>
                <a:lnTo>
                  <a:pt x="207" y="33"/>
                </a:lnTo>
                <a:lnTo>
                  <a:pt x="201" y="31"/>
                </a:lnTo>
                <a:lnTo>
                  <a:pt x="56" y="31"/>
                </a:lnTo>
                <a:close/>
                <a:moveTo>
                  <a:pt x="56" y="0"/>
                </a:moveTo>
                <a:lnTo>
                  <a:pt x="201" y="0"/>
                </a:lnTo>
                <a:lnTo>
                  <a:pt x="220" y="4"/>
                </a:lnTo>
                <a:lnTo>
                  <a:pt x="234" y="13"/>
                </a:lnTo>
                <a:lnTo>
                  <a:pt x="245" y="29"/>
                </a:lnTo>
                <a:lnTo>
                  <a:pt x="249" y="48"/>
                </a:lnTo>
                <a:lnTo>
                  <a:pt x="247" y="58"/>
                </a:lnTo>
                <a:lnTo>
                  <a:pt x="243" y="69"/>
                </a:lnTo>
                <a:lnTo>
                  <a:pt x="200" y="166"/>
                </a:lnTo>
                <a:lnTo>
                  <a:pt x="200" y="166"/>
                </a:lnTo>
                <a:lnTo>
                  <a:pt x="194" y="175"/>
                </a:lnTo>
                <a:lnTo>
                  <a:pt x="187" y="182"/>
                </a:lnTo>
                <a:lnTo>
                  <a:pt x="178" y="188"/>
                </a:lnTo>
                <a:lnTo>
                  <a:pt x="201" y="320"/>
                </a:lnTo>
                <a:lnTo>
                  <a:pt x="232" y="320"/>
                </a:lnTo>
                <a:lnTo>
                  <a:pt x="238" y="322"/>
                </a:lnTo>
                <a:lnTo>
                  <a:pt x="243" y="324"/>
                </a:lnTo>
                <a:lnTo>
                  <a:pt x="247" y="329"/>
                </a:lnTo>
                <a:lnTo>
                  <a:pt x="249" y="337"/>
                </a:lnTo>
                <a:lnTo>
                  <a:pt x="247" y="342"/>
                </a:lnTo>
                <a:lnTo>
                  <a:pt x="243" y="348"/>
                </a:lnTo>
                <a:lnTo>
                  <a:pt x="238" y="351"/>
                </a:lnTo>
                <a:lnTo>
                  <a:pt x="232" y="351"/>
                </a:lnTo>
                <a:lnTo>
                  <a:pt x="207" y="351"/>
                </a:lnTo>
                <a:lnTo>
                  <a:pt x="256" y="646"/>
                </a:lnTo>
                <a:lnTo>
                  <a:pt x="256" y="646"/>
                </a:lnTo>
                <a:lnTo>
                  <a:pt x="256" y="648"/>
                </a:lnTo>
                <a:lnTo>
                  <a:pt x="256" y="653"/>
                </a:lnTo>
                <a:lnTo>
                  <a:pt x="254" y="657"/>
                </a:lnTo>
                <a:lnTo>
                  <a:pt x="254" y="657"/>
                </a:lnTo>
                <a:lnTo>
                  <a:pt x="141" y="840"/>
                </a:lnTo>
                <a:lnTo>
                  <a:pt x="141" y="840"/>
                </a:lnTo>
                <a:lnTo>
                  <a:pt x="138" y="846"/>
                </a:lnTo>
                <a:lnTo>
                  <a:pt x="134" y="848"/>
                </a:lnTo>
                <a:lnTo>
                  <a:pt x="129" y="849"/>
                </a:lnTo>
                <a:lnTo>
                  <a:pt x="123" y="848"/>
                </a:lnTo>
                <a:lnTo>
                  <a:pt x="118" y="846"/>
                </a:lnTo>
                <a:lnTo>
                  <a:pt x="114" y="840"/>
                </a:lnTo>
                <a:lnTo>
                  <a:pt x="114" y="840"/>
                </a:lnTo>
                <a:lnTo>
                  <a:pt x="2" y="657"/>
                </a:lnTo>
                <a:lnTo>
                  <a:pt x="2" y="657"/>
                </a:lnTo>
                <a:lnTo>
                  <a:pt x="0" y="653"/>
                </a:lnTo>
                <a:lnTo>
                  <a:pt x="0" y="648"/>
                </a:lnTo>
                <a:lnTo>
                  <a:pt x="0" y="646"/>
                </a:lnTo>
                <a:lnTo>
                  <a:pt x="0" y="646"/>
                </a:lnTo>
                <a:lnTo>
                  <a:pt x="78" y="188"/>
                </a:lnTo>
                <a:lnTo>
                  <a:pt x="69" y="182"/>
                </a:lnTo>
                <a:lnTo>
                  <a:pt x="62" y="175"/>
                </a:lnTo>
                <a:lnTo>
                  <a:pt x="56" y="166"/>
                </a:lnTo>
                <a:lnTo>
                  <a:pt x="56" y="166"/>
                </a:lnTo>
                <a:lnTo>
                  <a:pt x="12" y="69"/>
                </a:lnTo>
                <a:lnTo>
                  <a:pt x="9" y="58"/>
                </a:lnTo>
                <a:lnTo>
                  <a:pt x="9" y="48"/>
                </a:lnTo>
                <a:lnTo>
                  <a:pt x="12" y="29"/>
                </a:lnTo>
                <a:lnTo>
                  <a:pt x="22" y="13"/>
                </a:lnTo>
                <a:lnTo>
                  <a:pt x="36" y="4"/>
                </a:lnTo>
                <a:lnTo>
                  <a:pt x="56" y="0"/>
                </a:lnTo>
                <a:close/>
              </a:path>
            </a:pathLst>
          </a:custGeom>
          <a:gradFill>
            <a:gsLst>
              <a:gs pos="0">
                <a:schemeClr val="accent3"/>
              </a:gs>
              <a:gs pos="100000">
                <a:schemeClr val="accent4"/>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9" name="Freeform 26">
            <a:extLst>
              <a:ext uri="{FF2B5EF4-FFF2-40B4-BE49-F238E27FC236}">
                <a16:creationId xmlns:a16="http://schemas.microsoft.com/office/drawing/2014/main" id="{F827B861-38A6-3EA0-5F54-8E246F9A36A5}"/>
              </a:ext>
            </a:extLst>
          </p:cNvPr>
          <p:cNvSpPr>
            <a:spLocks noEditPoints="1"/>
          </p:cNvSpPr>
          <p:nvPr userDrawn="1"/>
        </p:nvSpPr>
        <p:spPr bwMode="auto">
          <a:xfrm>
            <a:off x="3961735" y="5784193"/>
            <a:ext cx="323682" cy="476970"/>
          </a:xfrm>
          <a:custGeom>
            <a:avLst/>
            <a:gdLst>
              <a:gd name="T0" fmla="*/ 243 w 576"/>
              <a:gd name="T1" fmla="*/ 804 h 849"/>
              <a:gd name="T2" fmla="*/ 289 w 576"/>
              <a:gd name="T3" fmla="*/ 816 h 849"/>
              <a:gd name="T4" fmla="*/ 334 w 576"/>
              <a:gd name="T5" fmla="*/ 804 h 849"/>
              <a:gd name="T6" fmla="*/ 212 w 576"/>
              <a:gd name="T7" fmla="*/ 785 h 849"/>
              <a:gd name="T8" fmla="*/ 185 w 576"/>
              <a:gd name="T9" fmla="*/ 754 h 849"/>
              <a:gd name="T10" fmla="*/ 194 w 576"/>
              <a:gd name="T11" fmla="*/ 769 h 849"/>
              <a:gd name="T12" fmla="*/ 390 w 576"/>
              <a:gd name="T13" fmla="*/ 758 h 849"/>
              <a:gd name="T14" fmla="*/ 392 w 576"/>
              <a:gd name="T15" fmla="*/ 736 h 849"/>
              <a:gd name="T16" fmla="*/ 183 w 576"/>
              <a:gd name="T17" fmla="*/ 720 h 849"/>
              <a:gd name="T18" fmla="*/ 183 w 576"/>
              <a:gd name="T19" fmla="*/ 689 h 849"/>
              <a:gd name="T20" fmla="*/ 392 w 576"/>
              <a:gd name="T21" fmla="*/ 673 h 849"/>
              <a:gd name="T22" fmla="*/ 289 w 576"/>
              <a:gd name="T23" fmla="*/ 31 h 849"/>
              <a:gd name="T24" fmla="*/ 145 w 576"/>
              <a:gd name="T25" fmla="*/ 71 h 849"/>
              <a:gd name="T26" fmla="*/ 53 w 576"/>
              <a:gd name="T27" fmla="*/ 171 h 849"/>
              <a:gd name="T28" fmla="*/ 38 w 576"/>
              <a:gd name="T29" fmla="*/ 311 h 849"/>
              <a:gd name="T30" fmla="*/ 98 w 576"/>
              <a:gd name="T31" fmla="*/ 454 h 849"/>
              <a:gd name="T32" fmla="*/ 162 w 576"/>
              <a:gd name="T33" fmla="*/ 565 h 849"/>
              <a:gd name="T34" fmla="*/ 280 w 576"/>
              <a:gd name="T35" fmla="*/ 624 h 849"/>
              <a:gd name="T36" fmla="*/ 202 w 576"/>
              <a:gd name="T37" fmla="*/ 396 h 849"/>
              <a:gd name="T38" fmla="*/ 203 w 576"/>
              <a:gd name="T39" fmla="*/ 385 h 849"/>
              <a:gd name="T40" fmla="*/ 214 w 576"/>
              <a:gd name="T41" fmla="*/ 389 h 849"/>
              <a:gd name="T42" fmla="*/ 361 w 576"/>
              <a:gd name="T43" fmla="*/ 389 h 849"/>
              <a:gd name="T44" fmla="*/ 369 w 576"/>
              <a:gd name="T45" fmla="*/ 384 h 849"/>
              <a:gd name="T46" fmla="*/ 376 w 576"/>
              <a:gd name="T47" fmla="*/ 393 h 849"/>
              <a:gd name="T48" fmla="*/ 296 w 576"/>
              <a:gd name="T49" fmla="*/ 554 h 849"/>
              <a:gd name="T50" fmla="*/ 401 w 576"/>
              <a:gd name="T51" fmla="*/ 596 h 849"/>
              <a:gd name="T52" fmla="*/ 452 w 576"/>
              <a:gd name="T53" fmla="*/ 498 h 849"/>
              <a:gd name="T54" fmla="*/ 525 w 576"/>
              <a:gd name="T55" fmla="*/ 362 h 849"/>
              <a:gd name="T56" fmla="*/ 539 w 576"/>
              <a:gd name="T57" fmla="*/ 214 h 849"/>
              <a:gd name="T58" fmla="*/ 469 w 576"/>
              <a:gd name="T59" fmla="*/ 98 h 849"/>
              <a:gd name="T60" fmla="*/ 340 w 576"/>
              <a:gd name="T61" fmla="*/ 36 h 849"/>
              <a:gd name="T62" fmla="*/ 340 w 576"/>
              <a:gd name="T63" fmla="*/ 3 h 849"/>
              <a:gd name="T64" fmla="*/ 474 w 576"/>
              <a:gd name="T65" fmla="*/ 60 h 849"/>
              <a:gd name="T66" fmla="*/ 558 w 576"/>
              <a:gd name="T67" fmla="*/ 169 h 849"/>
              <a:gd name="T68" fmla="*/ 572 w 576"/>
              <a:gd name="T69" fmla="*/ 309 h 849"/>
              <a:gd name="T70" fmla="*/ 523 w 576"/>
              <a:gd name="T71" fmla="*/ 442 h 849"/>
              <a:gd name="T72" fmla="*/ 458 w 576"/>
              <a:gd name="T73" fmla="*/ 554 h 849"/>
              <a:gd name="T74" fmla="*/ 425 w 576"/>
              <a:gd name="T75" fmla="*/ 640 h 849"/>
              <a:gd name="T76" fmla="*/ 405 w 576"/>
              <a:gd name="T77" fmla="*/ 793 h 849"/>
              <a:gd name="T78" fmla="*/ 332 w 576"/>
              <a:gd name="T79" fmla="*/ 838 h 849"/>
              <a:gd name="T80" fmla="*/ 269 w 576"/>
              <a:gd name="T81" fmla="*/ 845 h 849"/>
              <a:gd name="T82" fmla="*/ 192 w 576"/>
              <a:gd name="T83" fmla="*/ 811 h 849"/>
              <a:gd name="T84" fmla="*/ 152 w 576"/>
              <a:gd name="T85" fmla="*/ 753 h 849"/>
              <a:gd name="T86" fmla="*/ 136 w 576"/>
              <a:gd name="T87" fmla="*/ 585 h 849"/>
              <a:gd name="T88" fmla="*/ 76 w 576"/>
              <a:gd name="T89" fmla="*/ 482 h 849"/>
              <a:gd name="T90" fmla="*/ 16 w 576"/>
              <a:gd name="T91" fmla="*/ 354 h 849"/>
              <a:gd name="T92" fmla="*/ 5 w 576"/>
              <a:gd name="T93" fmla="*/ 213 h 849"/>
              <a:gd name="T94" fmla="*/ 67 w 576"/>
              <a:gd name="T95" fmla="*/ 93 h 849"/>
              <a:gd name="T96" fmla="*/ 187 w 576"/>
              <a:gd name="T97" fmla="*/ 16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849">
                <a:moveTo>
                  <a:pt x="212" y="785"/>
                </a:moveTo>
                <a:lnTo>
                  <a:pt x="222" y="791"/>
                </a:lnTo>
                <a:lnTo>
                  <a:pt x="243" y="804"/>
                </a:lnTo>
                <a:lnTo>
                  <a:pt x="261" y="811"/>
                </a:lnTo>
                <a:lnTo>
                  <a:pt x="278" y="814"/>
                </a:lnTo>
                <a:lnTo>
                  <a:pt x="289" y="816"/>
                </a:lnTo>
                <a:lnTo>
                  <a:pt x="300" y="814"/>
                </a:lnTo>
                <a:lnTo>
                  <a:pt x="314" y="811"/>
                </a:lnTo>
                <a:lnTo>
                  <a:pt x="334" y="804"/>
                </a:lnTo>
                <a:lnTo>
                  <a:pt x="354" y="791"/>
                </a:lnTo>
                <a:lnTo>
                  <a:pt x="365" y="785"/>
                </a:lnTo>
                <a:lnTo>
                  <a:pt x="212" y="785"/>
                </a:lnTo>
                <a:close/>
                <a:moveTo>
                  <a:pt x="183" y="736"/>
                </a:moveTo>
                <a:lnTo>
                  <a:pt x="183" y="753"/>
                </a:lnTo>
                <a:lnTo>
                  <a:pt x="185" y="754"/>
                </a:lnTo>
                <a:lnTo>
                  <a:pt x="187" y="758"/>
                </a:lnTo>
                <a:lnTo>
                  <a:pt x="189" y="764"/>
                </a:lnTo>
                <a:lnTo>
                  <a:pt x="194" y="769"/>
                </a:lnTo>
                <a:lnTo>
                  <a:pt x="383" y="769"/>
                </a:lnTo>
                <a:lnTo>
                  <a:pt x="387" y="764"/>
                </a:lnTo>
                <a:lnTo>
                  <a:pt x="390" y="758"/>
                </a:lnTo>
                <a:lnTo>
                  <a:pt x="392" y="754"/>
                </a:lnTo>
                <a:lnTo>
                  <a:pt x="392" y="753"/>
                </a:lnTo>
                <a:lnTo>
                  <a:pt x="392" y="736"/>
                </a:lnTo>
                <a:lnTo>
                  <a:pt x="183" y="736"/>
                </a:lnTo>
                <a:close/>
                <a:moveTo>
                  <a:pt x="183" y="689"/>
                </a:moveTo>
                <a:lnTo>
                  <a:pt x="183" y="720"/>
                </a:lnTo>
                <a:lnTo>
                  <a:pt x="392" y="720"/>
                </a:lnTo>
                <a:lnTo>
                  <a:pt x="392" y="689"/>
                </a:lnTo>
                <a:lnTo>
                  <a:pt x="183" y="689"/>
                </a:lnTo>
                <a:close/>
                <a:moveTo>
                  <a:pt x="183" y="640"/>
                </a:moveTo>
                <a:lnTo>
                  <a:pt x="183" y="673"/>
                </a:lnTo>
                <a:lnTo>
                  <a:pt x="392" y="673"/>
                </a:lnTo>
                <a:lnTo>
                  <a:pt x="392" y="640"/>
                </a:lnTo>
                <a:lnTo>
                  <a:pt x="183" y="640"/>
                </a:lnTo>
                <a:close/>
                <a:moveTo>
                  <a:pt x="289" y="31"/>
                </a:moveTo>
                <a:lnTo>
                  <a:pt x="236" y="36"/>
                </a:lnTo>
                <a:lnTo>
                  <a:pt x="189" y="49"/>
                </a:lnTo>
                <a:lnTo>
                  <a:pt x="145" y="71"/>
                </a:lnTo>
                <a:lnTo>
                  <a:pt x="107" y="98"/>
                </a:lnTo>
                <a:lnTo>
                  <a:pt x="76" y="133"/>
                </a:lnTo>
                <a:lnTo>
                  <a:pt x="53" y="171"/>
                </a:lnTo>
                <a:lnTo>
                  <a:pt x="38" y="214"/>
                </a:lnTo>
                <a:lnTo>
                  <a:pt x="33" y="260"/>
                </a:lnTo>
                <a:lnTo>
                  <a:pt x="38" y="311"/>
                </a:lnTo>
                <a:lnTo>
                  <a:pt x="53" y="362"/>
                </a:lnTo>
                <a:lnTo>
                  <a:pt x="73" y="409"/>
                </a:lnTo>
                <a:lnTo>
                  <a:pt x="98" y="454"/>
                </a:lnTo>
                <a:lnTo>
                  <a:pt x="123" y="498"/>
                </a:lnTo>
                <a:lnTo>
                  <a:pt x="143" y="533"/>
                </a:lnTo>
                <a:lnTo>
                  <a:pt x="162" y="565"/>
                </a:lnTo>
                <a:lnTo>
                  <a:pt x="174" y="596"/>
                </a:lnTo>
                <a:lnTo>
                  <a:pt x="183" y="624"/>
                </a:lnTo>
                <a:lnTo>
                  <a:pt x="280" y="624"/>
                </a:lnTo>
                <a:lnTo>
                  <a:pt x="280" y="554"/>
                </a:lnTo>
                <a:lnTo>
                  <a:pt x="202" y="396"/>
                </a:lnTo>
                <a:lnTo>
                  <a:pt x="202" y="396"/>
                </a:lnTo>
                <a:lnTo>
                  <a:pt x="200" y="393"/>
                </a:lnTo>
                <a:lnTo>
                  <a:pt x="202" y="387"/>
                </a:lnTo>
                <a:lnTo>
                  <a:pt x="203" y="385"/>
                </a:lnTo>
                <a:lnTo>
                  <a:pt x="209" y="384"/>
                </a:lnTo>
                <a:lnTo>
                  <a:pt x="212" y="385"/>
                </a:lnTo>
                <a:lnTo>
                  <a:pt x="214" y="389"/>
                </a:lnTo>
                <a:lnTo>
                  <a:pt x="216" y="389"/>
                </a:lnTo>
                <a:lnTo>
                  <a:pt x="289" y="534"/>
                </a:lnTo>
                <a:lnTo>
                  <a:pt x="361" y="389"/>
                </a:lnTo>
                <a:lnTo>
                  <a:pt x="361" y="389"/>
                </a:lnTo>
                <a:lnTo>
                  <a:pt x="363" y="385"/>
                </a:lnTo>
                <a:lnTo>
                  <a:pt x="369" y="384"/>
                </a:lnTo>
                <a:lnTo>
                  <a:pt x="372" y="385"/>
                </a:lnTo>
                <a:lnTo>
                  <a:pt x="374" y="387"/>
                </a:lnTo>
                <a:lnTo>
                  <a:pt x="376" y="393"/>
                </a:lnTo>
                <a:lnTo>
                  <a:pt x="376" y="396"/>
                </a:lnTo>
                <a:lnTo>
                  <a:pt x="376" y="396"/>
                </a:lnTo>
                <a:lnTo>
                  <a:pt x="296" y="554"/>
                </a:lnTo>
                <a:lnTo>
                  <a:pt x="296" y="624"/>
                </a:lnTo>
                <a:lnTo>
                  <a:pt x="394" y="624"/>
                </a:lnTo>
                <a:lnTo>
                  <a:pt x="401" y="596"/>
                </a:lnTo>
                <a:lnTo>
                  <a:pt x="414" y="565"/>
                </a:lnTo>
                <a:lnTo>
                  <a:pt x="432" y="533"/>
                </a:lnTo>
                <a:lnTo>
                  <a:pt x="452" y="498"/>
                </a:lnTo>
                <a:lnTo>
                  <a:pt x="479" y="454"/>
                </a:lnTo>
                <a:lnTo>
                  <a:pt x="503" y="409"/>
                </a:lnTo>
                <a:lnTo>
                  <a:pt x="525" y="362"/>
                </a:lnTo>
                <a:lnTo>
                  <a:pt x="539" y="311"/>
                </a:lnTo>
                <a:lnTo>
                  <a:pt x="545" y="260"/>
                </a:lnTo>
                <a:lnTo>
                  <a:pt x="539" y="214"/>
                </a:lnTo>
                <a:lnTo>
                  <a:pt x="525" y="171"/>
                </a:lnTo>
                <a:lnTo>
                  <a:pt x="501" y="133"/>
                </a:lnTo>
                <a:lnTo>
                  <a:pt x="469" y="98"/>
                </a:lnTo>
                <a:lnTo>
                  <a:pt x="430" y="71"/>
                </a:lnTo>
                <a:lnTo>
                  <a:pt x="387" y="49"/>
                </a:lnTo>
                <a:lnTo>
                  <a:pt x="340" y="36"/>
                </a:lnTo>
                <a:lnTo>
                  <a:pt x="289" y="31"/>
                </a:lnTo>
                <a:close/>
                <a:moveTo>
                  <a:pt x="289" y="0"/>
                </a:moveTo>
                <a:lnTo>
                  <a:pt x="340" y="3"/>
                </a:lnTo>
                <a:lnTo>
                  <a:pt x="389" y="16"/>
                </a:lnTo>
                <a:lnTo>
                  <a:pt x="434" y="34"/>
                </a:lnTo>
                <a:lnTo>
                  <a:pt x="474" y="60"/>
                </a:lnTo>
                <a:lnTo>
                  <a:pt x="508" y="93"/>
                </a:lnTo>
                <a:lnTo>
                  <a:pt x="538" y="129"/>
                </a:lnTo>
                <a:lnTo>
                  <a:pt x="558" y="169"/>
                </a:lnTo>
                <a:lnTo>
                  <a:pt x="572" y="213"/>
                </a:lnTo>
                <a:lnTo>
                  <a:pt x="576" y="260"/>
                </a:lnTo>
                <a:lnTo>
                  <a:pt x="572" y="309"/>
                </a:lnTo>
                <a:lnTo>
                  <a:pt x="561" y="354"/>
                </a:lnTo>
                <a:lnTo>
                  <a:pt x="543" y="400"/>
                </a:lnTo>
                <a:lnTo>
                  <a:pt x="523" y="442"/>
                </a:lnTo>
                <a:lnTo>
                  <a:pt x="499" y="482"/>
                </a:lnTo>
                <a:lnTo>
                  <a:pt x="478" y="520"/>
                </a:lnTo>
                <a:lnTo>
                  <a:pt x="458" y="554"/>
                </a:lnTo>
                <a:lnTo>
                  <a:pt x="439" y="585"/>
                </a:lnTo>
                <a:lnTo>
                  <a:pt x="429" y="614"/>
                </a:lnTo>
                <a:lnTo>
                  <a:pt x="425" y="640"/>
                </a:lnTo>
                <a:lnTo>
                  <a:pt x="425" y="753"/>
                </a:lnTo>
                <a:lnTo>
                  <a:pt x="419" y="773"/>
                </a:lnTo>
                <a:lnTo>
                  <a:pt x="405" y="793"/>
                </a:lnTo>
                <a:lnTo>
                  <a:pt x="383" y="811"/>
                </a:lnTo>
                <a:lnTo>
                  <a:pt x="358" y="825"/>
                </a:lnTo>
                <a:lnTo>
                  <a:pt x="332" y="838"/>
                </a:lnTo>
                <a:lnTo>
                  <a:pt x="309" y="845"/>
                </a:lnTo>
                <a:lnTo>
                  <a:pt x="289" y="849"/>
                </a:lnTo>
                <a:lnTo>
                  <a:pt x="269" y="845"/>
                </a:lnTo>
                <a:lnTo>
                  <a:pt x="243" y="838"/>
                </a:lnTo>
                <a:lnTo>
                  <a:pt x="218" y="825"/>
                </a:lnTo>
                <a:lnTo>
                  <a:pt x="192" y="811"/>
                </a:lnTo>
                <a:lnTo>
                  <a:pt x="172" y="793"/>
                </a:lnTo>
                <a:lnTo>
                  <a:pt x="158" y="773"/>
                </a:lnTo>
                <a:lnTo>
                  <a:pt x="152" y="753"/>
                </a:lnTo>
                <a:lnTo>
                  <a:pt x="152" y="640"/>
                </a:lnTo>
                <a:lnTo>
                  <a:pt x="147" y="614"/>
                </a:lnTo>
                <a:lnTo>
                  <a:pt x="136" y="585"/>
                </a:lnTo>
                <a:lnTo>
                  <a:pt x="120" y="554"/>
                </a:lnTo>
                <a:lnTo>
                  <a:pt x="98" y="520"/>
                </a:lnTo>
                <a:lnTo>
                  <a:pt x="76" y="482"/>
                </a:lnTo>
                <a:lnTo>
                  <a:pt x="53" y="442"/>
                </a:lnTo>
                <a:lnTo>
                  <a:pt x="33" y="400"/>
                </a:lnTo>
                <a:lnTo>
                  <a:pt x="16" y="354"/>
                </a:lnTo>
                <a:lnTo>
                  <a:pt x="4" y="309"/>
                </a:lnTo>
                <a:lnTo>
                  <a:pt x="0" y="260"/>
                </a:lnTo>
                <a:lnTo>
                  <a:pt x="5" y="213"/>
                </a:lnTo>
                <a:lnTo>
                  <a:pt x="18" y="169"/>
                </a:lnTo>
                <a:lnTo>
                  <a:pt x="40" y="129"/>
                </a:lnTo>
                <a:lnTo>
                  <a:pt x="67" y="93"/>
                </a:lnTo>
                <a:lnTo>
                  <a:pt x="102" y="60"/>
                </a:lnTo>
                <a:lnTo>
                  <a:pt x="143" y="34"/>
                </a:lnTo>
                <a:lnTo>
                  <a:pt x="187" y="16"/>
                </a:lnTo>
                <a:lnTo>
                  <a:pt x="236" y="3"/>
                </a:lnTo>
                <a:lnTo>
                  <a:pt x="289" y="0"/>
                </a:lnTo>
                <a:close/>
              </a:path>
            </a:pathLst>
          </a:custGeom>
          <a:gradFill flip="none" rotWithShape="1">
            <a:gsLst>
              <a:gs pos="0">
                <a:schemeClr val="accent1"/>
              </a:gs>
              <a:gs pos="100000">
                <a:schemeClr val="accent2"/>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300" name="Group 299">
            <a:extLst>
              <a:ext uri="{FF2B5EF4-FFF2-40B4-BE49-F238E27FC236}">
                <a16:creationId xmlns:a16="http://schemas.microsoft.com/office/drawing/2014/main" id="{66C979C8-29A1-D2DB-69A9-EF2521BBC966}"/>
              </a:ext>
            </a:extLst>
          </p:cNvPr>
          <p:cNvGrpSpPr/>
          <p:nvPr userDrawn="1"/>
        </p:nvGrpSpPr>
        <p:grpSpPr>
          <a:xfrm>
            <a:off x="1430707" y="2287793"/>
            <a:ext cx="400376" cy="399034"/>
            <a:chOff x="4406900" y="1743075"/>
            <a:chExt cx="1027113" cy="1023938"/>
          </a:xfrm>
          <a:gradFill flip="none" rotWithShape="1">
            <a:gsLst>
              <a:gs pos="1000">
                <a:schemeClr val="tx2"/>
              </a:gs>
              <a:gs pos="100000">
                <a:schemeClr val="accent1"/>
              </a:gs>
            </a:gsLst>
            <a:lin ang="0" scaled="1"/>
            <a:tileRect/>
          </a:gradFill>
        </p:grpSpPr>
        <p:sp>
          <p:nvSpPr>
            <p:cNvPr id="301" name="Freeform 9">
              <a:extLst>
                <a:ext uri="{FF2B5EF4-FFF2-40B4-BE49-F238E27FC236}">
                  <a16:creationId xmlns:a16="http://schemas.microsoft.com/office/drawing/2014/main" id="{F8B37453-052B-4B50-4F26-26239637F33A}"/>
                </a:ext>
              </a:extLst>
            </p:cNvPr>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2" name="Freeform 10">
              <a:extLst>
                <a:ext uri="{FF2B5EF4-FFF2-40B4-BE49-F238E27FC236}">
                  <a16:creationId xmlns:a16="http://schemas.microsoft.com/office/drawing/2014/main" id="{45340363-35FB-7F45-02C3-BE1A0301DA57}"/>
                </a:ext>
              </a:extLst>
            </p:cNvPr>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303" name="Group 302">
            <a:extLst>
              <a:ext uri="{FF2B5EF4-FFF2-40B4-BE49-F238E27FC236}">
                <a16:creationId xmlns:a16="http://schemas.microsoft.com/office/drawing/2014/main" id="{EC576A1B-D7A6-211C-EE9E-F0A30FF23DF3}"/>
              </a:ext>
            </a:extLst>
          </p:cNvPr>
          <p:cNvGrpSpPr/>
          <p:nvPr userDrawn="1"/>
        </p:nvGrpSpPr>
        <p:grpSpPr>
          <a:xfrm>
            <a:off x="4658933" y="2288213"/>
            <a:ext cx="400376" cy="399034"/>
            <a:chOff x="1155700" y="4995863"/>
            <a:chExt cx="1027113" cy="1023938"/>
          </a:xfrm>
          <a:gradFill>
            <a:gsLst>
              <a:gs pos="0">
                <a:schemeClr val="accent2"/>
              </a:gs>
              <a:gs pos="100000">
                <a:schemeClr val="accent3"/>
              </a:gs>
            </a:gsLst>
            <a:lin ang="0" scaled="1"/>
          </a:gradFill>
        </p:grpSpPr>
        <p:sp>
          <p:nvSpPr>
            <p:cNvPr id="304" name="Rectangle 41">
              <a:extLst>
                <a:ext uri="{FF2B5EF4-FFF2-40B4-BE49-F238E27FC236}">
                  <a16:creationId xmlns:a16="http://schemas.microsoft.com/office/drawing/2014/main" id="{3A80FE21-EF44-EAEC-D4DE-D5CBB7A99256}"/>
                </a:ext>
              </a:extLst>
            </p:cNvPr>
            <p:cNvSpPr>
              <a:spLocks noChangeArrowheads="1"/>
            </p:cNvSpPr>
            <p:nvPr/>
          </p:nvSpPr>
          <p:spPr bwMode="auto">
            <a:xfrm>
              <a:off x="1271588" y="5789613"/>
              <a:ext cx="541338" cy="174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5" name="Rectangle 42">
              <a:extLst>
                <a:ext uri="{FF2B5EF4-FFF2-40B4-BE49-F238E27FC236}">
                  <a16:creationId xmlns:a16="http://schemas.microsoft.com/office/drawing/2014/main" id="{B6B39B26-0B4B-081F-84E5-A11117980AE3}"/>
                </a:ext>
              </a:extLst>
            </p:cNvPr>
            <p:cNvSpPr>
              <a:spLocks noChangeArrowheads="1"/>
            </p:cNvSpPr>
            <p:nvPr/>
          </p:nvSpPr>
          <p:spPr bwMode="auto">
            <a:xfrm>
              <a:off x="1271588" y="5867400"/>
              <a:ext cx="388938" cy="174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6" name="Rectangle 43">
              <a:extLst>
                <a:ext uri="{FF2B5EF4-FFF2-40B4-BE49-F238E27FC236}">
                  <a16:creationId xmlns:a16="http://schemas.microsoft.com/office/drawing/2014/main" id="{E9EE6C06-2ED8-29C6-56BC-B911465E4B96}"/>
                </a:ext>
              </a:extLst>
            </p:cNvPr>
            <p:cNvSpPr>
              <a:spLocks noChangeArrowheads="1"/>
            </p:cNvSpPr>
            <p:nvPr/>
          </p:nvSpPr>
          <p:spPr bwMode="auto">
            <a:xfrm>
              <a:off x="1271588" y="5246688"/>
              <a:ext cx="233363" cy="206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7" name="Freeform 44">
              <a:extLst>
                <a:ext uri="{FF2B5EF4-FFF2-40B4-BE49-F238E27FC236}">
                  <a16:creationId xmlns:a16="http://schemas.microsoft.com/office/drawing/2014/main" id="{0BA58819-F523-308C-9209-70BE3E468C1B}"/>
                </a:ext>
              </a:extLst>
            </p:cNvPr>
            <p:cNvSpPr>
              <a:spLocks noEditPoints="1"/>
            </p:cNvSpPr>
            <p:nvPr/>
          </p:nvSpPr>
          <p:spPr bwMode="auto">
            <a:xfrm>
              <a:off x="1155700" y="4995863"/>
              <a:ext cx="1027113" cy="1023938"/>
            </a:xfrm>
            <a:custGeom>
              <a:avLst/>
              <a:gdLst>
                <a:gd name="T0" fmla="*/ 203 w 647"/>
                <a:gd name="T1" fmla="*/ 426 h 645"/>
                <a:gd name="T2" fmla="*/ 286 w 647"/>
                <a:gd name="T3" fmla="*/ 416 h 645"/>
                <a:gd name="T4" fmla="*/ 241 w 647"/>
                <a:gd name="T5" fmla="*/ 347 h 645"/>
                <a:gd name="T6" fmla="*/ 298 w 647"/>
                <a:gd name="T7" fmla="*/ 403 h 645"/>
                <a:gd name="T8" fmla="*/ 36 w 647"/>
                <a:gd name="T9" fmla="*/ 112 h 645"/>
                <a:gd name="T10" fmla="*/ 24 w 647"/>
                <a:gd name="T11" fmla="*/ 596 h 645"/>
                <a:gd name="T12" fmla="*/ 49 w 647"/>
                <a:gd name="T13" fmla="*/ 621 h 645"/>
                <a:gd name="T14" fmla="*/ 460 w 647"/>
                <a:gd name="T15" fmla="*/ 609 h 645"/>
                <a:gd name="T16" fmla="*/ 382 w 647"/>
                <a:gd name="T17" fmla="*/ 353 h 645"/>
                <a:gd name="T18" fmla="*/ 371 w 647"/>
                <a:gd name="T19" fmla="*/ 365 h 645"/>
                <a:gd name="T20" fmla="*/ 414 w 647"/>
                <a:gd name="T21" fmla="*/ 414 h 645"/>
                <a:gd name="T22" fmla="*/ 302 w 647"/>
                <a:gd name="T23" fmla="*/ 435 h 645"/>
                <a:gd name="T24" fmla="*/ 296 w 647"/>
                <a:gd name="T25" fmla="*/ 438 h 645"/>
                <a:gd name="T26" fmla="*/ 365 w 647"/>
                <a:gd name="T27" fmla="*/ 462 h 645"/>
                <a:gd name="T28" fmla="*/ 174 w 647"/>
                <a:gd name="T29" fmla="*/ 487 h 645"/>
                <a:gd name="T30" fmla="*/ 171 w 647"/>
                <a:gd name="T31" fmla="*/ 487 h 645"/>
                <a:gd name="T32" fmla="*/ 160 w 647"/>
                <a:gd name="T33" fmla="*/ 480 h 645"/>
                <a:gd name="T34" fmla="*/ 160 w 647"/>
                <a:gd name="T35" fmla="*/ 471 h 645"/>
                <a:gd name="T36" fmla="*/ 162 w 647"/>
                <a:gd name="T37" fmla="*/ 462 h 645"/>
                <a:gd name="T38" fmla="*/ 167 w 647"/>
                <a:gd name="T39" fmla="*/ 451 h 645"/>
                <a:gd name="T40" fmla="*/ 73 w 647"/>
                <a:gd name="T41" fmla="*/ 402 h 645"/>
                <a:gd name="T42" fmla="*/ 73 w 647"/>
                <a:gd name="T43" fmla="*/ 365 h 645"/>
                <a:gd name="T44" fmla="*/ 208 w 647"/>
                <a:gd name="T45" fmla="*/ 349 h 645"/>
                <a:gd name="T46" fmla="*/ 211 w 647"/>
                <a:gd name="T47" fmla="*/ 345 h 645"/>
                <a:gd name="T48" fmla="*/ 73 w 647"/>
                <a:gd name="T49" fmla="*/ 316 h 645"/>
                <a:gd name="T50" fmla="*/ 287 w 647"/>
                <a:gd name="T51" fmla="*/ 267 h 645"/>
                <a:gd name="T52" fmla="*/ 300 w 647"/>
                <a:gd name="T53" fmla="*/ 255 h 645"/>
                <a:gd name="T54" fmla="*/ 73 w 647"/>
                <a:gd name="T55" fmla="*/ 207 h 645"/>
                <a:gd name="T56" fmla="*/ 443 w 647"/>
                <a:gd name="T57" fmla="*/ 109 h 645"/>
                <a:gd name="T58" fmla="*/ 519 w 647"/>
                <a:gd name="T59" fmla="*/ 70 h 645"/>
                <a:gd name="T60" fmla="*/ 575 w 647"/>
                <a:gd name="T61" fmla="*/ 126 h 645"/>
                <a:gd name="T62" fmla="*/ 527 w 647"/>
                <a:gd name="T63" fmla="*/ 61 h 645"/>
                <a:gd name="T64" fmla="*/ 529 w 647"/>
                <a:gd name="T65" fmla="*/ 61 h 645"/>
                <a:gd name="T66" fmla="*/ 594 w 647"/>
                <a:gd name="T67" fmla="*/ 109 h 645"/>
                <a:gd name="T68" fmla="*/ 561 w 647"/>
                <a:gd name="T69" fmla="*/ 0 h 645"/>
                <a:gd name="T70" fmla="*/ 642 w 647"/>
                <a:gd name="T71" fmla="*/ 76 h 645"/>
                <a:gd name="T72" fmla="*/ 645 w 647"/>
                <a:gd name="T73" fmla="*/ 89 h 645"/>
                <a:gd name="T74" fmla="*/ 487 w 647"/>
                <a:gd name="T75" fmla="*/ 596 h 645"/>
                <a:gd name="T76" fmla="*/ 458 w 647"/>
                <a:gd name="T77" fmla="*/ 642 h 645"/>
                <a:gd name="T78" fmla="*/ 30 w 647"/>
                <a:gd name="T79" fmla="*/ 642 h 645"/>
                <a:gd name="T80" fmla="*/ 0 w 647"/>
                <a:gd name="T81" fmla="*/ 596 h 645"/>
                <a:gd name="T82" fmla="*/ 14 w 647"/>
                <a:gd name="T83" fmla="*/ 99 h 645"/>
                <a:gd name="T84" fmla="*/ 438 w 647"/>
                <a:gd name="T85" fmla="*/ 84 h 645"/>
                <a:gd name="T86" fmla="*/ 552 w 647"/>
                <a:gd name="T87" fmla="*/ 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7" h="645">
                  <a:moveTo>
                    <a:pt x="233" y="356"/>
                  </a:moveTo>
                  <a:lnTo>
                    <a:pt x="230" y="360"/>
                  </a:lnTo>
                  <a:lnTo>
                    <a:pt x="203" y="426"/>
                  </a:lnTo>
                  <a:lnTo>
                    <a:pt x="220" y="426"/>
                  </a:lnTo>
                  <a:lnTo>
                    <a:pt x="220" y="442"/>
                  </a:lnTo>
                  <a:lnTo>
                    <a:pt x="286" y="416"/>
                  </a:lnTo>
                  <a:lnTo>
                    <a:pt x="289" y="412"/>
                  </a:lnTo>
                  <a:lnTo>
                    <a:pt x="233" y="356"/>
                  </a:lnTo>
                  <a:close/>
                  <a:moveTo>
                    <a:pt x="241" y="347"/>
                  </a:moveTo>
                  <a:lnTo>
                    <a:pt x="241" y="347"/>
                  </a:lnTo>
                  <a:lnTo>
                    <a:pt x="298" y="403"/>
                  </a:lnTo>
                  <a:lnTo>
                    <a:pt x="298" y="403"/>
                  </a:lnTo>
                  <a:lnTo>
                    <a:pt x="241" y="347"/>
                  </a:lnTo>
                  <a:close/>
                  <a:moveTo>
                    <a:pt x="49" y="109"/>
                  </a:moveTo>
                  <a:lnTo>
                    <a:pt x="36" y="112"/>
                  </a:lnTo>
                  <a:lnTo>
                    <a:pt x="27" y="122"/>
                  </a:lnTo>
                  <a:lnTo>
                    <a:pt x="24" y="133"/>
                  </a:lnTo>
                  <a:lnTo>
                    <a:pt x="24" y="596"/>
                  </a:lnTo>
                  <a:lnTo>
                    <a:pt x="27" y="609"/>
                  </a:lnTo>
                  <a:lnTo>
                    <a:pt x="36" y="618"/>
                  </a:lnTo>
                  <a:lnTo>
                    <a:pt x="49" y="621"/>
                  </a:lnTo>
                  <a:lnTo>
                    <a:pt x="438" y="621"/>
                  </a:lnTo>
                  <a:lnTo>
                    <a:pt x="451" y="618"/>
                  </a:lnTo>
                  <a:lnTo>
                    <a:pt x="460" y="609"/>
                  </a:lnTo>
                  <a:lnTo>
                    <a:pt x="463" y="596"/>
                  </a:lnTo>
                  <a:lnTo>
                    <a:pt x="463" y="273"/>
                  </a:lnTo>
                  <a:lnTo>
                    <a:pt x="382" y="353"/>
                  </a:lnTo>
                  <a:lnTo>
                    <a:pt x="414" y="353"/>
                  </a:lnTo>
                  <a:lnTo>
                    <a:pt x="414" y="365"/>
                  </a:lnTo>
                  <a:lnTo>
                    <a:pt x="371" y="365"/>
                  </a:lnTo>
                  <a:lnTo>
                    <a:pt x="335" y="402"/>
                  </a:lnTo>
                  <a:lnTo>
                    <a:pt x="414" y="402"/>
                  </a:lnTo>
                  <a:lnTo>
                    <a:pt x="414" y="414"/>
                  </a:lnTo>
                  <a:lnTo>
                    <a:pt x="322" y="414"/>
                  </a:lnTo>
                  <a:lnTo>
                    <a:pt x="302" y="435"/>
                  </a:lnTo>
                  <a:lnTo>
                    <a:pt x="302" y="435"/>
                  </a:lnTo>
                  <a:lnTo>
                    <a:pt x="299" y="437"/>
                  </a:lnTo>
                  <a:lnTo>
                    <a:pt x="296" y="438"/>
                  </a:lnTo>
                  <a:lnTo>
                    <a:pt x="296" y="438"/>
                  </a:lnTo>
                  <a:lnTo>
                    <a:pt x="264" y="451"/>
                  </a:lnTo>
                  <a:lnTo>
                    <a:pt x="365" y="451"/>
                  </a:lnTo>
                  <a:lnTo>
                    <a:pt x="365" y="462"/>
                  </a:lnTo>
                  <a:lnTo>
                    <a:pt x="234" y="462"/>
                  </a:lnTo>
                  <a:lnTo>
                    <a:pt x="175" y="487"/>
                  </a:lnTo>
                  <a:lnTo>
                    <a:pt x="174" y="487"/>
                  </a:lnTo>
                  <a:lnTo>
                    <a:pt x="174" y="487"/>
                  </a:lnTo>
                  <a:lnTo>
                    <a:pt x="174" y="487"/>
                  </a:lnTo>
                  <a:lnTo>
                    <a:pt x="171" y="487"/>
                  </a:lnTo>
                  <a:lnTo>
                    <a:pt x="165" y="485"/>
                  </a:lnTo>
                  <a:lnTo>
                    <a:pt x="162" y="484"/>
                  </a:lnTo>
                  <a:lnTo>
                    <a:pt x="160" y="480"/>
                  </a:lnTo>
                  <a:lnTo>
                    <a:pt x="158" y="475"/>
                  </a:lnTo>
                  <a:lnTo>
                    <a:pt x="160" y="471"/>
                  </a:lnTo>
                  <a:lnTo>
                    <a:pt x="160" y="471"/>
                  </a:lnTo>
                  <a:lnTo>
                    <a:pt x="160" y="471"/>
                  </a:lnTo>
                  <a:lnTo>
                    <a:pt x="160" y="470"/>
                  </a:lnTo>
                  <a:lnTo>
                    <a:pt x="162" y="462"/>
                  </a:lnTo>
                  <a:lnTo>
                    <a:pt x="73" y="462"/>
                  </a:lnTo>
                  <a:lnTo>
                    <a:pt x="73" y="451"/>
                  </a:lnTo>
                  <a:lnTo>
                    <a:pt x="167" y="451"/>
                  </a:lnTo>
                  <a:lnTo>
                    <a:pt x="183" y="414"/>
                  </a:lnTo>
                  <a:lnTo>
                    <a:pt x="73" y="414"/>
                  </a:lnTo>
                  <a:lnTo>
                    <a:pt x="73" y="402"/>
                  </a:lnTo>
                  <a:lnTo>
                    <a:pt x="187" y="402"/>
                  </a:lnTo>
                  <a:lnTo>
                    <a:pt x="201" y="365"/>
                  </a:lnTo>
                  <a:lnTo>
                    <a:pt x="73" y="365"/>
                  </a:lnTo>
                  <a:lnTo>
                    <a:pt x="73" y="353"/>
                  </a:lnTo>
                  <a:lnTo>
                    <a:pt x="207" y="353"/>
                  </a:lnTo>
                  <a:lnTo>
                    <a:pt x="208" y="349"/>
                  </a:lnTo>
                  <a:lnTo>
                    <a:pt x="208" y="349"/>
                  </a:lnTo>
                  <a:lnTo>
                    <a:pt x="210" y="346"/>
                  </a:lnTo>
                  <a:lnTo>
                    <a:pt x="211" y="345"/>
                  </a:lnTo>
                  <a:lnTo>
                    <a:pt x="211" y="345"/>
                  </a:lnTo>
                  <a:lnTo>
                    <a:pt x="239" y="316"/>
                  </a:lnTo>
                  <a:lnTo>
                    <a:pt x="73" y="316"/>
                  </a:lnTo>
                  <a:lnTo>
                    <a:pt x="73" y="304"/>
                  </a:lnTo>
                  <a:lnTo>
                    <a:pt x="252" y="304"/>
                  </a:lnTo>
                  <a:lnTo>
                    <a:pt x="287" y="267"/>
                  </a:lnTo>
                  <a:lnTo>
                    <a:pt x="73" y="267"/>
                  </a:lnTo>
                  <a:lnTo>
                    <a:pt x="73" y="255"/>
                  </a:lnTo>
                  <a:lnTo>
                    <a:pt x="300" y="255"/>
                  </a:lnTo>
                  <a:lnTo>
                    <a:pt x="336" y="218"/>
                  </a:lnTo>
                  <a:lnTo>
                    <a:pt x="73" y="218"/>
                  </a:lnTo>
                  <a:lnTo>
                    <a:pt x="73" y="207"/>
                  </a:lnTo>
                  <a:lnTo>
                    <a:pt x="349" y="207"/>
                  </a:lnTo>
                  <a:lnTo>
                    <a:pt x="446" y="110"/>
                  </a:lnTo>
                  <a:lnTo>
                    <a:pt x="443" y="109"/>
                  </a:lnTo>
                  <a:lnTo>
                    <a:pt x="438" y="109"/>
                  </a:lnTo>
                  <a:lnTo>
                    <a:pt x="49" y="109"/>
                  </a:lnTo>
                  <a:close/>
                  <a:moveTo>
                    <a:pt x="519" y="70"/>
                  </a:moveTo>
                  <a:lnTo>
                    <a:pt x="250" y="339"/>
                  </a:lnTo>
                  <a:lnTo>
                    <a:pt x="306" y="395"/>
                  </a:lnTo>
                  <a:lnTo>
                    <a:pt x="575" y="126"/>
                  </a:lnTo>
                  <a:lnTo>
                    <a:pt x="519" y="70"/>
                  </a:lnTo>
                  <a:close/>
                  <a:moveTo>
                    <a:pt x="529" y="61"/>
                  </a:moveTo>
                  <a:lnTo>
                    <a:pt x="527" y="61"/>
                  </a:lnTo>
                  <a:lnTo>
                    <a:pt x="584" y="117"/>
                  </a:lnTo>
                  <a:lnTo>
                    <a:pt x="585" y="117"/>
                  </a:lnTo>
                  <a:lnTo>
                    <a:pt x="529" y="61"/>
                  </a:lnTo>
                  <a:close/>
                  <a:moveTo>
                    <a:pt x="561" y="28"/>
                  </a:moveTo>
                  <a:lnTo>
                    <a:pt x="538" y="53"/>
                  </a:lnTo>
                  <a:lnTo>
                    <a:pt x="594" y="109"/>
                  </a:lnTo>
                  <a:lnTo>
                    <a:pt x="617" y="84"/>
                  </a:lnTo>
                  <a:lnTo>
                    <a:pt x="561" y="28"/>
                  </a:lnTo>
                  <a:close/>
                  <a:moveTo>
                    <a:pt x="561" y="0"/>
                  </a:moveTo>
                  <a:lnTo>
                    <a:pt x="566" y="0"/>
                  </a:lnTo>
                  <a:lnTo>
                    <a:pt x="569" y="2"/>
                  </a:lnTo>
                  <a:lnTo>
                    <a:pt x="642" y="76"/>
                  </a:lnTo>
                  <a:lnTo>
                    <a:pt x="645" y="80"/>
                  </a:lnTo>
                  <a:lnTo>
                    <a:pt x="647" y="84"/>
                  </a:lnTo>
                  <a:lnTo>
                    <a:pt x="645" y="89"/>
                  </a:lnTo>
                  <a:lnTo>
                    <a:pt x="642" y="93"/>
                  </a:lnTo>
                  <a:lnTo>
                    <a:pt x="487" y="248"/>
                  </a:lnTo>
                  <a:lnTo>
                    <a:pt x="487" y="596"/>
                  </a:lnTo>
                  <a:lnTo>
                    <a:pt x="484" y="616"/>
                  </a:lnTo>
                  <a:lnTo>
                    <a:pt x="473" y="631"/>
                  </a:lnTo>
                  <a:lnTo>
                    <a:pt x="458" y="642"/>
                  </a:lnTo>
                  <a:lnTo>
                    <a:pt x="438" y="645"/>
                  </a:lnTo>
                  <a:lnTo>
                    <a:pt x="49" y="645"/>
                  </a:lnTo>
                  <a:lnTo>
                    <a:pt x="30" y="642"/>
                  </a:lnTo>
                  <a:lnTo>
                    <a:pt x="14" y="631"/>
                  </a:lnTo>
                  <a:lnTo>
                    <a:pt x="4" y="616"/>
                  </a:lnTo>
                  <a:lnTo>
                    <a:pt x="0" y="596"/>
                  </a:lnTo>
                  <a:lnTo>
                    <a:pt x="0" y="133"/>
                  </a:lnTo>
                  <a:lnTo>
                    <a:pt x="4" y="115"/>
                  </a:lnTo>
                  <a:lnTo>
                    <a:pt x="14" y="99"/>
                  </a:lnTo>
                  <a:lnTo>
                    <a:pt x="30" y="89"/>
                  </a:lnTo>
                  <a:lnTo>
                    <a:pt x="49" y="84"/>
                  </a:lnTo>
                  <a:lnTo>
                    <a:pt x="438" y="84"/>
                  </a:lnTo>
                  <a:lnTo>
                    <a:pt x="451" y="86"/>
                  </a:lnTo>
                  <a:lnTo>
                    <a:pt x="464" y="92"/>
                  </a:lnTo>
                  <a:lnTo>
                    <a:pt x="552" y="2"/>
                  </a:lnTo>
                  <a:lnTo>
                    <a:pt x="556" y="0"/>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308" name="Group 307">
            <a:extLst>
              <a:ext uri="{FF2B5EF4-FFF2-40B4-BE49-F238E27FC236}">
                <a16:creationId xmlns:a16="http://schemas.microsoft.com/office/drawing/2014/main" id="{6B5C81B3-F37F-B1FC-6AF9-BC607224DD6B}"/>
              </a:ext>
            </a:extLst>
          </p:cNvPr>
          <p:cNvGrpSpPr/>
          <p:nvPr userDrawn="1"/>
        </p:nvGrpSpPr>
        <p:grpSpPr>
          <a:xfrm>
            <a:off x="7942141" y="2280577"/>
            <a:ext cx="339732" cy="399654"/>
            <a:chOff x="7735888" y="3368675"/>
            <a:chExt cx="871538" cy="1025526"/>
          </a:xfrm>
          <a:gradFill>
            <a:gsLst>
              <a:gs pos="0">
                <a:schemeClr val="accent5"/>
              </a:gs>
              <a:gs pos="100000">
                <a:schemeClr val="accent6"/>
              </a:gs>
            </a:gsLst>
            <a:lin ang="0" scaled="1"/>
          </a:gradFill>
        </p:grpSpPr>
        <p:sp>
          <p:nvSpPr>
            <p:cNvPr id="309" name="Freeform 36">
              <a:extLst>
                <a:ext uri="{FF2B5EF4-FFF2-40B4-BE49-F238E27FC236}">
                  <a16:creationId xmlns:a16="http://schemas.microsoft.com/office/drawing/2014/main" id="{79FD4B73-62FB-452F-A228-B4C6E2321495}"/>
                </a:ext>
              </a:extLst>
            </p:cNvPr>
            <p:cNvSpPr>
              <a:spLocks noEditPoints="1"/>
            </p:cNvSpPr>
            <p:nvPr/>
          </p:nvSpPr>
          <p:spPr bwMode="auto">
            <a:xfrm>
              <a:off x="7735888" y="3368675"/>
              <a:ext cx="871538" cy="493713"/>
            </a:xfrm>
            <a:custGeom>
              <a:avLst/>
              <a:gdLst>
                <a:gd name="T0" fmla="*/ 40 w 549"/>
                <a:gd name="T1" fmla="*/ 230 h 311"/>
                <a:gd name="T2" fmla="*/ 25 w 549"/>
                <a:gd name="T3" fmla="*/ 255 h 311"/>
                <a:gd name="T4" fmla="*/ 40 w 549"/>
                <a:gd name="T5" fmla="*/ 283 h 311"/>
                <a:gd name="T6" fmla="*/ 71 w 549"/>
                <a:gd name="T7" fmla="*/ 283 h 311"/>
                <a:gd name="T8" fmla="*/ 86 w 549"/>
                <a:gd name="T9" fmla="*/ 255 h 311"/>
                <a:gd name="T10" fmla="*/ 71 w 549"/>
                <a:gd name="T11" fmla="*/ 230 h 311"/>
                <a:gd name="T12" fmla="*/ 348 w 549"/>
                <a:gd name="T13" fmla="*/ 152 h 311"/>
                <a:gd name="T14" fmla="*/ 322 w 549"/>
                <a:gd name="T15" fmla="*/ 168 h 311"/>
                <a:gd name="T16" fmla="*/ 322 w 549"/>
                <a:gd name="T17" fmla="*/ 198 h 311"/>
                <a:gd name="T18" fmla="*/ 348 w 549"/>
                <a:gd name="T19" fmla="*/ 214 h 311"/>
                <a:gd name="T20" fmla="*/ 374 w 549"/>
                <a:gd name="T21" fmla="*/ 198 h 311"/>
                <a:gd name="T22" fmla="*/ 374 w 549"/>
                <a:gd name="T23" fmla="*/ 168 h 311"/>
                <a:gd name="T24" fmla="*/ 348 w 549"/>
                <a:gd name="T25" fmla="*/ 152 h 311"/>
                <a:gd name="T26" fmla="*/ 187 w 549"/>
                <a:gd name="T27" fmla="*/ 71 h 311"/>
                <a:gd name="T28" fmla="*/ 171 w 549"/>
                <a:gd name="T29" fmla="*/ 97 h 311"/>
                <a:gd name="T30" fmla="*/ 187 w 549"/>
                <a:gd name="T31" fmla="*/ 123 h 311"/>
                <a:gd name="T32" fmla="*/ 217 w 549"/>
                <a:gd name="T33" fmla="*/ 123 h 311"/>
                <a:gd name="T34" fmla="*/ 233 w 549"/>
                <a:gd name="T35" fmla="*/ 97 h 311"/>
                <a:gd name="T36" fmla="*/ 217 w 549"/>
                <a:gd name="T37" fmla="*/ 71 h 311"/>
                <a:gd name="T38" fmla="*/ 495 w 549"/>
                <a:gd name="T39" fmla="*/ 24 h 311"/>
                <a:gd name="T40" fmla="*/ 469 w 549"/>
                <a:gd name="T41" fmla="*/ 40 h 311"/>
                <a:gd name="T42" fmla="*/ 469 w 549"/>
                <a:gd name="T43" fmla="*/ 70 h 311"/>
                <a:gd name="T44" fmla="*/ 495 w 549"/>
                <a:gd name="T45" fmla="*/ 86 h 311"/>
                <a:gd name="T46" fmla="*/ 520 w 549"/>
                <a:gd name="T47" fmla="*/ 70 h 311"/>
                <a:gd name="T48" fmla="*/ 520 w 549"/>
                <a:gd name="T49" fmla="*/ 40 h 311"/>
                <a:gd name="T50" fmla="*/ 495 w 549"/>
                <a:gd name="T51" fmla="*/ 24 h 311"/>
                <a:gd name="T52" fmla="*/ 516 w 549"/>
                <a:gd name="T53" fmla="*/ 4 h 311"/>
                <a:gd name="T54" fmla="*/ 545 w 549"/>
                <a:gd name="T55" fmla="*/ 34 h 311"/>
                <a:gd name="T56" fmla="*/ 545 w 549"/>
                <a:gd name="T57" fmla="*/ 76 h 311"/>
                <a:gd name="T58" fmla="*/ 516 w 549"/>
                <a:gd name="T59" fmla="*/ 106 h 311"/>
                <a:gd name="T60" fmla="*/ 474 w 549"/>
                <a:gd name="T61" fmla="*/ 106 h 311"/>
                <a:gd name="T62" fmla="*/ 392 w 549"/>
                <a:gd name="T63" fmla="*/ 152 h 311"/>
                <a:gd name="T64" fmla="*/ 403 w 549"/>
                <a:gd name="T65" fmla="*/ 182 h 311"/>
                <a:gd name="T66" fmla="*/ 387 w 549"/>
                <a:gd name="T67" fmla="*/ 221 h 311"/>
                <a:gd name="T68" fmla="*/ 348 w 549"/>
                <a:gd name="T69" fmla="*/ 238 h 311"/>
                <a:gd name="T70" fmla="*/ 309 w 549"/>
                <a:gd name="T71" fmla="*/ 221 h 311"/>
                <a:gd name="T72" fmla="*/ 293 w 549"/>
                <a:gd name="T73" fmla="*/ 182 h 311"/>
                <a:gd name="T74" fmla="*/ 295 w 549"/>
                <a:gd name="T75" fmla="*/ 168 h 311"/>
                <a:gd name="T76" fmla="*/ 246 w 549"/>
                <a:gd name="T77" fmla="*/ 130 h 311"/>
                <a:gd name="T78" fmla="*/ 219 w 549"/>
                <a:gd name="T79" fmla="*/ 149 h 311"/>
                <a:gd name="T80" fmla="*/ 184 w 549"/>
                <a:gd name="T81" fmla="*/ 149 h 311"/>
                <a:gd name="T82" fmla="*/ 96 w 549"/>
                <a:gd name="T83" fmla="*/ 219 h 311"/>
                <a:gd name="T84" fmla="*/ 111 w 549"/>
                <a:gd name="T85" fmla="*/ 255 h 311"/>
                <a:gd name="T86" fmla="*/ 94 w 549"/>
                <a:gd name="T87" fmla="*/ 294 h 311"/>
                <a:gd name="T88" fmla="*/ 55 w 549"/>
                <a:gd name="T89" fmla="*/ 311 h 311"/>
                <a:gd name="T90" fmla="*/ 16 w 549"/>
                <a:gd name="T91" fmla="*/ 294 h 311"/>
                <a:gd name="T92" fmla="*/ 0 w 549"/>
                <a:gd name="T93" fmla="*/ 255 h 311"/>
                <a:gd name="T94" fmla="*/ 16 w 549"/>
                <a:gd name="T95" fmla="*/ 217 h 311"/>
                <a:gd name="T96" fmla="*/ 55 w 549"/>
                <a:gd name="T97" fmla="*/ 201 h 311"/>
                <a:gd name="T98" fmla="*/ 88 w 549"/>
                <a:gd name="T99" fmla="*/ 212 h 311"/>
                <a:gd name="T100" fmla="*/ 151 w 549"/>
                <a:gd name="T101" fmla="*/ 117 h 311"/>
                <a:gd name="T102" fmla="*/ 151 w 549"/>
                <a:gd name="T103" fmla="*/ 76 h 311"/>
                <a:gd name="T104" fmla="*/ 180 w 549"/>
                <a:gd name="T105" fmla="*/ 47 h 311"/>
                <a:gd name="T106" fmla="*/ 223 w 549"/>
                <a:gd name="T107" fmla="*/ 47 h 311"/>
                <a:gd name="T108" fmla="*/ 252 w 549"/>
                <a:gd name="T109" fmla="*/ 76 h 311"/>
                <a:gd name="T110" fmla="*/ 256 w 549"/>
                <a:gd name="T111" fmla="*/ 104 h 311"/>
                <a:gd name="T112" fmla="*/ 252 w 549"/>
                <a:gd name="T113" fmla="*/ 120 h 311"/>
                <a:gd name="T114" fmla="*/ 316 w 549"/>
                <a:gd name="T115" fmla="*/ 139 h 311"/>
                <a:gd name="T116" fmla="*/ 348 w 549"/>
                <a:gd name="T117" fmla="*/ 127 h 311"/>
                <a:gd name="T118" fmla="*/ 385 w 549"/>
                <a:gd name="T119" fmla="*/ 142 h 311"/>
                <a:gd name="T120" fmla="*/ 443 w 549"/>
                <a:gd name="T121" fmla="*/ 71 h 311"/>
                <a:gd name="T122" fmla="*/ 444 w 549"/>
                <a:gd name="T123" fmla="*/ 34 h 311"/>
                <a:gd name="T124" fmla="*/ 473 w 549"/>
                <a:gd name="T125" fmla="*/ 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9" h="311">
                  <a:moveTo>
                    <a:pt x="55" y="225"/>
                  </a:moveTo>
                  <a:lnTo>
                    <a:pt x="40" y="230"/>
                  </a:lnTo>
                  <a:lnTo>
                    <a:pt x="29" y="241"/>
                  </a:lnTo>
                  <a:lnTo>
                    <a:pt x="25" y="255"/>
                  </a:lnTo>
                  <a:lnTo>
                    <a:pt x="29" y="271"/>
                  </a:lnTo>
                  <a:lnTo>
                    <a:pt x="40" y="283"/>
                  </a:lnTo>
                  <a:lnTo>
                    <a:pt x="55" y="287"/>
                  </a:lnTo>
                  <a:lnTo>
                    <a:pt x="71" y="283"/>
                  </a:lnTo>
                  <a:lnTo>
                    <a:pt x="82" y="271"/>
                  </a:lnTo>
                  <a:lnTo>
                    <a:pt x="86" y="255"/>
                  </a:lnTo>
                  <a:lnTo>
                    <a:pt x="82" y="241"/>
                  </a:lnTo>
                  <a:lnTo>
                    <a:pt x="71" y="230"/>
                  </a:lnTo>
                  <a:lnTo>
                    <a:pt x="55" y="225"/>
                  </a:lnTo>
                  <a:close/>
                  <a:moveTo>
                    <a:pt x="348" y="152"/>
                  </a:moveTo>
                  <a:lnTo>
                    <a:pt x="332" y="156"/>
                  </a:lnTo>
                  <a:lnTo>
                    <a:pt x="322" y="168"/>
                  </a:lnTo>
                  <a:lnTo>
                    <a:pt x="318" y="182"/>
                  </a:lnTo>
                  <a:lnTo>
                    <a:pt x="322" y="198"/>
                  </a:lnTo>
                  <a:lnTo>
                    <a:pt x="332" y="209"/>
                  </a:lnTo>
                  <a:lnTo>
                    <a:pt x="348" y="214"/>
                  </a:lnTo>
                  <a:lnTo>
                    <a:pt x="364" y="209"/>
                  </a:lnTo>
                  <a:lnTo>
                    <a:pt x="374" y="198"/>
                  </a:lnTo>
                  <a:lnTo>
                    <a:pt x="378" y="182"/>
                  </a:lnTo>
                  <a:lnTo>
                    <a:pt x="374" y="168"/>
                  </a:lnTo>
                  <a:lnTo>
                    <a:pt x="364" y="156"/>
                  </a:lnTo>
                  <a:lnTo>
                    <a:pt x="348" y="152"/>
                  </a:lnTo>
                  <a:close/>
                  <a:moveTo>
                    <a:pt x="201" y="67"/>
                  </a:moveTo>
                  <a:lnTo>
                    <a:pt x="187" y="71"/>
                  </a:lnTo>
                  <a:lnTo>
                    <a:pt x="175" y="81"/>
                  </a:lnTo>
                  <a:lnTo>
                    <a:pt x="171" y="97"/>
                  </a:lnTo>
                  <a:lnTo>
                    <a:pt x="175" y="113"/>
                  </a:lnTo>
                  <a:lnTo>
                    <a:pt x="187" y="123"/>
                  </a:lnTo>
                  <a:lnTo>
                    <a:pt x="201" y="127"/>
                  </a:lnTo>
                  <a:lnTo>
                    <a:pt x="217" y="123"/>
                  </a:lnTo>
                  <a:lnTo>
                    <a:pt x="229" y="113"/>
                  </a:lnTo>
                  <a:lnTo>
                    <a:pt x="233" y="97"/>
                  </a:lnTo>
                  <a:lnTo>
                    <a:pt x="229" y="81"/>
                  </a:lnTo>
                  <a:lnTo>
                    <a:pt x="217" y="71"/>
                  </a:lnTo>
                  <a:lnTo>
                    <a:pt x="201" y="67"/>
                  </a:lnTo>
                  <a:close/>
                  <a:moveTo>
                    <a:pt x="495" y="24"/>
                  </a:moveTo>
                  <a:lnTo>
                    <a:pt x="479" y="28"/>
                  </a:lnTo>
                  <a:lnTo>
                    <a:pt x="469" y="40"/>
                  </a:lnTo>
                  <a:lnTo>
                    <a:pt x="464" y="54"/>
                  </a:lnTo>
                  <a:lnTo>
                    <a:pt x="469" y="70"/>
                  </a:lnTo>
                  <a:lnTo>
                    <a:pt x="479" y="81"/>
                  </a:lnTo>
                  <a:lnTo>
                    <a:pt x="495" y="86"/>
                  </a:lnTo>
                  <a:lnTo>
                    <a:pt x="510" y="81"/>
                  </a:lnTo>
                  <a:lnTo>
                    <a:pt x="520" y="70"/>
                  </a:lnTo>
                  <a:lnTo>
                    <a:pt x="525" y="54"/>
                  </a:lnTo>
                  <a:lnTo>
                    <a:pt x="520" y="40"/>
                  </a:lnTo>
                  <a:lnTo>
                    <a:pt x="510" y="28"/>
                  </a:lnTo>
                  <a:lnTo>
                    <a:pt x="495" y="24"/>
                  </a:lnTo>
                  <a:close/>
                  <a:moveTo>
                    <a:pt x="495" y="0"/>
                  </a:moveTo>
                  <a:lnTo>
                    <a:pt x="516" y="4"/>
                  </a:lnTo>
                  <a:lnTo>
                    <a:pt x="533" y="15"/>
                  </a:lnTo>
                  <a:lnTo>
                    <a:pt x="545" y="34"/>
                  </a:lnTo>
                  <a:lnTo>
                    <a:pt x="549" y="54"/>
                  </a:lnTo>
                  <a:lnTo>
                    <a:pt x="545" y="76"/>
                  </a:lnTo>
                  <a:lnTo>
                    <a:pt x="533" y="93"/>
                  </a:lnTo>
                  <a:lnTo>
                    <a:pt x="516" y="106"/>
                  </a:lnTo>
                  <a:lnTo>
                    <a:pt x="495" y="110"/>
                  </a:lnTo>
                  <a:lnTo>
                    <a:pt x="474" y="106"/>
                  </a:lnTo>
                  <a:lnTo>
                    <a:pt x="457" y="96"/>
                  </a:lnTo>
                  <a:lnTo>
                    <a:pt x="392" y="152"/>
                  </a:lnTo>
                  <a:lnTo>
                    <a:pt x="400" y="166"/>
                  </a:lnTo>
                  <a:lnTo>
                    <a:pt x="403" y="182"/>
                  </a:lnTo>
                  <a:lnTo>
                    <a:pt x="398" y="204"/>
                  </a:lnTo>
                  <a:lnTo>
                    <a:pt x="387" y="221"/>
                  </a:lnTo>
                  <a:lnTo>
                    <a:pt x="369" y="234"/>
                  </a:lnTo>
                  <a:lnTo>
                    <a:pt x="348" y="238"/>
                  </a:lnTo>
                  <a:lnTo>
                    <a:pt x="326" y="234"/>
                  </a:lnTo>
                  <a:lnTo>
                    <a:pt x="309" y="221"/>
                  </a:lnTo>
                  <a:lnTo>
                    <a:pt x="298" y="204"/>
                  </a:lnTo>
                  <a:lnTo>
                    <a:pt x="293" y="182"/>
                  </a:lnTo>
                  <a:lnTo>
                    <a:pt x="293" y="175"/>
                  </a:lnTo>
                  <a:lnTo>
                    <a:pt x="295" y="168"/>
                  </a:lnTo>
                  <a:lnTo>
                    <a:pt x="298" y="161"/>
                  </a:lnTo>
                  <a:lnTo>
                    <a:pt x="246" y="130"/>
                  </a:lnTo>
                  <a:lnTo>
                    <a:pt x="234" y="142"/>
                  </a:lnTo>
                  <a:lnTo>
                    <a:pt x="219" y="149"/>
                  </a:lnTo>
                  <a:lnTo>
                    <a:pt x="201" y="152"/>
                  </a:lnTo>
                  <a:lnTo>
                    <a:pt x="184" y="149"/>
                  </a:lnTo>
                  <a:lnTo>
                    <a:pt x="170" y="142"/>
                  </a:lnTo>
                  <a:lnTo>
                    <a:pt x="96" y="219"/>
                  </a:lnTo>
                  <a:lnTo>
                    <a:pt x="106" y="237"/>
                  </a:lnTo>
                  <a:lnTo>
                    <a:pt x="111" y="255"/>
                  </a:lnTo>
                  <a:lnTo>
                    <a:pt x="106" y="277"/>
                  </a:lnTo>
                  <a:lnTo>
                    <a:pt x="94" y="294"/>
                  </a:lnTo>
                  <a:lnTo>
                    <a:pt x="76" y="307"/>
                  </a:lnTo>
                  <a:lnTo>
                    <a:pt x="55" y="311"/>
                  </a:lnTo>
                  <a:lnTo>
                    <a:pt x="35" y="307"/>
                  </a:lnTo>
                  <a:lnTo>
                    <a:pt x="16" y="294"/>
                  </a:lnTo>
                  <a:lnTo>
                    <a:pt x="4" y="277"/>
                  </a:lnTo>
                  <a:lnTo>
                    <a:pt x="0" y="255"/>
                  </a:lnTo>
                  <a:lnTo>
                    <a:pt x="4" y="234"/>
                  </a:lnTo>
                  <a:lnTo>
                    <a:pt x="16" y="217"/>
                  </a:lnTo>
                  <a:lnTo>
                    <a:pt x="35" y="205"/>
                  </a:lnTo>
                  <a:lnTo>
                    <a:pt x="55" y="201"/>
                  </a:lnTo>
                  <a:lnTo>
                    <a:pt x="73" y="204"/>
                  </a:lnTo>
                  <a:lnTo>
                    <a:pt x="88" y="212"/>
                  </a:lnTo>
                  <a:lnTo>
                    <a:pt x="160" y="133"/>
                  </a:lnTo>
                  <a:lnTo>
                    <a:pt x="151" y="117"/>
                  </a:lnTo>
                  <a:lnTo>
                    <a:pt x="147" y="97"/>
                  </a:lnTo>
                  <a:lnTo>
                    <a:pt x="151" y="76"/>
                  </a:lnTo>
                  <a:lnTo>
                    <a:pt x="163" y="58"/>
                  </a:lnTo>
                  <a:lnTo>
                    <a:pt x="180" y="47"/>
                  </a:lnTo>
                  <a:lnTo>
                    <a:pt x="201" y="43"/>
                  </a:lnTo>
                  <a:lnTo>
                    <a:pt x="223" y="47"/>
                  </a:lnTo>
                  <a:lnTo>
                    <a:pt x="240" y="58"/>
                  </a:lnTo>
                  <a:lnTo>
                    <a:pt x="252" y="76"/>
                  </a:lnTo>
                  <a:lnTo>
                    <a:pt x="256" y="97"/>
                  </a:lnTo>
                  <a:lnTo>
                    <a:pt x="256" y="104"/>
                  </a:lnTo>
                  <a:lnTo>
                    <a:pt x="254" y="113"/>
                  </a:lnTo>
                  <a:lnTo>
                    <a:pt x="252" y="120"/>
                  </a:lnTo>
                  <a:lnTo>
                    <a:pt x="303" y="150"/>
                  </a:lnTo>
                  <a:lnTo>
                    <a:pt x="316" y="139"/>
                  </a:lnTo>
                  <a:lnTo>
                    <a:pt x="331" y="130"/>
                  </a:lnTo>
                  <a:lnTo>
                    <a:pt x="348" y="127"/>
                  </a:lnTo>
                  <a:lnTo>
                    <a:pt x="368" y="132"/>
                  </a:lnTo>
                  <a:lnTo>
                    <a:pt x="385" y="142"/>
                  </a:lnTo>
                  <a:lnTo>
                    <a:pt x="450" y="86"/>
                  </a:lnTo>
                  <a:lnTo>
                    <a:pt x="443" y="71"/>
                  </a:lnTo>
                  <a:lnTo>
                    <a:pt x="440" y="54"/>
                  </a:lnTo>
                  <a:lnTo>
                    <a:pt x="444" y="34"/>
                  </a:lnTo>
                  <a:lnTo>
                    <a:pt x="456" y="15"/>
                  </a:lnTo>
                  <a:lnTo>
                    <a:pt x="473" y="4"/>
                  </a:lnTo>
                  <a:lnTo>
                    <a:pt x="4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0" name="Freeform 37">
              <a:extLst>
                <a:ext uri="{FF2B5EF4-FFF2-40B4-BE49-F238E27FC236}">
                  <a16:creationId xmlns:a16="http://schemas.microsoft.com/office/drawing/2014/main" id="{BD85F390-D4F8-815A-57DA-7885D2EFF7C5}"/>
                </a:ext>
              </a:extLst>
            </p:cNvPr>
            <p:cNvSpPr>
              <a:spLocks noEditPoints="1"/>
            </p:cNvSpPr>
            <p:nvPr/>
          </p:nvSpPr>
          <p:spPr bwMode="auto">
            <a:xfrm>
              <a:off x="8201025" y="3890963"/>
              <a:ext cx="174625" cy="503238"/>
            </a:xfrm>
            <a:custGeom>
              <a:avLst/>
              <a:gdLst>
                <a:gd name="T0" fmla="*/ 25 w 110"/>
                <a:gd name="T1" fmla="*/ 62 h 317"/>
                <a:gd name="T2" fmla="*/ 25 w 110"/>
                <a:gd name="T3" fmla="*/ 293 h 317"/>
                <a:gd name="T4" fmla="*/ 85 w 110"/>
                <a:gd name="T5" fmla="*/ 293 h 317"/>
                <a:gd name="T6" fmla="*/ 85 w 110"/>
                <a:gd name="T7" fmla="*/ 62 h 317"/>
                <a:gd name="T8" fmla="*/ 25 w 110"/>
                <a:gd name="T9" fmla="*/ 62 h 317"/>
                <a:gd name="T10" fmla="*/ 25 w 110"/>
                <a:gd name="T11" fmla="*/ 24 h 317"/>
                <a:gd name="T12" fmla="*/ 25 w 110"/>
                <a:gd name="T13" fmla="*/ 49 h 317"/>
                <a:gd name="T14" fmla="*/ 85 w 110"/>
                <a:gd name="T15" fmla="*/ 49 h 317"/>
                <a:gd name="T16" fmla="*/ 85 w 110"/>
                <a:gd name="T17" fmla="*/ 24 h 317"/>
                <a:gd name="T18" fmla="*/ 25 w 110"/>
                <a:gd name="T19" fmla="*/ 24 h 317"/>
                <a:gd name="T20" fmla="*/ 25 w 110"/>
                <a:gd name="T21" fmla="*/ 0 h 317"/>
                <a:gd name="T22" fmla="*/ 85 w 110"/>
                <a:gd name="T23" fmla="*/ 0 h 317"/>
                <a:gd name="T24" fmla="*/ 98 w 110"/>
                <a:gd name="T25" fmla="*/ 4 h 317"/>
                <a:gd name="T26" fmla="*/ 107 w 110"/>
                <a:gd name="T27" fmla="*/ 13 h 317"/>
                <a:gd name="T28" fmla="*/ 110 w 110"/>
                <a:gd name="T29" fmla="*/ 24 h 317"/>
                <a:gd name="T30" fmla="*/ 110 w 110"/>
                <a:gd name="T31" fmla="*/ 293 h 317"/>
                <a:gd name="T32" fmla="*/ 107 w 110"/>
                <a:gd name="T33" fmla="*/ 305 h 317"/>
                <a:gd name="T34" fmla="*/ 98 w 110"/>
                <a:gd name="T35" fmla="*/ 313 h 317"/>
                <a:gd name="T36" fmla="*/ 85 w 110"/>
                <a:gd name="T37" fmla="*/ 317 h 317"/>
                <a:gd name="T38" fmla="*/ 25 w 110"/>
                <a:gd name="T39" fmla="*/ 317 h 317"/>
                <a:gd name="T40" fmla="*/ 12 w 110"/>
                <a:gd name="T41" fmla="*/ 313 h 317"/>
                <a:gd name="T42" fmla="*/ 3 w 110"/>
                <a:gd name="T43" fmla="*/ 305 h 317"/>
                <a:gd name="T44" fmla="*/ 0 w 110"/>
                <a:gd name="T45" fmla="*/ 293 h 317"/>
                <a:gd name="T46" fmla="*/ 0 w 110"/>
                <a:gd name="T47" fmla="*/ 24 h 317"/>
                <a:gd name="T48" fmla="*/ 3 w 110"/>
                <a:gd name="T49" fmla="*/ 13 h 317"/>
                <a:gd name="T50" fmla="*/ 12 w 110"/>
                <a:gd name="T51" fmla="*/ 4 h 317"/>
                <a:gd name="T52" fmla="*/ 25 w 110"/>
                <a:gd name="T5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317">
                  <a:moveTo>
                    <a:pt x="25" y="62"/>
                  </a:moveTo>
                  <a:lnTo>
                    <a:pt x="25" y="293"/>
                  </a:lnTo>
                  <a:lnTo>
                    <a:pt x="85" y="293"/>
                  </a:lnTo>
                  <a:lnTo>
                    <a:pt x="85" y="62"/>
                  </a:lnTo>
                  <a:lnTo>
                    <a:pt x="25" y="62"/>
                  </a:lnTo>
                  <a:close/>
                  <a:moveTo>
                    <a:pt x="25" y="24"/>
                  </a:moveTo>
                  <a:lnTo>
                    <a:pt x="25" y="49"/>
                  </a:lnTo>
                  <a:lnTo>
                    <a:pt x="85" y="49"/>
                  </a:lnTo>
                  <a:lnTo>
                    <a:pt x="85" y="24"/>
                  </a:lnTo>
                  <a:lnTo>
                    <a:pt x="25" y="24"/>
                  </a:lnTo>
                  <a:close/>
                  <a:moveTo>
                    <a:pt x="25" y="0"/>
                  </a:moveTo>
                  <a:lnTo>
                    <a:pt x="85" y="0"/>
                  </a:lnTo>
                  <a:lnTo>
                    <a:pt x="98" y="4"/>
                  </a:lnTo>
                  <a:lnTo>
                    <a:pt x="107" y="13"/>
                  </a:lnTo>
                  <a:lnTo>
                    <a:pt x="110" y="24"/>
                  </a:lnTo>
                  <a:lnTo>
                    <a:pt x="110" y="293"/>
                  </a:lnTo>
                  <a:lnTo>
                    <a:pt x="107" y="305"/>
                  </a:lnTo>
                  <a:lnTo>
                    <a:pt x="98" y="313"/>
                  </a:lnTo>
                  <a:lnTo>
                    <a:pt x="85" y="317"/>
                  </a:lnTo>
                  <a:lnTo>
                    <a:pt x="25" y="317"/>
                  </a:lnTo>
                  <a:lnTo>
                    <a:pt x="12" y="313"/>
                  </a:lnTo>
                  <a:lnTo>
                    <a:pt x="3" y="305"/>
                  </a:lnTo>
                  <a:lnTo>
                    <a:pt x="0" y="293"/>
                  </a:lnTo>
                  <a:lnTo>
                    <a:pt x="0" y="24"/>
                  </a:lnTo>
                  <a:lnTo>
                    <a:pt x="3" y="13"/>
                  </a:lnTo>
                  <a:lnTo>
                    <a:pt x="12" y="4"/>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1" name="Freeform 38">
              <a:extLst>
                <a:ext uri="{FF2B5EF4-FFF2-40B4-BE49-F238E27FC236}">
                  <a16:creationId xmlns:a16="http://schemas.microsoft.com/office/drawing/2014/main" id="{97FCDDED-04A5-9D3F-397E-1DE542328938}"/>
                </a:ext>
              </a:extLst>
            </p:cNvPr>
            <p:cNvSpPr>
              <a:spLocks noEditPoints="1"/>
            </p:cNvSpPr>
            <p:nvPr/>
          </p:nvSpPr>
          <p:spPr bwMode="auto">
            <a:xfrm>
              <a:off x="7735888" y="4006850"/>
              <a:ext cx="176213" cy="387350"/>
            </a:xfrm>
            <a:custGeom>
              <a:avLst/>
              <a:gdLst>
                <a:gd name="T0" fmla="*/ 25 w 111"/>
                <a:gd name="T1" fmla="*/ 62 h 244"/>
                <a:gd name="T2" fmla="*/ 25 w 111"/>
                <a:gd name="T3" fmla="*/ 220 h 244"/>
                <a:gd name="T4" fmla="*/ 86 w 111"/>
                <a:gd name="T5" fmla="*/ 220 h 244"/>
                <a:gd name="T6" fmla="*/ 86 w 111"/>
                <a:gd name="T7" fmla="*/ 62 h 244"/>
                <a:gd name="T8" fmla="*/ 25 w 111"/>
                <a:gd name="T9" fmla="*/ 62 h 244"/>
                <a:gd name="T10" fmla="*/ 25 w 111"/>
                <a:gd name="T11" fmla="*/ 25 h 244"/>
                <a:gd name="T12" fmla="*/ 25 w 111"/>
                <a:gd name="T13" fmla="*/ 49 h 244"/>
                <a:gd name="T14" fmla="*/ 86 w 111"/>
                <a:gd name="T15" fmla="*/ 49 h 244"/>
                <a:gd name="T16" fmla="*/ 86 w 111"/>
                <a:gd name="T17" fmla="*/ 25 h 244"/>
                <a:gd name="T18" fmla="*/ 25 w 111"/>
                <a:gd name="T19" fmla="*/ 25 h 244"/>
                <a:gd name="T20" fmla="*/ 25 w 111"/>
                <a:gd name="T21" fmla="*/ 0 h 244"/>
                <a:gd name="T22" fmla="*/ 86 w 111"/>
                <a:gd name="T23" fmla="*/ 0 h 244"/>
                <a:gd name="T24" fmla="*/ 98 w 111"/>
                <a:gd name="T25" fmla="*/ 3 h 244"/>
                <a:gd name="T26" fmla="*/ 106 w 111"/>
                <a:gd name="T27" fmla="*/ 13 h 244"/>
                <a:gd name="T28" fmla="*/ 111 w 111"/>
                <a:gd name="T29" fmla="*/ 25 h 244"/>
                <a:gd name="T30" fmla="*/ 111 w 111"/>
                <a:gd name="T31" fmla="*/ 220 h 244"/>
                <a:gd name="T32" fmla="*/ 106 w 111"/>
                <a:gd name="T33" fmla="*/ 232 h 244"/>
                <a:gd name="T34" fmla="*/ 98 w 111"/>
                <a:gd name="T35" fmla="*/ 240 h 244"/>
                <a:gd name="T36" fmla="*/ 86 w 111"/>
                <a:gd name="T37" fmla="*/ 244 h 244"/>
                <a:gd name="T38" fmla="*/ 25 w 111"/>
                <a:gd name="T39" fmla="*/ 244 h 244"/>
                <a:gd name="T40" fmla="*/ 13 w 111"/>
                <a:gd name="T41" fmla="*/ 240 h 244"/>
                <a:gd name="T42" fmla="*/ 4 w 111"/>
                <a:gd name="T43" fmla="*/ 232 h 244"/>
                <a:gd name="T44" fmla="*/ 0 w 111"/>
                <a:gd name="T45" fmla="*/ 220 h 244"/>
                <a:gd name="T46" fmla="*/ 0 w 111"/>
                <a:gd name="T47" fmla="*/ 25 h 244"/>
                <a:gd name="T48" fmla="*/ 4 w 111"/>
                <a:gd name="T49" fmla="*/ 13 h 244"/>
                <a:gd name="T50" fmla="*/ 13 w 111"/>
                <a:gd name="T51" fmla="*/ 3 h 244"/>
                <a:gd name="T52" fmla="*/ 25 w 111"/>
                <a:gd name="T5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44">
                  <a:moveTo>
                    <a:pt x="25" y="62"/>
                  </a:moveTo>
                  <a:lnTo>
                    <a:pt x="25" y="220"/>
                  </a:lnTo>
                  <a:lnTo>
                    <a:pt x="86" y="220"/>
                  </a:lnTo>
                  <a:lnTo>
                    <a:pt x="86" y="62"/>
                  </a:lnTo>
                  <a:lnTo>
                    <a:pt x="25" y="62"/>
                  </a:lnTo>
                  <a:close/>
                  <a:moveTo>
                    <a:pt x="25" y="25"/>
                  </a:moveTo>
                  <a:lnTo>
                    <a:pt x="25" y="49"/>
                  </a:lnTo>
                  <a:lnTo>
                    <a:pt x="86" y="49"/>
                  </a:lnTo>
                  <a:lnTo>
                    <a:pt x="86" y="25"/>
                  </a:lnTo>
                  <a:lnTo>
                    <a:pt x="25" y="25"/>
                  </a:lnTo>
                  <a:close/>
                  <a:moveTo>
                    <a:pt x="25" y="0"/>
                  </a:moveTo>
                  <a:lnTo>
                    <a:pt x="86" y="0"/>
                  </a:lnTo>
                  <a:lnTo>
                    <a:pt x="98" y="3"/>
                  </a:lnTo>
                  <a:lnTo>
                    <a:pt x="106" y="13"/>
                  </a:lnTo>
                  <a:lnTo>
                    <a:pt x="111" y="25"/>
                  </a:lnTo>
                  <a:lnTo>
                    <a:pt x="111" y="220"/>
                  </a:lnTo>
                  <a:lnTo>
                    <a:pt x="106" y="232"/>
                  </a:lnTo>
                  <a:lnTo>
                    <a:pt x="98" y="240"/>
                  </a:lnTo>
                  <a:lnTo>
                    <a:pt x="86" y="244"/>
                  </a:lnTo>
                  <a:lnTo>
                    <a:pt x="25" y="244"/>
                  </a:lnTo>
                  <a:lnTo>
                    <a:pt x="13" y="240"/>
                  </a:lnTo>
                  <a:lnTo>
                    <a:pt x="4" y="232"/>
                  </a:lnTo>
                  <a:lnTo>
                    <a:pt x="0" y="220"/>
                  </a:lnTo>
                  <a:lnTo>
                    <a:pt x="0" y="25"/>
                  </a:lnTo>
                  <a:lnTo>
                    <a:pt x="4" y="13"/>
                  </a:lnTo>
                  <a:lnTo>
                    <a:pt x="13" y="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2" name="Freeform 39">
              <a:extLst>
                <a:ext uri="{FF2B5EF4-FFF2-40B4-BE49-F238E27FC236}">
                  <a16:creationId xmlns:a16="http://schemas.microsoft.com/office/drawing/2014/main" id="{7514926F-2C18-939F-11FA-350818263D83}"/>
                </a:ext>
              </a:extLst>
            </p:cNvPr>
            <p:cNvSpPr>
              <a:spLocks noEditPoints="1"/>
            </p:cNvSpPr>
            <p:nvPr/>
          </p:nvSpPr>
          <p:spPr bwMode="auto">
            <a:xfrm>
              <a:off x="8434388" y="3657600"/>
              <a:ext cx="173038" cy="736600"/>
            </a:xfrm>
            <a:custGeom>
              <a:avLst/>
              <a:gdLst>
                <a:gd name="T0" fmla="*/ 24 w 109"/>
                <a:gd name="T1" fmla="*/ 62 h 464"/>
                <a:gd name="T2" fmla="*/ 24 w 109"/>
                <a:gd name="T3" fmla="*/ 440 h 464"/>
                <a:gd name="T4" fmla="*/ 85 w 109"/>
                <a:gd name="T5" fmla="*/ 440 h 464"/>
                <a:gd name="T6" fmla="*/ 85 w 109"/>
                <a:gd name="T7" fmla="*/ 62 h 464"/>
                <a:gd name="T8" fmla="*/ 24 w 109"/>
                <a:gd name="T9" fmla="*/ 62 h 464"/>
                <a:gd name="T10" fmla="*/ 24 w 109"/>
                <a:gd name="T11" fmla="*/ 25 h 464"/>
                <a:gd name="T12" fmla="*/ 24 w 109"/>
                <a:gd name="T13" fmla="*/ 49 h 464"/>
                <a:gd name="T14" fmla="*/ 85 w 109"/>
                <a:gd name="T15" fmla="*/ 49 h 464"/>
                <a:gd name="T16" fmla="*/ 85 w 109"/>
                <a:gd name="T17" fmla="*/ 25 h 464"/>
                <a:gd name="T18" fmla="*/ 24 w 109"/>
                <a:gd name="T19" fmla="*/ 25 h 464"/>
                <a:gd name="T20" fmla="*/ 24 w 109"/>
                <a:gd name="T21" fmla="*/ 0 h 464"/>
                <a:gd name="T22" fmla="*/ 85 w 109"/>
                <a:gd name="T23" fmla="*/ 0 h 464"/>
                <a:gd name="T24" fmla="*/ 98 w 109"/>
                <a:gd name="T25" fmla="*/ 4 h 464"/>
                <a:gd name="T26" fmla="*/ 106 w 109"/>
                <a:gd name="T27" fmla="*/ 13 h 464"/>
                <a:gd name="T28" fmla="*/ 109 w 109"/>
                <a:gd name="T29" fmla="*/ 25 h 464"/>
                <a:gd name="T30" fmla="*/ 109 w 109"/>
                <a:gd name="T31" fmla="*/ 440 h 464"/>
                <a:gd name="T32" fmla="*/ 106 w 109"/>
                <a:gd name="T33" fmla="*/ 452 h 464"/>
                <a:gd name="T34" fmla="*/ 98 w 109"/>
                <a:gd name="T35" fmla="*/ 460 h 464"/>
                <a:gd name="T36" fmla="*/ 85 w 109"/>
                <a:gd name="T37" fmla="*/ 464 h 464"/>
                <a:gd name="T38" fmla="*/ 24 w 109"/>
                <a:gd name="T39" fmla="*/ 464 h 464"/>
                <a:gd name="T40" fmla="*/ 11 w 109"/>
                <a:gd name="T41" fmla="*/ 460 h 464"/>
                <a:gd name="T42" fmla="*/ 3 w 109"/>
                <a:gd name="T43" fmla="*/ 452 h 464"/>
                <a:gd name="T44" fmla="*/ 0 w 109"/>
                <a:gd name="T45" fmla="*/ 440 h 464"/>
                <a:gd name="T46" fmla="*/ 0 w 109"/>
                <a:gd name="T47" fmla="*/ 25 h 464"/>
                <a:gd name="T48" fmla="*/ 3 w 109"/>
                <a:gd name="T49" fmla="*/ 13 h 464"/>
                <a:gd name="T50" fmla="*/ 11 w 109"/>
                <a:gd name="T51" fmla="*/ 4 h 464"/>
                <a:gd name="T52" fmla="*/ 24 w 109"/>
                <a:gd name="T5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464">
                  <a:moveTo>
                    <a:pt x="24" y="62"/>
                  </a:moveTo>
                  <a:lnTo>
                    <a:pt x="24" y="440"/>
                  </a:lnTo>
                  <a:lnTo>
                    <a:pt x="85" y="440"/>
                  </a:lnTo>
                  <a:lnTo>
                    <a:pt x="85" y="62"/>
                  </a:lnTo>
                  <a:lnTo>
                    <a:pt x="24" y="62"/>
                  </a:lnTo>
                  <a:close/>
                  <a:moveTo>
                    <a:pt x="24" y="25"/>
                  </a:moveTo>
                  <a:lnTo>
                    <a:pt x="24" y="49"/>
                  </a:lnTo>
                  <a:lnTo>
                    <a:pt x="85" y="49"/>
                  </a:lnTo>
                  <a:lnTo>
                    <a:pt x="85" y="25"/>
                  </a:lnTo>
                  <a:lnTo>
                    <a:pt x="24" y="25"/>
                  </a:lnTo>
                  <a:close/>
                  <a:moveTo>
                    <a:pt x="24" y="0"/>
                  </a:moveTo>
                  <a:lnTo>
                    <a:pt x="85" y="0"/>
                  </a:lnTo>
                  <a:lnTo>
                    <a:pt x="98" y="4"/>
                  </a:lnTo>
                  <a:lnTo>
                    <a:pt x="106" y="13"/>
                  </a:lnTo>
                  <a:lnTo>
                    <a:pt x="109" y="25"/>
                  </a:lnTo>
                  <a:lnTo>
                    <a:pt x="109" y="440"/>
                  </a:lnTo>
                  <a:lnTo>
                    <a:pt x="106" y="452"/>
                  </a:lnTo>
                  <a:lnTo>
                    <a:pt x="98" y="460"/>
                  </a:lnTo>
                  <a:lnTo>
                    <a:pt x="85" y="464"/>
                  </a:lnTo>
                  <a:lnTo>
                    <a:pt x="24" y="464"/>
                  </a:lnTo>
                  <a:lnTo>
                    <a:pt x="11" y="460"/>
                  </a:lnTo>
                  <a:lnTo>
                    <a:pt x="3" y="452"/>
                  </a:lnTo>
                  <a:lnTo>
                    <a:pt x="0" y="440"/>
                  </a:lnTo>
                  <a:lnTo>
                    <a:pt x="0" y="25"/>
                  </a:lnTo>
                  <a:lnTo>
                    <a:pt x="3" y="13"/>
                  </a:lnTo>
                  <a:lnTo>
                    <a:pt x="11"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3" name="Freeform 40">
              <a:extLst>
                <a:ext uri="{FF2B5EF4-FFF2-40B4-BE49-F238E27FC236}">
                  <a16:creationId xmlns:a16="http://schemas.microsoft.com/office/drawing/2014/main" id="{A35453D7-20BC-56D9-810D-AB7EF8FF13B7}"/>
                </a:ext>
              </a:extLst>
            </p:cNvPr>
            <p:cNvSpPr>
              <a:spLocks noEditPoints="1"/>
            </p:cNvSpPr>
            <p:nvPr/>
          </p:nvSpPr>
          <p:spPr bwMode="auto">
            <a:xfrm>
              <a:off x="7969250" y="3773488"/>
              <a:ext cx="173038" cy="620713"/>
            </a:xfrm>
            <a:custGeom>
              <a:avLst/>
              <a:gdLst>
                <a:gd name="T0" fmla="*/ 24 w 109"/>
                <a:gd name="T1" fmla="*/ 62 h 391"/>
                <a:gd name="T2" fmla="*/ 24 w 109"/>
                <a:gd name="T3" fmla="*/ 367 h 391"/>
                <a:gd name="T4" fmla="*/ 86 w 109"/>
                <a:gd name="T5" fmla="*/ 367 h 391"/>
                <a:gd name="T6" fmla="*/ 86 w 109"/>
                <a:gd name="T7" fmla="*/ 62 h 391"/>
                <a:gd name="T8" fmla="*/ 24 w 109"/>
                <a:gd name="T9" fmla="*/ 62 h 391"/>
                <a:gd name="T10" fmla="*/ 24 w 109"/>
                <a:gd name="T11" fmla="*/ 25 h 391"/>
                <a:gd name="T12" fmla="*/ 24 w 109"/>
                <a:gd name="T13" fmla="*/ 49 h 391"/>
                <a:gd name="T14" fmla="*/ 86 w 109"/>
                <a:gd name="T15" fmla="*/ 49 h 391"/>
                <a:gd name="T16" fmla="*/ 86 w 109"/>
                <a:gd name="T17" fmla="*/ 25 h 391"/>
                <a:gd name="T18" fmla="*/ 24 w 109"/>
                <a:gd name="T19" fmla="*/ 25 h 391"/>
                <a:gd name="T20" fmla="*/ 24 w 109"/>
                <a:gd name="T21" fmla="*/ 0 h 391"/>
                <a:gd name="T22" fmla="*/ 86 w 109"/>
                <a:gd name="T23" fmla="*/ 0 h 391"/>
                <a:gd name="T24" fmla="*/ 97 w 109"/>
                <a:gd name="T25" fmla="*/ 5 h 391"/>
                <a:gd name="T26" fmla="*/ 106 w 109"/>
                <a:gd name="T27" fmla="*/ 13 h 391"/>
                <a:gd name="T28" fmla="*/ 109 w 109"/>
                <a:gd name="T29" fmla="*/ 25 h 391"/>
                <a:gd name="T30" fmla="*/ 109 w 109"/>
                <a:gd name="T31" fmla="*/ 367 h 391"/>
                <a:gd name="T32" fmla="*/ 106 w 109"/>
                <a:gd name="T33" fmla="*/ 379 h 391"/>
                <a:gd name="T34" fmla="*/ 97 w 109"/>
                <a:gd name="T35" fmla="*/ 387 h 391"/>
                <a:gd name="T36" fmla="*/ 86 w 109"/>
                <a:gd name="T37" fmla="*/ 391 h 391"/>
                <a:gd name="T38" fmla="*/ 24 w 109"/>
                <a:gd name="T39" fmla="*/ 391 h 391"/>
                <a:gd name="T40" fmla="*/ 13 w 109"/>
                <a:gd name="T41" fmla="*/ 387 h 391"/>
                <a:gd name="T42" fmla="*/ 3 w 109"/>
                <a:gd name="T43" fmla="*/ 379 h 391"/>
                <a:gd name="T44" fmla="*/ 0 w 109"/>
                <a:gd name="T45" fmla="*/ 367 h 391"/>
                <a:gd name="T46" fmla="*/ 0 w 109"/>
                <a:gd name="T47" fmla="*/ 25 h 391"/>
                <a:gd name="T48" fmla="*/ 3 w 109"/>
                <a:gd name="T49" fmla="*/ 13 h 391"/>
                <a:gd name="T50" fmla="*/ 13 w 109"/>
                <a:gd name="T51" fmla="*/ 5 h 391"/>
                <a:gd name="T52" fmla="*/ 24 w 109"/>
                <a:gd name="T5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391">
                  <a:moveTo>
                    <a:pt x="24" y="62"/>
                  </a:moveTo>
                  <a:lnTo>
                    <a:pt x="24" y="367"/>
                  </a:lnTo>
                  <a:lnTo>
                    <a:pt x="86" y="367"/>
                  </a:lnTo>
                  <a:lnTo>
                    <a:pt x="86" y="62"/>
                  </a:lnTo>
                  <a:lnTo>
                    <a:pt x="24" y="62"/>
                  </a:lnTo>
                  <a:close/>
                  <a:moveTo>
                    <a:pt x="24" y="25"/>
                  </a:moveTo>
                  <a:lnTo>
                    <a:pt x="24" y="49"/>
                  </a:lnTo>
                  <a:lnTo>
                    <a:pt x="86" y="49"/>
                  </a:lnTo>
                  <a:lnTo>
                    <a:pt x="86" y="25"/>
                  </a:lnTo>
                  <a:lnTo>
                    <a:pt x="24" y="25"/>
                  </a:lnTo>
                  <a:close/>
                  <a:moveTo>
                    <a:pt x="24" y="0"/>
                  </a:moveTo>
                  <a:lnTo>
                    <a:pt x="86" y="0"/>
                  </a:lnTo>
                  <a:lnTo>
                    <a:pt x="97" y="5"/>
                  </a:lnTo>
                  <a:lnTo>
                    <a:pt x="106" y="13"/>
                  </a:lnTo>
                  <a:lnTo>
                    <a:pt x="109" y="25"/>
                  </a:lnTo>
                  <a:lnTo>
                    <a:pt x="109" y="367"/>
                  </a:lnTo>
                  <a:lnTo>
                    <a:pt x="106" y="379"/>
                  </a:lnTo>
                  <a:lnTo>
                    <a:pt x="97" y="387"/>
                  </a:lnTo>
                  <a:lnTo>
                    <a:pt x="86" y="391"/>
                  </a:lnTo>
                  <a:lnTo>
                    <a:pt x="24" y="391"/>
                  </a:lnTo>
                  <a:lnTo>
                    <a:pt x="13" y="387"/>
                  </a:lnTo>
                  <a:lnTo>
                    <a:pt x="3" y="379"/>
                  </a:lnTo>
                  <a:lnTo>
                    <a:pt x="0" y="367"/>
                  </a:lnTo>
                  <a:lnTo>
                    <a:pt x="0" y="25"/>
                  </a:lnTo>
                  <a:lnTo>
                    <a:pt x="3" y="13"/>
                  </a:lnTo>
                  <a:lnTo>
                    <a:pt x="13" y="5"/>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317" name="Text Placeholder 9">
            <a:extLst>
              <a:ext uri="{FF2B5EF4-FFF2-40B4-BE49-F238E27FC236}">
                <a16:creationId xmlns:a16="http://schemas.microsoft.com/office/drawing/2014/main" id="{2236172E-034F-28A6-5B70-7DCE5465490D}"/>
              </a:ext>
            </a:extLst>
          </p:cNvPr>
          <p:cNvSpPr>
            <a:spLocks noGrp="1"/>
          </p:cNvSpPr>
          <p:nvPr>
            <p:ph type="body" sz="quarter" idx="52" hasCustomPrompt="1"/>
          </p:nvPr>
        </p:nvSpPr>
        <p:spPr>
          <a:xfrm>
            <a:off x="5184379"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18" name="Text Placeholder 14">
            <a:extLst>
              <a:ext uri="{FF2B5EF4-FFF2-40B4-BE49-F238E27FC236}">
                <a16:creationId xmlns:a16="http://schemas.microsoft.com/office/drawing/2014/main" id="{0DC77715-CB49-3C33-BEED-86B5AE46E8CF}"/>
              </a:ext>
            </a:extLst>
          </p:cNvPr>
          <p:cNvSpPr>
            <a:spLocks noGrp="1"/>
          </p:cNvSpPr>
          <p:nvPr>
            <p:ph type="body" sz="quarter" idx="53" hasCustomPrompt="1"/>
          </p:nvPr>
        </p:nvSpPr>
        <p:spPr>
          <a:xfrm>
            <a:off x="518438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19" name="Text Placeholder 9">
            <a:extLst>
              <a:ext uri="{FF2B5EF4-FFF2-40B4-BE49-F238E27FC236}">
                <a16:creationId xmlns:a16="http://schemas.microsoft.com/office/drawing/2014/main" id="{E81B5810-2925-31DA-37EE-FDC6E30AAE67}"/>
              </a:ext>
            </a:extLst>
          </p:cNvPr>
          <p:cNvSpPr>
            <a:spLocks noGrp="1"/>
          </p:cNvSpPr>
          <p:nvPr>
            <p:ph type="body" sz="quarter" idx="54" hasCustomPrompt="1"/>
          </p:nvPr>
        </p:nvSpPr>
        <p:spPr>
          <a:xfrm>
            <a:off x="4470803" y="5075006"/>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20" name="Text Placeholder 14">
            <a:extLst>
              <a:ext uri="{FF2B5EF4-FFF2-40B4-BE49-F238E27FC236}">
                <a16:creationId xmlns:a16="http://schemas.microsoft.com/office/drawing/2014/main" id="{400E077D-30F6-DDD0-4F5F-AA24993B9DDE}"/>
              </a:ext>
            </a:extLst>
          </p:cNvPr>
          <p:cNvSpPr>
            <a:spLocks noGrp="1"/>
          </p:cNvSpPr>
          <p:nvPr>
            <p:ph type="body" sz="quarter" idx="55" hasCustomPrompt="1"/>
          </p:nvPr>
        </p:nvSpPr>
        <p:spPr>
          <a:xfrm>
            <a:off x="4470804" y="5615781"/>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21" name="Text Placeholder 9">
            <a:extLst>
              <a:ext uri="{FF2B5EF4-FFF2-40B4-BE49-F238E27FC236}">
                <a16:creationId xmlns:a16="http://schemas.microsoft.com/office/drawing/2014/main" id="{E7565357-D7BF-D6A9-AB1F-81028259E8A0}"/>
              </a:ext>
            </a:extLst>
          </p:cNvPr>
          <p:cNvSpPr>
            <a:spLocks noGrp="1"/>
          </p:cNvSpPr>
          <p:nvPr>
            <p:ph type="body" sz="quarter" idx="56" hasCustomPrompt="1"/>
          </p:nvPr>
        </p:nvSpPr>
        <p:spPr>
          <a:xfrm>
            <a:off x="8446669" y="2357469"/>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22" name="Text Placeholder 14">
            <a:extLst>
              <a:ext uri="{FF2B5EF4-FFF2-40B4-BE49-F238E27FC236}">
                <a16:creationId xmlns:a16="http://schemas.microsoft.com/office/drawing/2014/main" id="{88F717CE-E444-401F-A352-DA4B24FFC653}"/>
              </a:ext>
            </a:extLst>
          </p:cNvPr>
          <p:cNvSpPr>
            <a:spLocks noGrp="1"/>
          </p:cNvSpPr>
          <p:nvPr>
            <p:ph type="body" sz="quarter" idx="57" hasCustomPrompt="1"/>
          </p:nvPr>
        </p:nvSpPr>
        <p:spPr>
          <a:xfrm>
            <a:off x="8446669" y="2898244"/>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25" name="Text Placeholder 9">
            <a:extLst>
              <a:ext uri="{FF2B5EF4-FFF2-40B4-BE49-F238E27FC236}">
                <a16:creationId xmlns:a16="http://schemas.microsoft.com/office/drawing/2014/main" id="{A721CD89-60E2-3DE2-144E-5A6C6B28617B}"/>
              </a:ext>
            </a:extLst>
          </p:cNvPr>
          <p:cNvSpPr>
            <a:spLocks noGrp="1"/>
          </p:cNvSpPr>
          <p:nvPr>
            <p:ph type="body" sz="quarter" idx="58" hasCustomPrompt="1"/>
          </p:nvPr>
        </p:nvSpPr>
        <p:spPr>
          <a:xfrm>
            <a:off x="7688974" y="5075006"/>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26" name="Text Placeholder 14">
            <a:extLst>
              <a:ext uri="{FF2B5EF4-FFF2-40B4-BE49-F238E27FC236}">
                <a16:creationId xmlns:a16="http://schemas.microsoft.com/office/drawing/2014/main" id="{9395869B-2ABF-244A-3666-6CFDF62AA046}"/>
              </a:ext>
            </a:extLst>
          </p:cNvPr>
          <p:cNvSpPr>
            <a:spLocks noGrp="1"/>
          </p:cNvSpPr>
          <p:nvPr>
            <p:ph type="body" sz="quarter" idx="59" hasCustomPrompt="1"/>
          </p:nvPr>
        </p:nvSpPr>
        <p:spPr>
          <a:xfrm>
            <a:off x="7688975" y="5615781"/>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27" name="Text Placeholder 9">
            <a:extLst>
              <a:ext uri="{FF2B5EF4-FFF2-40B4-BE49-F238E27FC236}">
                <a16:creationId xmlns:a16="http://schemas.microsoft.com/office/drawing/2014/main" id="{CC210391-5EC4-E3B1-17CA-B840BFE9D09A}"/>
              </a:ext>
            </a:extLst>
          </p:cNvPr>
          <p:cNvSpPr>
            <a:spLocks noGrp="1"/>
          </p:cNvSpPr>
          <p:nvPr>
            <p:ph type="body" sz="quarter" idx="60" hasCustomPrompt="1"/>
          </p:nvPr>
        </p:nvSpPr>
        <p:spPr>
          <a:xfrm>
            <a:off x="9903965" y="4056869"/>
            <a:ext cx="1336759" cy="385129"/>
          </a:xfrm>
          <a:prstGeom prst="rect">
            <a:avLst/>
          </a:prstGeom>
        </p:spPr>
        <p:txBody>
          <a:bodyPr anchor="ctr">
            <a:normAutofit/>
          </a:bodyPr>
          <a:lstStyle>
            <a:lvl1pPr algn="ctr">
              <a:defRPr sz="1800">
                <a:solidFill>
                  <a:schemeClr val="accent6"/>
                </a:solidFill>
              </a:defRPr>
            </a:lvl1pPr>
          </a:lstStyle>
          <a:p>
            <a:pPr lvl="0"/>
            <a:r>
              <a:rPr lang="en-GB"/>
              <a:t>Text</a:t>
            </a:r>
            <a:endParaRPr lang="en-US"/>
          </a:p>
        </p:txBody>
      </p:sp>
      <p:sp>
        <p:nvSpPr>
          <p:cNvPr id="328" name="Text Placeholder 9">
            <a:extLst>
              <a:ext uri="{FF2B5EF4-FFF2-40B4-BE49-F238E27FC236}">
                <a16:creationId xmlns:a16="http://schemas.microsoft.com/office/drawing/2014/main" id="{195D2CD0-20AB-DD69-6181-6F7E1D085EAA}"/>
              </a:ext>
            </a:extLst>
          </p:cNvPr>
          <p:cNvSpPr>
            <a:spLocks noGrp="1"/>
          </p:cNvSpPr>
          <p:nvPr>
            <p:ph type="body" sz="quarter" idx="61" hasCustomPrompt="1"/>
          </p:nvPr>
        </p:nvSpPr>
        <p:spPr>
          <a:xfrm>
            <a:off x="1651895"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29" name="Text Placeholder 9">
            <a:extLst>
              <a:ext uri="{FF2B5EF4-FFF2-40B4-BE49-F238E27FC236}">
                <a16:creationId xmlns:a16="http://schemas.microsoft.com/office/drawing/2014/main" id="{FC6B3CC8-EACB-1DED-364A-206BF9151BB8}"/>
              </a:ext>
            </a:extLst>
          </p:cNvPr>
          <p:cNvSpPr>
            <a:spLocks noGrp="1"/>
          </p:cNvSpPr>
          <p:nvPr>
            <p:ph type="body" sz="quarter" idx="62" hasCustomPrompt="1"/>
          </p:nvPr>
        </p:nvSpPr>
        <p:spPr>
          <a:xfrm>
            <a:off x="3284694"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0" name="Text Placeholder 9">
            <a:extLst>
              <a:ext uri="{FF2B5EF4-FFF2-40B4-BE49-F238E27FC236}">
                <a16:creationId xmlns:a16="http://schemas.microsoft.com/office/drawing/2014/main" id="{85B1C0A0-58D4-719B-6C4F-9B5082786415}"/>
              </a:ext>
            </a:extLst>
          </p:cNvPr>
          <p:cNvSpPr>
            <a:spLocks noGrp="1"/>
          </p:cNvSpPr>
          <p:nvPr>
            <p:ph type="body" sz="quarter" idx="63" hasCustomPrompt="1"/>
          </p:nvPr>
        </p:nvSpPr>
        <p:spPr>
          <a:xfrm>
            <a:off x="4883617"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2" name="Text Placeholder 9">
            <a:extLst>
              <a:ext uri="{FF2B5EF4-FFF2-40B4-BE49-F238E27FC236}">
                <a16:creationId xmlns:a16="http://schemas.microsoft.com/office/drawing/2014/main" id="{94A58E6B-6996-F00F-5940-EA08633769E2}"/>
              </a:ext>
            </a:extLst>
          </p:cNvPr>
          <p:cNvSpPr>
            <a:spLocks noGrp="1"/>
          </p:cNvSpPr>
          <p:nvPr>
            <p:ph type="body" sz="quarter" idx="64" hasCustomPrompt="1"/>
          </p:nvPr>
        </p:nvSpPr>
        <p:spPr>
          <a:xfrm>
            <a:off x="8142472"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3" name="Text Placeholder 9">
            <a:extLst>
              <a:ext uri="{FF2B5EF4-FFF2-40B4-BE49-F238E27FC236}">
                <a16:creationId xmlns:a16="http://schemas.microsoft.com/office/drawing/2014/main" id="{10A67783-2902-72B6-C634-E527F5BB84AE}"/>
              </a:ext>
            </a:extLst>
          </p:cNvPr>
          <p:cNvSpPr>
            <a:spLocks noGrp="1"/>
          </p:cNvSpPr>
          <p:nvPr>
            <p:ph type="body" sz="quarter" idx="65" hasCustomPrompt="1"/>
          </p:nvPr>
        </p:nvSpPr>
        <p:spPr>
          <a:xfrm>
            <a:off x="6536774"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4" name="Text Placeholder 9">
            <a:extLst>
              <a:ext uri="{FF2B5EF4-FFF2-40B4-BE49-F238E27FC236}">
                <a16:creationId xmlns:a16="http://schemas.microsoft.com/office/drawing/2014/main" id="{960216AE-F4C6-D732-45EC-73B9733442D6}"/>
              </a:ext>
            </a:extLst>
          </p:cNvPr>
          <p:cNvSpPr>
            <a:spLocks noGrp="1"/>
          </p:cNvSpPr>
          <p:nvPr>
            <p:ph type="body" sz="quarter" idx="66" hasCustomPrompt="1"/>
          </p:nvPr>
        </p:nvSpPr>
        <p:spPr>
          <a:xfrm>
            <a:off x="249958" y="4056869"/>
            <a:ext cx="1336759" cy="385129"/>
          </a:xfrm>
          <a:prstGeom prst="rect">
            <a:avLst/>
          </a:prstGeom>
        </p:spPr>
        <p:txBody>
          <a:bodyPr anchor="ctr">
            <a:normAutofit/>
          </a:bodyPr>
          <a:lstStyle>
            <a:lvl1pPr algn="ctr">
              <a:defRPr sz="1800">
                <a:solidFill>
                  <a:schemeClr val="accent1"/>
                </a:solidFill>
                <a:latin typeface="+mj-lt"/>
                <a:cs typeface="Arial" panose="020B0604020202020204" pitchFamily="34" charset="0"/>
              </a:defRPr>
            </a:lvl1pPr>
          </a:lstStyle>
          <a:p>
            <a:pPr lvl="0"/>
            <a:r>
              <a:rPr lang="en-GB"/>
              <a:t>Text</a:t>
            </a:r>
            <a:endParaRPr lang="en-US"/>
          </a:p>
        </p:txBody>
      </p:sp>
      <p:sp>
        <p:nvSpPr>
          <p:cNvPr id="10" name="Slide Number Placeholder 4">
            <a:extLst>
              <a:ext uri="{FF2B5EF4-FFF2-40B4-BE49-F238E27FC236}">
                <a16:creationId xmlns:a16="http://schemas.microsoft.com/office/drawing/2014/main" id="{F1885B0A-B2BB-A630-1A0B-AF843A4B2443}"/>
              </a:ext>
            </a:extLst>
          </p:cNvPr>
          <p:cNvSpPr>
            <a:spLocks noGrp="1"/>
          </p:cNvSpPr>
          <p:nvPr>
            <p:ph type="sldNum" sz="quarter" idx="12"/>
          </p:nvPr>
        </p:nvSpPr>
        <p:spPr>
          <a:xfrm>
            <a:off x="11170160" y="6356352"/>
            <a:ext cx="519037" cy="365125"/>
          </a:xfrm>
        </p:spPr>
        <p:txBody>
          <a:bodyPr/>
          <a:lstStyle/>
          <a:p>
            <a:fld id="{96E69268-9C8B-4EBF-A9EE-DC5DC2D48DC3}" type="slidenum">
              <a:rPr lang="en-US" smtClean="0"/>
              <a:pPr/>
              <a:t>‹#›</a:t>
            </a:fld>
            <a:endParaRPr lang="en-US"/>
          </a:p>
        </p:txBody>
      </p:sp>
      <p:sp>
        <p:nvSpPr>
          <p:cNvPr id="11" name="Title 1">
            <a:extLst>
              <a:ext uri="{FF2B5EF4-FFF2-40B4-BE49-F238E27FC236}">
                <a16:creationId xmlns:a16="http://schemas.microsoft.com/office/drawing/2014/main" id="{714B01FB-1D1A-44D2-400E-5B3393C07A91}"/>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2" name="Freeform 286">
            <a:extLst>
              <a:ext uri="{FF2B5EF4-FFF2-40B4-BE49-F238E27FC236}">
                <a16:creationId xmlns:a16="http://schemas.microsoft.com/office/drawing/2014/main" id="{9E5847DC-B53B-A818-A242-850C5C3C69C9}"/>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8" name="Graphic 7">
            <a:extLst>
              <a:ext uri="{FF2B5EF4-FFF2-40B4-BE49-F238E27FC236}">
                <a16:creationId xmlns:a16="http://schemas.microsoft.com/office/drawing/2014/main" id="{947EAB5F-4F2B-24A0-7E52-43D283592F2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25216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85"/>
                                        </p:tgtEl>
                                        <p:attrNameLst>
                                          <p:attrName>style.visibility</p:attrName>
                                        </p:attrNameLst>
                                      </p:cBhvr>
                                      <p:to>
                                        <p:strVal val="visible"/>
                                      </p:to>
                                    </p:set>
                                    <p:animEffect transition="in" filter="wipe(down)">
                                      <p:cBhvr>
                                        <p:cTn id="13" dur="500"/>
                                        <p:tgtEl>
                                          <p:spTgt spid="285"/>
                                        </p:tgtEl>
                                      </p:cBhvr>
                                    </p:animEffect>
                                  </p:childTnLst>
                                </p:cTn>
                              </p:par>
                              <p:par>
                                <p:cTn id="14" presetID="53" presetClass="entr" presetSubtype="16" fill="hold" nodeType="withEffect">
                                  <p:stCondLst>
                                    <p:cond delay="0"/>
                                  </p:stCondLst>
                                  <p:childTnLst>
                                    <p:set>
                                      <p:cBhvr>
                                        <p:cTn id="15" dur="1" fill="hold">
                                          <p:stCondLst>
                                            <p:cond delay="0"/>
                                          </p:stCondLst>
                                        </p:cTn>
                                        <p:tgtEl>
                                          <p:spTgt spid="303"/>
                                        </p:tgtEl>
                                        <p:attrNameLst>
                                          <p:attrName>style.visibility</p:attrName>
                                        </p:attrNameLst>
                                      </p:cBhvr>
                                      <p:to>
                                        <p:strVal val="visible"/>
                                      </p:to>
                                    </p:set>
                                    <p:anim calcmode="lin" valueType="num">
                                      <p:cBhvr>
                                        <p:cTn id="16" dur="500" fill="hold"/>
                                        <p:tgtEl>
                                          <p:spTgt spid="303"/>
                                        </p:tgtEl>
                                        <p:attrNameLst>
                                          <p:attrName>ppt_w</p:attrName>
                                        </p:attrNameLst>
                                      </p:cBhvr>
                                      <p:tavLst>
                                        <p:tav tm="0">
                                          <p:val>
                                            <p:fltVal val="0"/>
                                          </p:val>
                                        </p:tav>
                                        <p:tav tm="100000">
                                          <p:val>
                                            <p:strVal val="#ppt_w"/>
                                          </p:val>
                                        </p:tav>
                                      </p:tavLst>
                                    </p:anim>
                                    <p:anim calcmode="lin" valueType="num">
                                      <p:cBhvr>
                                        <p:cTn id="17" dur="500" fill="hold"/>
                                        <p:tgtEl>
                                          <p:spTgt spid="303"/>
                                        </p:tgtEl>
                                        <p:attrNameLst>
                                          <p:attrName>ppt_h</p:attrName>
                                        </p:attrNameLst>
                                      </p:cBhvr>
                                      <p:tavLst>
                                        <p:tav tm="0">
                                          <p:val>
                                            <p:fltVal val="0"/>
                                          </p:val>
                                        </p:tav>
                                        <p:tav tm="100000">
                                          <p:val>
                                            <p:strVal val="#ppt_h"/>
                                          </p:val>
                                        </p:tav>
                                      </p:tavLst>
                                    </p:anim>
                                    <p:animEffect transition="in" filter="fade">
                                      <p:cBhvr>
                                        <p:cTn id="18" dur="500"/>
                                        <p:tgtEl>
                                          <p:spTgt spid="303"/>
                                        </p:tgtEl>
                                      </p:cBhvr>
                                    </p:animEffect>
                                  </p:childTnLst>
                                </p:cTn>
                              </p:par>
                              <p:par>
                                <p:cTn id="19" presetID="53" presetClass="entr" presetSubtype="16" fill="hold" nodeType="withEffect">
                                  <p:stCondLst>
                                    <p:cond delay="0"/>
                                  </p:stCondLst>
                                  <p:childTnLst>
                                    <p:set>
                                      <p:cBhvr>
                                        <p:cTn id="20" dur="1" fill="hold">
                                          <p:stCondLst>
                                            <p:cond delay="0"/>
                                          </p:stCondLst>
                                        </p:cTn>
                                        <p:tgtEl>
                                          <p:spTgt spid="308"/>
                                        </p:tgtEl>
                                        <p:attrNameLst>
                                          <p:attrName>style.visibility</p:attrName>
                                        </p:attrNameLst>
                                      </p:cBhvr>
                                      <p:to>
                                        <p:strVal val="visible"/>
                                      </p:to>
                                    </p:set>
                                    <p:anim calcmode="lin" valueType="num">
                                      <p:cBhvr>
                                        <p:cTn id="21" dur="500" fill="hold"/>
                                        <p:tgtEl>
                                          <p:spTgt spid="308"/>
                                        </p:tgtEl>
                                        <p:attrNameLst>
                                          <p:attrName>ppt_w</p:attrName>
                                        </p:attrNameLst>
                                      </p:cBhvr>
                                      <p:tavLst>
                                        <p:tav tm="0">
                                          <p:val>
                                            <p:fltVal val="0"/>
                                          </p:val>
                                        </p:tav>
                                        <p:tav tm="100000">
                                          <p:val>
                                            <p:strVal val="#ppt_w"/>
                                          </p:val>
                                        </p:tav>
                                      </p:tavLst>
                                    </p:anim>
                                    <p:anim calcmode="lin" valueType="num">
                                      <p:cBhvr>
                                        <p:cTn id="22" dur="500" fill="hold"/>
                                        <p:tgtEl>
                                          <p:spTgt spid="308"/>
                                        </p:tgtEl>
                                        <p:attrNameLst>
                                          <p:attrName>ppt_h</p:attrName>
                                        </p:attrNameLst>
                                      </p:cBhvr>
                                      <p:tavLst>
                                        <p:tav tm="0">
                                          <p:val>
                                            <p:fltVal val="0"/>
                                          </p:val>
                                        </p:tav>
                                        <p:tav tm="100000">
                                          <p:val>
                                            <p:strVal val="#ppt_h"/>
                                          </p:val>
                                        </p:tav>
                                      </p:tavLst>
                                    </p:anim>
                                    <p:animEffect transition="in" filter="fade">
                                      <p:cBhvr>
                                        <p:cTn id="23" dur="500"/>
                                        <p:tgtEl>
                                          <p:spTgt spid="308"/>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9"/>
                                        </p:tgtEl>
                                        <p:attrNameLst>
                                          <p:attrName>style.visibility</p:attrName>
                                        </p:attrNameLst>
                                      </p:cBhvr>
                                      <p:to>
                                        <p:strVal val="visible"/>
                                      </p:to>
                                    </p:set>
                                    <p:anim calcmode="lin" valueType="num">
                                      <p:cBhvr>
                                        <p:cTn id="29" dur="500" fill="hold"/>
                                        <p:tgtEl>
                                          <p:spTgt spid="299"/>
                                        </p:tgtEl>
                                        <p:attrNameLst>
                                          <p:attrName>ppt_w</p:attrName>
                                        </p:attrNameLst>
                                      </p:cBhvr>
                                      <p:tavLst>
                                        <p:tav tm="0">
                                          <p:val>
                                            <p:fltVal val="0"/>
                                          </p:val>
                                        </p:tav>
                                        <p:tav tm="100000">
                                          <p:val>
                                            <p:strVal val="#ppt_w"/>
                                          </p:val>
                                        </p:tav>
                                      </p:tavLst>
                                    </p:anim>
                                    <p:anim calcmode="lin" valueType="num">
                                      <p:cBhvr>
                                        <p:cTn id="30" dur="500" fill="hold"/>
                                        <p:tgtEl>
                                          <p:spTgt spid="299"/>
                                        </p:tgtEl>
                                        <p:attrNameLst>
                                          <p:attrName>ppt_h</p:attrName>
                                        </p:attrNameLst>
                                      </p:cBhvr>
                                      <p:tavLst>
                                        <p:tav tm="0">
                                          <p:val>
                                            <p:fltVal val="0"/>
                                          </p:val>
                                        </p:tav>
                                        <p:tav tm="100000">
                                          <p:val>
                                            <p:strVal val="#ppt_h"/>
                                          </p:val>
                                        </p:tav>
                                      </p:tavLst>
                                    </p:anim>
                                    <p:animEffect transition="in" filter="fade">
                                      <p:cBhvr>
                                        <p:cTn id="31" dur="500"/>
                                        <p:tgtEl>
                                          <p:spTgt spid="299"/>
                                        </p:tgtEl>
                                      </p:cBhvr>
                                    </p:animEffect>
                                  </p:childTnLst>
                                </p:cTn>
                              </p:par>
                              <p:par>
                                <p:cTn id="32" presetID="22" presetClass="entr" presetSubtype="1" fill="hold" nodeType="withEffect">
                                  <p:stCondLst>
                                    <p:cond delay="0"/>
                                  </p:stCondLst>
                                  <p:childTnLst>
                                    <p:set>
                                      <p:cBhvr>
                                        <p:cTn id="33" dur="1" fill="hold">
                                          <p:stCondLst>
                                            <p:cond delay="0"/>
                                          </p:stCondLst>
                                        </p:cTn>
                                        <p:tgtEl>
                                          <p:spTgt spid="282"/>
                                        </p:tgtEl>
                                        <p:attrNameLst>
                                          <p:attrName>style.visibility</p:attrName>
                                        </p:attrNameLst>
                                      </p:cBhvr>
                                      <p:to>
                                        <p:strVal val="visible"/>
                                      </p:to>
                                    </p:set>
                                    <p:animEffect transition="in" filter="wipe(up)">
                                      <p:cBhvr>
                                        <p:cTn id="34" dur="500"/>
                                        <p:tgtEl>
                                          <p:spTgt spid="28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8"/>
                                        </p:tgtEl>
                                        <p:attrNameLst>
                                          <p:attrName>style.visibility</p:attrName>
                                        </p:attrNameLst>
                                      </p:cBhvr>
                                      <p:to>
                                        <p:strVal val="visible"/>
                                      </p:to>
                                    </p:set>
                                    <p:anim calcmode="lin" valueType="num">
                                      <p:cBhvr>
                                        <p:cTn id="37" dur="500" fill="hold"/>
                                        <p:tgtEl>
                                          <p:spTgt spid="298"/>
                                        </p:tgtEl>
                                        <p:attrNameLst>
                                          <p:attrName>ppt_w</p:attrName>
                                        </p:attrNameLst>
                                      </p:cBhvr>
                                      <p:tavLst>
                                        <p:tav tm="0">
                                          <p:val>
                                            <p:fltVal val="0"/>
                                          </p:val>
                                        </p:tav>
                                        <p:tav tm="100000">
                                          <p:val>
                                            <p:strVal val="#ppt_w"/>
                                          </p:val>
                                        </p:tav>
                                      </p:tavLst>
                                    </p:anim>
                                    <p:anim calcmode="lin" valueType="num">
                                      <p:cBhvr>
                                        <p:cTn id="38" dur="500" fill="hold"/>
                                        <p:tgtEl>
                                          <p:spTgt spid="298"/>
                                        </p:tgtEl>
                                        <p:attrNameLst>
                                          <p:attrName>ppt_h</p:attrName>
                                        </p:attrNameLst>
                                      </p:cBhvr>
                                      <p:tavLst>
                                        <p:tav tm="0">
                                          <p:val>
                                            <p:fltVal val="0"/>
                                          </p:val>
                                        </p:tav>
                                        <p:tav tm="100000">
                                          <p:val>
                                            <p:strVal val="#ppt_h"/>
                                          </p:val>
                                        </p:tav>
                                      </p:tavLst>
                                    </p:anim>
                                    <p:animEffect transition="in" filter="fade">
                                      <p:cBhvr>
                                        <p:cTn id="39" dur="500"/>
                                        <p:tgtEl>
                                          <p:spTgt spid="298"/>
                                        </p:tgtEl>
                                      </p:cBhvr>
                                    </p:animEffect>
                                  </p:childTnLst>
                                </p:cTn>
                              </p:par>
                              <p:par>
                                <p:cTn id="40" presetID="53" presetClass="entr" presetSubtype="16" fill="hold" grpId="1" nodeType="withEffect">
                                  <p:stCondLst>
                                    <p:cond delay="0"/>
                                  </p:stCondLst>
                                  <p:childTnLst>
                                    <p:set>
                                      <p:cBhvr>
                                        <p:cTn id="41" dur="1" fill="hold">
                                          <p:stCondLst>
                                            <p:cond delay="0"/>
                                          </p:stCondLst>
                                        </p:cTn>
                                        <p:tgtEl>
                                          <p:spTgt spid="299"/>
                                        </p:tgtEl>
                                        <p:attrNameLst>
                                          <p:attrName>style.visibility</p:attrName>
                                        </p:attrNameLst>
                                      </p:cBhvr>
                                      <p:to>
                                        <p:strVal val="visible"/>
                                      </p:to>
                                    </p:set>
                                    <p:anim calcmode="lin" valueType="num">
                                      <p:cBhvr>
                                        <p:cTn id="42" dur="500" fill="hold"/>
                                        <p:tgtEl>
                                          <p:spTgt spid="299"/>
                                        </p:tgtEl>
                                        <p:attrNameLst>
                                          <p:attrName>ppt_w</p:attrName>
                                        </p:attrNameLst>
                                      </p:cBhvr>
                                      <p:tavLst>
                                        <p:tav tm="0">
                                          <p:val>
                                            <p:fltVal val="0"/>
                                          </p:val>
                                        </p:tav>
                                        <p:tav tm="100000">
                                          <p:val>
                                            <p:strVal val="#ppt_w"/>
                                          </p:val>
                                        </p:tav>
                                      </p:tavLst>
                                    </p:anim>
                                    <p:anim calcmode="lin" valueType="num">
                                      <p:cBhvr>
                                        <p:cTn id="43" dur="500" fill="hold"/>
                                        <p:tgtEl>
                                          <p:spTgt spid="299"/>
                                        </p:tgtEl>
                                        <p:attrNameLst>
                                          <p:attrName>ppt_h</p:attrName>
                                        </p:attrNameLst>
                                      </p:cBhvr>
                                      <p:tavLst>
                                        <p:tav tm="0">
                                          <p:val>
                                            <p:fltVal val="0"/>
                                          </p:val>
                                        </p:tav>
                                        <p:tav tm="100000">
                                          <p:val>
                                            <p:strVal val="#ppt_h"/>
                                          </p:val>
                                        </p:tav>
                                      </p:tavLst>
                                    </p:anim>
                                    <p:animEffect transition="in" filter="fade">
                                      <p:cBhvr>
                                        <p:cTn id="44" dur="500"/>
                                        <p:tgtEl>
                                          <p:spTgt spid="299"/>
                                        </p:tgtEl>
                                      </p:cBhvr>
                                    </p:animEffect>
                                  </p:childTnLst>
                                </p:cTn>
                              </p:par>
                              <p:par>
                                <p:cTn id="45" presetID="53" presetClass="entr" presetSubtype="16" fill="hold" grpId="1" nodeType="withEffect">
                                  <p:stCondLst>
                                    <p:cond delay="0"/>
                                  </p:stCondLst>
                                  <p:childTnLst>
                                    <p:set>
                                      <p:cBhvr>
                                        <p:cTn id="46" dur="1" fill="hold">
                                          <p:stCondLst>
                                            <p:cond delay="0"/>
                                          </p:stCondLst>
                                        </p:cTn>
                                        <p:tgtEl>
                                          <p:spTgt spid="298"/>
                                        </p:tgtEl>
                                        <p:attrNameLst>
                                          <p:attrName>style.visibility</p:attrName>
                                        </p:attrNameLst>
                                      </p:cBhvr>
                                      <p:to>
                                        <p:strVal val="visible"/>
                                      </p:to>
                                    </p:set>
                                    <p:anim calcmode="lin" valueType="num">
                                      <p:cBhvr>
                                        <p:cTn id="47" dur="500" fill="hold"/>
                                        <p:tgtEl>
                                          <p:spTgt spid="298"/>
                                        </p:tgtEl>
                                        <p:attrNameLst>
                                          <p:attrName>ppt_w</p:attrName>
                                        </p:attrNameLst>
                                      </p:cBhvr>
                                      <p:tavLst>
                                        <p:tav tm="0">
                                          <p:val>
                                            <p:fltVal val="0"/>
                                          </p:val>
                                        </p:tav>
                                        <p:tav tm="100000">
                                          <p:val>
                                            <p:strVal val="#ppt_w"/>
                                          </p:val>
                                        </p:tav>
                                      </p:tavLst>
                                    </p:anim>
                                    <p:anim calcmode="lin" valueType="num">
                                      <p:cBhvr>
                                        <p:cTn id="48" dur="500" fill="hold"/>
                                        <p:tgtEl>
                                          <p:spTgt spid="298"/>
                                        </p:tgtEl>
                                        <p:attrNameLst>
                                          <p:attrName>ppt_h</p:attrName>
                                        </p:attrNameLst>
                                      </p:cBhvr>
                                      <p:tavLst>
                                        <p:tav tm="0">
                                          <p:val>
                                            <p:fltVal val="0"/>
                                          </p:val>
                                        </p:tav>
                                        <p:tav tm="100000">
                                          <p:val>
                                            <p:strVal val="#ppt_h"/>
                                          </p:val>
                                        </p:tav>
                                      </p:tavLst>
                                    </p:anim>
                                    <p:animEffect transition="in" filter="fade">
                                      <p:cBhvr>
                                        <p:cTn id="49" dur="500"/>
                                        <p:tgtEl>
                                          <p:spTgt spid="298"/>
                                        </p:tgtEl>
                                      </p:cBhvr>
                                    </p:animEffect>
                                  </p:childTnLst>
                                </p:cTn>
                              </p:par>
                              <p:par>
                                <p:cTn id="50" presetID="53" presetClass="entr" presetSubtype="16" fill="hold" nodeType="withEffect">
                                  <p:stCondLst>
                                    <p:cond delay="0"/>
                                  </p:stCondLst>
                                  <p:childTnLst>
                                    <p:set>
                                      <p:cBhvr>
                                        <p:cTn id="51" dur="1" fill="hold">
                                          <p:stCondLst>
                                            <p:cond delay="0"/>
                                          </p:stCondLst>
                                        </p:cTn>
                                        <p:tgtEl>
                                          <p:spTgt spid="300"/>
                                        </p:tgtEl>
                                        <p:attrNameLst>
                                          <p:attrName>style.visibility</p:attrName>
                                        </p:attrNameLst>
                                      </p:cBhvr>
                                      <p:to>
                                        <p:strVal val="visible"/>
                                      </p:to>
                                    </p:set>
                                    <p:anim calcmode="lin" valueType="num">
                                      <p:cBhvr>
                                        <p:cTn id="52" dur="500" fill="hold"/>
                                        <p:tgtEl>
                                          <p:spTgt spid="300"/>
                                        </p:tgtEl>
                                        <p:attrNameLst>
                                          <p:attrName>ppt_w</p:attrName>
                                        </p:attrNameLst>
                                      </p:cBhvr>
                                      <p:tavLst>
                                        <p:tav tm="0">
                                          <p:val>
                                            <p:fltVal val="0"/>
                                          </p:val>
                                        </p:tav>
                                        <p:tav tm="100000">
                                          <p:val>
                                            <p:strVal val="#ppt_w"/>
                                          </p:val>
                                        </p:tav>
                                      </p:tavLst>
                                    </p:anim>
                                    <p:anim calcmode="lin" valueType="num">
                                      <p:cBhvr>
                                        <p:cTn id="53" dur="500" fill="hold"/>
                                        <p:tgtEl>
                                          <p:spTgt spid="300"/>
                                        </p:tgtEl>
                                        <p:attrNameLst>
                                          <p:attrName>ppt_h</p:attrName>
                                        </p:attrNameLst>
                                      </p:cBhvr>
                                      <p:tavLst>
                                        <p:tav tm="0">
                                          <p:val>
                                            <p:fltVal val="0"/>
                                          </p:val>
                                        </p:tav>
                                        <p:tav tm="100000">
                                          <p:val>
                                            <p:strVal val="#ppt_h"/>
                                          </p:val>
                                        </p:tav>
                                      </p:tavLst>
                                    </p:anim>
                                    <p:animEffect transition="in" filter="fade">
                                      <p:cBhvr>
                                        <p:cTn id="54" dur="500"/>
                                        <p:tgtEl>
                                          <p:spTgt spid="30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8" grpId="1" animBg="1"/>
      <p:bldP spid="299" grpId="0" animBg="1"/>
      <p:bldP spid="299" grpId="1" animBg="1"/>
      <p:bldP spid="11" grpId="0"/>
    </p:bld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 &amp; graphics 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12922092" y="3341328"/>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12922093" y="3882103"/>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2" name="Text Placeholder 9">
            <a:extLst>
              <a:ext uri="{FF2B5EF4-FFF2-40B4-BE49-F238E27FC236}">
                <a16:creationId xmlns:a16="http://schemas.microsoft.com/office/drawing/2014/main" id="{2756BB0A-6E75-40FD-92AB-01E6B074AC99}"/>
              </a:ext>
            </a:extLst>
          </p:cNvPr>
          <p:cNvSpPr>
            <a:spLocks noGrp="1"/>
          </p:cNvSpPr>
          <p:nvPr>
            <p:ph type="body" sz="quarter" idx="44" hasCustomPrompt="1"/>
          </p:nvPr>
        </p:nvSpPr>
        <p:spPr>
          <a:xfrm>
            <a:off x="12938541" y="4496796"/>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3" name="Text Placeholder 14">
            <a:extLst>
              <a:ext uri="{FF2B5EF4-FFF2-40B4-BE49-F238E27FC236}">
                <a16:creationId xmlns:a16="http://schemas.microsoft.com/office/drawing/2014/main" id="{DD767A25-689B-7620-22AB-7C23A2BC2396}"/>
              </a:ext>
            </a:extLst>
          </p:cNvPr>
          <p:cNvSpPr>
            <a:spLocks noGrp="1"/>
          </p:cNvSpPr>
          <p:nvPr>
            <p:ph type="body" sz="quarter" idx="45" hasCustomPrompt="1"/>
          </p:nvPr>
        </p:nvSpPr>
        <p:spPr>
          <a:xfrm>
            <a:off x="12938542" y="5037571"/>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5" name="Text Placeholder 9">
            <a:extLst>
              <a:ext uri="{FF2B5EF4-FFF2-40B4-BE49-F238E27FC236}">
                <a16:creationId xmlns:a16="http://schemas.microsoft.com/office/drawing/2014/main" id="{0E60AA2A-B68C-30A3-169A-37508B722EDD}"/>
              </a:ext>
            </a:extLst>
          </p:cNvPr>
          <p:cNvSpPr>
            <a:spLocks noGrp="1"/>
          </p:cNvSpPr>
          <p:nvPr>
            <p:ph type="body" sz="quarter" idx="46" hasCustomPrompt="1"/>
          </p:nvPr>
        </p:nvSpPr>
        <p:spPr>
          <a:xfrm>
            <a:off x="19874430" y="3341328"/>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6" name="Text Placeholder 14">
            <a:extLst>
              <a:ext uri="{FF2B5EF4-FFF2-40B4-BE49-F238E27FC236}">
                <a16:creationId xmlns:a16="http://schemas.microsoft.com/office/drawing/2014/main" id="{8AC5EC00-0832-7F7B-9E35-EFAF0DED63C5}"/>
              </a:ext>
            </a:extLst>
          </p:cNvPr>
          <p:cNvSpPr>
            <a:spLocks noGrp="1"/>
          </p:cNvSpPr>
          <p:nvPr>
            <p:ph type="body" sz="quarter" idx="47" hasCustomPrompt="1"/>
          </p:nvPr>
        </p:nvSpPr>
        <p:spPr>
          <a:xfrm>
            <a:off x="19874430" y="3882103"/>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7" name="Text Placeholder 9">
            <a:extLst>
              <a:ext uri="{FF2B5EF4-FFF2-40B4-BE49-F238E27FC236}">
                <a16:creationId xmlns:a16="http://schemas.microsoft.com/office/drawing/2014/main" id="{7AB27D6E-302B-FB3A-964F-CB2D62650FF0}"/>
              </a:ext>
            </a:extLst>
          </p:cNvPr>
          <p:cNvSpPr>
            <a:spLocks noGrp="1"/>
          </p:cNvSpPr>
          <p:nvPr>
            <p:ph type="body" sz="quarter" idx="48" hasCustomPrompt="1"/>
          </p:nvPr>
        </p:nvSpPr>
        <p:spPr>
          <a:xfrm>
            <a:off x="19874430" y="1837202"/>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8" name="Text Placeholder 14">
            <a:extLst>
              <a:ext uri="{FF2B5EF4-FFF2-40B4-BE49-F238E27FC236}">
                <a16:creationId xmlns:a16="http://schemas.microsoft.com/office/drawing/2014/main" id="{99BA82F3-F974-9ECB-2C83-6461E0136201}"/>
              </a:ext>
            </a:extLst>
          </p:cNvPr>
          <p:cNvSpPr>
            <a:spLocks noGrp="1"/>
          </p:cNvSpPr>
          <p:nvPr>
            <p:ph type="body" sz="quarter" idx="49" hasCustomPrompt="1"/>
          </p:nvPr>
        </p:nvSpPr>
        <p:spPr>
          <a:xfrm>
            <a:off x="19874430" y="2377977"/>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9" name="Text Placeholder 9">
            <a:extLst>
              <a:ext uri="{FF2B5EF4-FFF2-40B4-BE49-F238E27FC236}">
                <a16:creationId xmlns:a16="http://schemas.microsoft.com/office/drawing/2014/main" id="{6BC2AC91-7B2B-5B08-32E0-401F2926F5A6}"/>
              </a:ext>
            </a:extLst>
          </p:cNvPr>
          <p:cNvSpPr>
            <a:spLocks noGrp="1"/>
          </p:cNvSpPr>
          <p:nvPr>
            <p:ph type="body" sz="quarter" idx="50" hasCustomPrompt="1"/>
          </p:nvPr>
        </p:nvSpPr>
        <p:spPr>
          <a:xfrm>
            <a:off x="19874430" y="4496796"/>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80" name="Text Placeholder 14">
            <a:extLst>
              <a:ext uri="{FF2B5EF4-FFF2-40B4-BE49-F238E27FC236}">
                <a16:creationId xmlns:a16="http://schemas.microsoft.com/office/drawing/2014/main" id="{1012F85F-C345-9E28-FF5A-C2CD6EF8148B}"/>
              </a:ext>
            </a:extLst>
          </p:cNvPr>
          <p:cNvSpPr>
            <a:spLocks noGrp="1"/>
          </p:cNvSpPr>
          <p:nvPr>
            <p:ph type="body" sz="quarter" idx="51" hasCustomPrompt="1"/>
          </p:nvPr>
        </p:nvSpPr>
        <p:spPr>
          <a:xfrm>
            <a:off x="19874430" y="5037571"/>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10" name="Slide Number Placeholder 4">
            <a:extLst>
              <a:ext uri="{FF2B5EF4-FFF2-40B4-BE49-F238E27FC236}">
                <a16:creationId xmlns:a16="http://schemas.microsoft.com/office/drawing/2014/main" id="{F1885B0A-B2BB-A630-1A0B-AF843A4B2443}"/>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11" name="Title 1">
            <a:extLst>
              <a:ext uri="{FF2B5EF4-FFF2-40B4-BE49-F238E27FC236}">
                <a16:creationId xmlns:a16="http://schemas.microsoft.com/office/drawing/2014/main" id="{714B01FB-1D1A-44D2-400E-5B3393C07A91}"/>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2" name="Freeform 286">
            <a:extLst>
              <a:ext uri="{FF2B5EF4-FFF2-40B4-BE49-F238E27FC236}">
                <a16:creationId xmlns:a16="http://schemas.microsoft.com/office/drawing/2014/main" id="{9E5847DC-B53B-A818-A242-850C5C3C69C9}"/>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8" name="Graphic 7">
            <a:extLst>
              <a:ext uri="{FF2B5EF4-FFF2-40B4-BE49-F238E27FC236}">
                <a16:creationId xmlns:a16="http://schemas.microsoft.com/office/drawing/2014/main" id="{947EAB5F-4F2B-24A0-7E52-43D283592F2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13" name="Text Placeholder 9">
            <a:extLst>
              <a:ext uri="{FF2B5EF4-FFF2-40B4-BE49-F238E27FC236}">
                <a16:creationId xmlns:a16="http://schemas.microsoft.com/office/drawing/2014/main" id="{DDB2F3DA-FEC4-453B-DE2D-639CD37BF510}"/>
              </a:ext>
            </a:extLst>
          </p:cNvPr>
          <p:cNvSpPr>
            <a:spLocks noGrp="1"/>
          </p:cNvSpPr>
          <p:nvPr>
            <p:ph type="body" sz="quarter" idx="42" hasCustomPrompt="1"/>
          </p:nvPr>
        </p:nvSpPr>
        <p:spPr>
          <a:xfrm>
            <a:off x="1922090"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15" name="Text Placeholder 14">
            <a:extLst>
              <a:ext uri="{FF2B5EF4-FFF2-40B4-BE49-F238E27FC236}">
                <a16:creationId xmlns:a16="http://schemas.microsoft.com/office/drawing/2014/main" id="{BC2667C6-3C5E-7570-8795-A210EA2D0B72}"/>
              </a:ext>
            </a:extLst>
          </p:cNvPr>
          <p:cNvSpPr>
            <a:spLocks noGrp="1"/>
          </p:cNvSpPr>
          <p:nvPr>
            <p:ph type="body" sz="quarter" idx="43" hasCustomPrompt="1"/>
          </p:nvPr>
        </p:nvSpPr>
        <p:spPr>
          <a:xfrm>
            <a:off x="192209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17" name="Freeform 13">
            <a:extLst>
              <a:ext uri="{FF2B5EF4-FFF2-40B4-BE49-F238E27FC236}">
                <a16:creationId xmlns:a16="http://schemas.microsoft.com/office/drawing/2014/main" id="{FC66CE8D-85D9-9A1D-CD6A-8675DE4CFB2D}"/>
              </a:ext>
            </a:extLst>
          </p:cNvPr>
          <p:cNvSpPr>
            <a:spLocks/>
          </p:cNvSpPr>
          <p:nvPr userDrawn="1"/>
        </p:nvSpPr>
        <p:spPr bwMode="auto">
          <a:xfrm>
            <a:off x="6512389"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chemeClr val="accent3"/>
              </a:gs>
              <a:gs pos="100000">
                <a:schemeClr val="accent4"/>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8" name="Freeform 14">
            <a:extLst>
              <a:ext uri="{FF2B5EF4-FFF2-40B4-BE49-F238E27FC236}">
                <a16:creationId xmlns:a16="http://schemas.microsoft.com/office/drawing/2014/main" id="{53F2607E-D65A-50EF-2BEB-DDF02BFA60E0}"/>
              </a:ext>
            </a:extLst>
          </p:cNvPr>
          <p:cNvSpPr>
            <a:spLocks/>
          </p:cNvSpPr>
          <p:nvPr userDrawn="1"/>
        </p:nvSpPr>
        <p:spPr bwMode="auto">
          <a:xfrm>
            <a:off x="4890051"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chemeClr val="accent2"/>
              </a:gs>
              <a:gs pos="100000">
                <a:schemeClr val="accent3"/>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9" name="Freeform 15">
            <a:extLst>
              <a:ext uri="{FF2B5EF4-FFF2-40B4-BE49-F238E27FC236}">
                <a16:creationId xmlns:a16="http://schemas.microsoft.com/office/drawing/2014/main" id="{56AA9534-C7D9-14FF-0C69-5241C3486900}"/>
              </a:ext>
            </a:extLst>
          </p:cNvPr>
          <p:cNvSpPr>
            <a:spLocks/>
          </p:cNvSpPr>
          <p:nvPr userDrawn="1"/>
        </p:nvSpPr>
        <p:spPr bwMode="auto">
          <a:xfrm>
            <a:off x="1645377"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flip="none" rotWithShape="1">
            <a:gsLst>
              <a:gs pos="0">
                <a:schemeClr val="tx2"/>
              </a:gs>
              <a:gs pos="100000">
                <a:schemeClr val="accent1"/>
              </a:gs>
            </a:gsLst>
            <a:lin ang="0" scaled="1"/>
            <a:tileRect/>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20" name="Freeform 16">
            <a:extLst>
              <a:ext uri="{FF2B5EF4-FFF2-40B4-BE49-F238E27FC236}">
                <a16:creationId xmlns:a16="http://schemas.microsoft.com/office/drawing/2014/main" id="{2C477FE9-5772-BAC2-C4C8-8060C48A5CDF}"/>
              </a:ext>
            </a:extLst>
          </p:cNvPr>
          <p:cNvSpPr>
            <a:spLocks/>
          </p:cNvSpPr>
          <p:nvPr userDrawn="1"/>
        </p:nvSpPr>
        <p:spPr bwMode="auto">
          <a:xfrm>
            <a:off x="3267714"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a:gsLst>
              <a:gs pos="0">
                <a:schemeClr val="accent1"/>
              </a:gs>
              <a:gs pos="100000">
                <a:schemeClr val="accent2"/>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21" name="Freeform 17">
            <a:extLst>
              <a:ext uri="{FF2B5EF4-FFF2-40B4-BE49-F238E27FC236}">
                <a16:creationId xmlns:a16="http://schemas.microsoft.com/office/drawing/2014/main" id="{8FA2C3A1-DD42-E228-7A55-657006685AE3}"/>
              </a:ext>
            </a:extLst>
          </p:cNvPr>
          <p:cNvSpPr>
            <a:spLocks/>
          </p:cNvSpPr>
          <p:nvPr userDrawn="1"/>
        </p:nvSpPr>
        <p:spPr bwMode="auto">
          <a:xfrm>
            <a:off x="8134726" y="4037215"/>
            <a:ext cx="1716688" cy="404783"/>
          </a:xfrm>
          <a:custGeom>
            <a:avLst/>
            <a:gdLst>
              <a:gd name="T0" fmla="*/ 1021 w 1034"/>
              <a:gd name="T1" fmla="*/ 254 h 462"/>
              <a:gd name="T2" fmla="*/ 1021 w 1034"/>
              <a:gd name="T3" fmla="*/ 208 h 462"/>
              <a:gd name="T4" fmla="*/ 992 w 1034"/>
              <a:gd name="T5" fmla="*/ 180 h 462"/>
              <a:gd name="T6" fmla="*/ 970 w 1034"/>
              <a:gd name="T7" fmla="*/ 125 h 462"/>
              <a:gd name="T8" fmla="*/ 970 w 1034"/>
              <a:gd name="T9" fmla="*/ 32 h 462"/>
              <a:gd name="T10" fmla="*/ 938 w 1034"/>
              <a:gd name="T11" fmla="*/ 0 h 462"/>
              <a:gd name="T12" fmla="*/ 32 w 1034"/>
              <a:gd name="T13" fmla="*/ 0 h 462"/>
              <a:gd name="T14" fmla="*/ 0 w 1034"/>
              <a:gd name="T15" fmla="*/ 32 h 462"/>
              <a:gd name="T16" fmla="*/ 0 w 1034"/>
              <a:gd name="T17" fmla="*/ 122 h 462"/>
              <a:gd name="T18" fmla="*/ 23 w 1034"/>
              <a:gd name="T19" fmla="*/ 176 h 462"/>
              <a:gd name="T20" fmla="*/ 55 w 1034"/>
              <a:gd name="T21" fmla="*/ 208 h 462"/>
              <a:gd name="T22" fmla="*/ 55 w 1034"/>
              <a:gd name="T23" fmla="*/ 254 h 462"/>
              <a:gd name="T24" fmla="*/ 23 w 1034"/>
              <a:gd name="T25" fmla="*/ 286 h 462"/>
              <a:gd name="T26" fmla="*/ 0 w 1034"/>
              <a:gd name="T27" fmla="*/ 340 h 462"/>
              <a:gd name="T28" fmla="*/ 0 w 1034"/>
              <a:gd name="T29" fmla="*/ 430 h 462"/>
              <a:gd name="T30" fmla="*/ 32 w 1034"/>
              <a:gd name="T31" fmla="*/ 462 h 462"/>
              <a:gd name="T32" fmla="*/ 938 w 1034"/>
              <a:gd name="T33" fmla="*/ 462 h 462"/>
              <a:gd name="T34" fmla="*/ 970 w 1034"/>
              <a:gd name="T35" fmla="*/ 430 h 462"/>
              <a:gd name="T36" fmla="*/ 970 w 1034"/>
              <a:gd name="T37" fmla="*/ 337 h 462"/>
              <a:gd name="T38" fmla="*/ 992 w 1034"/>
              <a:gd name="T39" fmla="*/ 282 h 462"/>
              <a:gd name="T40" fmla="*/ 1021 w 1034"/>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4" h="462">
                <a:moveTo>
                  <a:pt x="1021" y="254"/>
                </a:moveTo>
                <a:cubicBezTo>
                  <a:pt x="1034" y="241"/>
                  <a:pt x="1034" y="221"/>
                  <a:pt x="1021" y="208"/>
                </a:cubicBezTo>
                <a:cubicBezTo>
                  <a:pt x="992" y="180"/>
                  <a:pt x="992" y="180"/>
                  <a:pt x="992" y="180"/>
                </a:cubicBezTo>
                <a:cubicBezTo>
                  <a:pt x="980" y="167"/>
                  <a:pt x="970" y="142"/>
                  <a:pt x="970" y="125"/>
                </a:cubicBezTo>
                <a:cubicBezTo>
                  <a:pt x="970" y="32"/>
                  <a:pt x="970" y="32"/>
                  <a:pt x="970" y="32"/>
                </a:cubicBezTo>
                <a:cubicBezTo>
                  <a:pt x="970" y="14"/>
                  <a:pt x="955" y="0"/>
                  <a:pt x="938"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8" y="462"/>
                  <a:pt x="938" y="462"/>
                  <a:pt x="938" y="462"/>
                </a:cubicBezTo>
                <a:cubicBezTo>
                  <a:pt x="955" y="462"/>
                  <a:pt x="970" y="448"/>
                  <a:pt x="970" y="430"/>
                </a:cubicBezTo>
                <a:cubicBezTo>
                  <a:pt x="970" y="337"/>
                  <a:pt x="970" y="337"/>
                  <a:pt x="970" y="337"/>
                </a:cubicBezTo>
                <a:cubicBezTo>
                  <a:pt x="970" y="319"/>
                  <a:pt x="980" y="295"/>
                  <a:pt x="992" y="282"/>
                </a:cubicBezTo>
                <a:lnTo>
                  <a:pt x="1021" y="254"/>
                </a:lnTo>
                <a:close/>
              </a:path>
            </a:pathLst>
          </a:custGeom>
          <a:gradFill>
            <a:gsLst>
              <a:gs pos="0">
                <a:schemeClr val="accent5"/>
              </a:gs>
              <a:gs pos="100000">
                <a:schemeClr val="accent6"/>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grpSp>
        <p:nvGrpSpPr>
          <p:cNvPr id="29" name="Group 28">
            <a:extLst>
              <a:ext uri="{FF2B5EF4-FFF2-40B4-BE49-F238E27FC236}">
                <a16:creationId xmlns:a16="http://schemas.microsoft.com/office/drawing/2014/main" id="{2D050995-3824-44D9-2092-5EFE78746706}"/>
              </a:ext>
            </a:extLst>
          </p:cNvPr>
          <p:cNvGrpSpPr/>
          <p:nvPr userDrawn="1"/>
        </p:nvGrpSpPr>
        <p:grpSpPr>
          <a:xfrm>
            <a:off x="1212009" y="2074005"/>
            <a:ext cx="837774" cy="1663845"/>
            <a:chOff x="2380027" y="1535192"/>
            <a:chExt cx="802888" cy="1594976"/>
          </a:xfrm>
        </p:grpSpPr>
        <p:cxnSp>
          <p:nvCxnSpPr>
            <p:cNvPr id="30" name="Straight Connector 29">
              <a:extLst>
                <a:ext uri="{FF2B5EF4-FFF2-40B4-BE49-F238E27FC236}">
                  <a16:creationId xmlns:a16="http://schemas.microsoft.com/office/drawing/2014/main" id="{4B61D688-F850-F61D-2418-5BAB8FFF80D2}"/>
                </a:ext>
              </a:extLst>
            </p:cNvPr>
            <p:cNvCxnSpPr/>
            <p:nvPr/>
          </p:nvCxnSpPr>
          <p:spPr>
            <a:xfrm flipV="1">
              <a:off x="2782044" y="2338080"/>
              <a:ext cx="0" cy="79208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F075D127-C214-B6A0-2538-3F8D85121748}"/>
                </a:ext>
              </a:extLst>
            </p:cNvPr>
            <p:cNvSpPr/>
            <p:nvPr/>
          </p:nvSpPr>
          <p:spPr>
            <a:xfrm>
              <a:off x="2380027" y="1535192"/>
              <a:ext cx="802888" cy="802888"/>
            </a:xfrm>
            <a:prstGeom prst="ellipse">
              <a:avLst/>
            </a:prstGeom>
            <a:noFill/>
            <a:ln w="12700">
              <a:gradFill flip="none" rotWithShape="1">
                <a:gsLst>
                  <a:gs pos="0">
                    <a:schemeClr val="tx2"/>
                  </a:gs>
                  <a:gs pos="100000">
                    <a:schemeClr val="accent1"/>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32" name="Group 31">
            <a:extLst>
              <a:ext uri="{FF2B5EF4-FFF2-40B4-BE49-F238E27FC236}">
                <a16:creationId xmlns:a16="http://schemas.microsoft.com/office/drawing/2014/main" id="{4DDEEA10-CAAB-E71C-AB7F-A13C0A4A5FC1}"/>
              </a:ext>
            </a:extLst>
          </p:cNvPr>
          <p:cNvGrpSpPr/>
          <p:nvPr userDrawn="1"/>
        </p:nvGrpSpPr>
        <p:grpSpPr>
          <a:xfrm>
            <a:off x="3706557" y="4789492"/>
            <a:ext cx="837774" cy="1663845"/>
            <a:chOff x="3979412" y="4138280"/>
            <a:chExt cx="802888" cy="1594976"/>
          </a:xfrm>
        </p:grpSpPr>
        <p:cxnSp>
          <p:nvCxnSpPr>
            <p:cNvPr id="33" name="Straight Connector 32">
              <a:extLst>
                <a:ext uri="{FF2B5EF4-FFF2-40B4-BE49-F238E27FC236}">
                  <a16:creationId xmlns:a16="http://schemas.microsoft.com/office/drawing/2014/main" id="{960A85EE-3161-815D-F6F2-66F4C4C997F3}"/>
                </a:ext>
              </a:extLst>
            </p:cNvPr>
            <p:cNvCxnSpPr/>
            <p:nvPr/>
          </p:nvCxnSpPr>
          <p:spPr>
            <a:xfrm>
              <a:off x="4381429" y="4138280"/>
              <a:ext cx="0" cy="792088"/>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379931B-F78D-293C-42EE-DEB7CA00F046}"/>
                </a:ext>
              </a:extLst>
            </p:cNvPr>
            <p:cNvSpPr/>
            <p:nvPr/>
          </p:nvSpPr>
          <p:spPr>
            <a:xfrm flipV="1">
              <a:off x="3979412" y="4930368"/>
              <a:ext cx="802888" cy="802888"/>
            </a:xfrm>
            <a:prstGeom prst="ellipse">
              <a:avLst/>
            </a:prstGeom>
            <a:noFill/>
            <a:ln w="12700">
              <a:gradFill flip="none" rotWithShape="1">
                <a:gsLst>
                  <a:gs pos="0">
                    <a:schemeClr val="accent1"/>
                  </a:gs>
                  <a:gs pos="100000">
                    <a:schemeClr val="accent2"/>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35" name="Group 34">
            <a:extLst>
              <a:ext uri="{FF2B5EF4-FFF2-40B4-BE49-F238E27FC236}">
                <a16:creationId xmlns:a16="http://schemas.microsoft.com/office/drawing/2014/main" id="{C95D8A9A-E225-1364-2422-67B0EE6C131F}"/>
              </a:ext>
            </a:extLst>
          </p:cNvPr>
          <p:cNvGrpSpPr/>
          <p:nvPr userDrawn="1"/>
        </p:nvGrpSpPr>
        <p:grpSpPr>
          <a:xfrm>
            <a:off x="4423475" y="2074005"/>
            <a:ext cx="837774" cy="1663845"/>
            <a:chOff x="5457764" y="1535192"/>
            <a:chExt cx="802888" cy="1594976"/>
          </a:xfrm>
        </p:grpSpPr>
        <p:cxnSp>
          <p:nvCxnSpPr>
            <p:cNvPr id="36" name="Straight Connector 35">
              <a:extLst>
                <a:ext uri="{FF2B5EF4-FFF2-40B4-BE49-F238E27FC236}">
                  <a16:creationId xmlns:a16="http://schemas.microsoft.com/office/drawing/2014/main" id="{ADBFF976-BAB6-4E25-D947-5A86D5FBD715}"/>
                </a:ext>
              </a:extLst>
            </p:cNvPr>
            <p:cNvCxnSpPr/>
            <p:nvPr/>
          </p:nvCxnSpPr>
          <p:spPr>
            <a:xfrm flipV="1">
              <a:off x="5859781" y="2338080"/>
              <a:ext cx="0" cy="792088"/>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CF3227A-D504-ECEB-8DC4-7F1FD131A232}"/>
                </a:ext>
              </a:extLst>
            </p:cNvPr>
            <p:cNvSpPr/>
            <p:nvPr/>
          </p:nvSpPr>
          <p:spPr>
            <a:xfrm>
              <a:off x="5457764" y="1535192"/>
              <a:ext cx="802888" cy="802888"/>
            </a:xfrm>
            <a:prstGeom prst="ellipse">
              <a:avLst/>
            </a:prstGeom>
            <a:noFill/>
            <a:ln w="12700">
              <a:gradFill flip="none" rotWithShape="1">
                <a:gsLst>
                  <a:gs pos="0">
                    <a:schemeClr val="accent2"/>
                  </a:gs>
                  <a:gs pos="100000">
                    <a:schemeClr val="accent3"/>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38" name="Group 37">
            <a:extLst>
              <a:ext uri="{FF2B5EF4-FFF2-40B4-BE49-F238E27FC236}">
                <a16:creationId xmlns:a16="http://schemas.microsoft.com/office/drawing/2014/main" id="{217846B9-C9D7-1A82-800A-04DE52B179ED}"/>
              </a:ext>
            </a:extLst>
          </p:cNvPr>
          <p:cNvGrpSpPr/>
          <p:nvPr userDrawn="1"/>
        </p:nvGrpSpPr>
        <p:grpSpPr>
          <a:xfrm>
            <a:off x="6918024" y="4789492"/>
            <a:ext cx="837774" cy="1663845"/>
            <a:chOff x="7057149" y="4138280"/>
            <a:chExt cx="802888" cy="1594976"/>
          </a:xfrm>
        </p:grpSpPr>
        <p:cxnSp>
          <p:nvCxnSpPr>
            <p:cNvPr id="39" name="Straight Connector 38">
              <a:extLst>
                <a:ext uri="{FF2B5EF4-FFF2-40B4-BE49-F238E27FC236}">
                  <a16:creationId xmlns:a16="http://schemas.microsoft.com/office/drawing/2014/main" id="{04F980FC-DA22-85A0-902E-B5E78C78030C}"/>
                </a:ext>
              </a:extLst>
            </p:cNvPr>
            <p:cNvCxnSpPr/>
            <p:nvPr/>
          </p:nvCxnSpPr>
          <p:spPr>
            <a:xfrm>
              <a:off x="7459166" y="4138280"/>
              <a:ext cx="0" cy="792088"/>
            </a:xfrm>
            <a:prstGeom prst="line">
              <a:avLst/>
            </a:prstGeom>
            <a:ln w="1270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E5619AC-2825-A8C6-AAB2-676CB952C08E}"/>
                </a:ext>
              </a:extLst>
            </p:cNvPr>
            <p:cNvSpPr/>
            <p:nvPr/>
          </p:nvSpPr>
          <p:spPr>
            <a:xfrm flipV="1">
              <a:off x="7057149" y="4930368"/>
              <a:ext cx="802888" cy="802888"/>
            </a:xfrm>
            <a:prstGeom prst="ellipse">
              <a:avLst/>
            </a:prstGeom>
            <a:noFill/>
            <a:ln w="12700">
              <a:gradFill flip="none" rotWithShape="1">
                <a:gsLst>
                  <a:gs pos="0">
                    <a:schemeClr val="accent3"/>
                  </a:gs>
                  <a:gs pos="100000">
                    <a:schemeClr val="accent5"/>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41" name="Group 40">
            <a:extLst>
              <a:ext uri="{FF2B5EF4-FFF2-40B4-BE49-F238E27FC236}">
                <a16:creationId xmlns:a16="http://schemas.microsoft.com/office/drawing/2014/main" id="{B22E6BE4-C068-7E88-AF5A-47C653795AEE}"/>
              </a:ext>
            </a:extLst>
          </p:cNvPr>
          <p:cNvGrpSpPr/>
          <p:nvPr userDrawn="1"/>
        </p:nvGrpSpPr>
        <p:grpSpPr>
          <a:xfrm>
            <a:off x="7693120" y="2074005"/>
            <a:ext cx="837774" cy="1663845"/>
            <a:chOff x="8591257" y="1535192"/>
            <a:chExt cx="802888" cy="1594976"/>
          </a:xfrm>
        </p:grpSpPr>
        <p:cxnSp>
          <p:nvCxnSpPr>
            <p:cNvPr id="42" name="Straight Connector 41">
              <a:extLst>
                <a:ext uri="{FF2B5EF4-FFF2-40B4-BE49-F238E27FC236}">
                  <a16:creationId xmlns:a16="http://schemas.microsoft.com/office/drawing/2014/main" id="{06CB1BAB-BE59-7BF7-B6D9-31B55EE682EB}"/>
                </a:ext>
              </a:extLst>
            </p:cNvPr>
            <p:cNvCxnSpPr/>
            <p:nvPr/>
          </p:nvCxnSpPr>
          <p:spPr>
            <a:xfrm flipV="1">
              <a:off x="8993274" y="2338080"/>
              <a:ext cx="0" cy="792088"/>
            </a:xfrm>
            <a:prstGeom prst="line">
              <a:avLst/>
            </a:prstGeom>
            <a:ln w="1270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D1F3171E-8FEA-4240-F451-BD6DF4EEFD50}"/>
                </a:ext>
              </a:extLst>
            </p:cNvPr>
            <p:cNvSpPr/>
            <p:nvPr/>
          </p:nvSpPr>
          <p:spPr>
            <a:xfrm>
              <a:off x="8591257" y="1535192"/>
              <a:ext cx="802888" cy="802888"/>
            </a:xfrm>
            <a:prstGeom prst="ellipse">
              <a:avLst/>
            </a:prstGeom>
            <a:noFill/>
            <a:ln w="12700">
              <a:gradFill flip="none" rotWithShape="1">
                <a:gsLst>
                  <a:gs pos="0">
                    <a:schemeClr val="accent5"/>
                  </a:gs>
                  <a:gs pos="100000">
                    <a:schemeClr val="accent6"/>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60" name="Text Placeholder 9">
            <a:extLst>
              <a:ext uri="{FF2B5EF4-FFF2-40B4-BE49-F238E27FC236}">
                <a16:creationId xmlns:a16="http://schemas.microsoft.com/office/drawing/2014/main" id="{0027190D-3D59-AB95-9362-F85E08620E34}"/>
              </a:ext>
            </a:extLst>
          </p:cNvPr>
          <p:cNvSpPr>
            <a:spLocks noGrp="1"/>
          </p:cNvSpPr>
          <p:nvPr>
            <p:ph type="body" sz="quarter" idx="52" hasCustomPrompt="1"/>
          </p:nvPr>
        </p:nvSpPr>
        <p:spPr>
          <a:xfrm>
            <a:off x="5184379"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61" name="Text Placeholder 14">
            <a:extLst>
              <a:ext uri="{FF2B5EF4-FFF2-40B4-BE49-F238E27FC236}">
                <a16:creationId xmlns:a16="http://schemas.microsoft.com/office/drawing/2014/main" id="{DC2AE9CA-03FB-AE7A-7113-20F752353613}"/>
              </a:ext>
            </a:extLst>
          </p:cNvPr>
          <p:cNvSpPr>
            <a:spLocks noGrp="1"/>
          </p:cNvSpPr>
          <p:nvPr>
            <p:ph type="body" sz="quarter" idx="53" hasCustomPrompt="1"/>
          </p:nvPr>
        </p:nvSpPr>
        <p:spPr>
          <a:xfrm>
            <a:off x="518438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62" name="Text Placeholder 9">
            <a:extLst>
              <a:ext uri="{FF2B5EF4-FFF2-40B4-BE49-F238E27FC236}">
                <a16:creationId xmlns:a16="http://schemas.microsoft.com/office/drawing/2014/main" id="{A8A3E7DD-4AB9-F80B-F3E6-035E0493799A}"/>
              </a:ext>
            </a:extLst>
          </p:cNvPr>
          <p:cNvSpPr>
            <a:spLocks noGrp="1"/>
          </p:cNvSpPr>
          <p:nvPr>
            <p:ph type="body" sz="quarter" idx="54" hasCustomPrompt="1"/>
          </p:nvPr>
        </p:nvSpPr>
        <p:spPr>
          <a:xfrm>
            <a:off x="4470803" y="5075006"/>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63" name="Text Placeholder 14">
            <a:extLst>
              <a:ext uri="{FF2B5EF4-FFF2-40B4-BE49-F238E27FC236}">
                <a16:creationId xmlns:a16="http://schemas.microsoft.com/office/drawing/2014/main" id="{357EE386-2333-5DFA-B60F-4B02E5F438C6}"/>
              </a:ext>
            </a:extLst>
          </p:cNvPr>
          <p:cNvSpPr>
            <a:spLocks noGrp="1"/>
          </p:cNvSpPr>
          <p:nvPr>
            <p:ph type="body" sz="quarter" idx="55" hasCustomPrompt="1"/>
          </p:nvPr>
        </p:nvSpPr>
        <p:spPr>
          <a:xfrm>
            <a:off x="4470804" y="5615781"/>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256" name="Text Placeholder 9">
            <a:extLst>
              <a:ext uri="{FF2B5EF4-FFF2-40B4-BE49-F238E27FC236}">
                <a16:creationId xmlns:a16="http://schemas.microsoft.com/office/drawing/2014/main" id="{F7CC0E4C-4CD8-16C5-77D6-C72F71D344A8}"/>
              </a:ext>
            </a:extLst>
          </p:cNvPr>
          <p:cNvSpPr>
            <a:spLocks noGrp="1"/>
          </p:cNvSpPr>
          <p:nvPr>
            <p:ph type="body" sz="quarter" idx="56" hasCustomPrompt="1"/>
          </p:nvPr>
        </p:nvSpPr>
        <p:spPr>
          <a:xfrm>
            <a:off x="8446669" y="2357469"/>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257" name="Text Placeholder 14">
            <a:extLst>
              <a:ext uri="{FF2B5EF4-FFF2-40B4-BE49-F238E27FC236}">
                <a16:creationId xmlns:a16="http://schemas.microsoft.com/office/drawing/2014/main" id="{71B95B89-8C90-F92C-B729-09BA7D09E45E}"/>
              </a:ext>
            </a:extLst>
          </p:cNvPr>
          <p:cNvSpPr>
            <a:spLocks noGrp="1"/>
          </p:cNvSpPr>
          <p:nvPr>
            <p:ph type="body" sz="quarter" idx="57" hasCustomPrompt="1"/>
          </p:nvPr>
        </p:nvSpPr>
        <p:spPr>
          <a:xfrm>
            <a:off x="8446669" y="2898244"/>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258" name="Text Placeholder 9">
            <a:extLst>
              <a:ext uri="{FF2B5EF4-FFF2-40B4-BE49-F238E27FC236}">
                <a16:creationId xmlns:a16="http://schemas.microsoft.com/office/drawing/2014/main" id="{FA0C6EBD-C375-E0B4-EF3B-9362691643DE}"/>
              </a:ext>
            </a:extLst>
          </p:cNvPr>
          <p:cNvSpPr>
            <a:spLocks noGrp="1"/>
          </p:cNvSpPr>
          <p:nvPr>
            <p:ph type="body" sz="quarter" idx="58" hasCustomPrompt="1"/>
          </p:nvPr>
        </p:nvSpPr>
        <p:spPr>
          <a:xfrm>
            <a:off x="7688974" y="5075006"/>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259" name="Text Placeholder 14">
            <a:extLst>
              <a:ext uri="{FF2B5EF4-FFF2-40B4-BE49-F238E27FC236}">
                <a16:creationId xmlns:a16="http://schemas.microsoft.com/office/drawing/2014/main" id="{4F06817C-9F29-FF73-659F-5043FDE19115}"/>
              </a:ext>
            </a:extLst>
          </p:cNvPr>
          <p:cNvSpPr>
            <a:spLocks noGrp="1"/>
          </p:cNvSpPr>
          <p:nvPr>
            <p:ph type="body" sz="quarter" idx="59" hasCustomPrompt="1"/>
          </p:nvPr>
        </p:nvSpPr>
        <p:spPr>
          <a:xfrm>
            <a:off x="7688975" y="5615781"/>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260" name="Text Placeholder 9">
            <a:extLst>
              <a:ext uri="{FF2B5EF4-FFF2-40B4-BE49-F238E27FC236}">
                <a16:creationId xmlns:a16="http://schemas.microsoft.com/office/drawing/2014/main" id="{98120696-2C69-8ED6-8337-EBF427F0ADA0}"/>
              </a:ext>
            </a:extLst>
          </p:cNvPr>
          <p:cNvSpPr>
            <a:spLocks noGrp="1"/>
          </p:cNvSpPr>
          <p:nvPr>
            <p:ph type="body" sz="quarter" idx="60" hasCustomPrompt="1"/>
          </p:nvPr>
        </p:nvSpPr>
        <p:spPr>
          <a:xfrm>
            <a:off x="9903965" y="4056869"/>
            <a:ext cx="1336759" cy="385129"/>
          </a:xfrm>
          <a:prstGeom prst="rect">
            <a:avLst/>
          </a:prstGeom>
        </p:spPr>
        <p:txBody>
          <a:bodyPr anchor="ctr">
            <a:normAutofit/>
          </a:bodyPr>
          <a:lstStyle>
            <a:lvl1pPr algn="ctr">
              <a:defRPr sz="1800">
                <a:solidFill>
                  <a:schemeClr val="accent6"/>
                </a:solidFill>
              </a:defRPr>
            </a:lvl1pPr>
          </a:lstStyle>
          <a:p>
            <a:pPr lvl="0"/>
            <a:r>
              <a:rPr lang="en-GB"/>
              <a:t>Text</a:t>
            </a:r>
            <a:endParaRPr lang="en-US"/>
          </a:p>
        </p:txBody>
      </p:sp>
      <p:sp>
        <p:nvSpPr>
          <p:cNvPr id="261" name="Text Placeholder 9">
            <a:extLst>
              <a:ext uri="{FF2B5EF4-FFF2-40B4-BE49-F238E27FC236}">
                <a16:creationId xmlns:a16="http://schemas.microsoft.com/office/drawing/2014/main" id="{8A07C873-CDB9-A99D-5CBA-9895C79BC8F6}"/>
              </a:ext>
            </a:extLst>
          </p:cNvPr>
          <p:cNvSpPr>
            <a:spLocks noGrp="1"/>
          </p:cNvSpPr>
          <p:nvPr>
            <p:ph type="body" sz="quarter" idx="61" hasCustomPrompt="1"/>
          </p:nvPr>
        </p:nvSpPr>
        <p:spPr>
          <a:xfrm>
            <a:off x="1651895"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262" name="Text Placeholder 9">
            <a:extLst>
              <a:ext uri="{FF2B5EF4-FFF2-40B4-BE49-F238E27FC236}">
                <a16:creationId xmlns:a16="http://schemas.microsoft.com/office/drawing/2014/main" id="{88014CFB-3A1C-6D73-EFB2-7CA8719D9AE8}"/>
              </a:ext>
            </a:extLst>
          </p:cNvPr>
          <p:cNvSpPr>
            <a:spLocks noGrp="1"/>
          </p:cNvSpPr>
          <p:nvPr>
            <p:ph type="body" sz="quarter" idx="62" hasCustomPrompt="1"/>
          </p:nvPr>
        </p:nvSpPr>
        <p:spPr>
          <a:xfrm>
            <a:off x="3284694"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263" name="Text Placeholder 9">
            <a:extLst>
              <a:ext uri="{FF2B5EF4-FFF2-40B4-BE49-F238E27FC236}">
                <a16:creationId xmlns:a16="http://schemas.microsoft.com/office/drawing/2014/main" id="{E70FD7EE-A63D-EAF6-B85E-E9C46322A9BA}"/>
              </a:ext>
            </a:extLst>
          </p:cNvPr>
          <p:cNvSpPr>
            <a:spLocks noGrp="1"/>
          </p:cNvSpPr>
          <p:nvPr>
            <p:ph type="body" sz="quarter" idx="63" hasCustomPrompt="1"/>
          </p:nvPr>
        </p:nvSpPr>
        <p:spPr>
          <a:xfrm>
            <a:off x="4883617"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264" name="Text Placeholder 9">
            <a:extLst>
              <a:ext uri="{FF2B5EF4-FFF2-40B4-BE49-F238E27FC236}">
                <a16:creationId xmlns:a16="http://schemas.microsoft.com/office/drawing/2014/main" id="{4D7C9BC9-EF8F-792A-0823-683339BE21D2}"/>
              </a:ext>
            </a:extLst>
          </p:cNvPr>
          <p:cNvSpPr>
            <a:spLocks noGrp="1"/>
          </p:cNvSpPr>
          <p:nvPr>
            <p:ph type="body" sz="quarter" idx="64" hasCustomPrompt="1"/>
          </p:nvPr>
        </p:nvSpPr>
        <p:spPr>
          <a:xfrm>
            <a:off x="8142472"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265" name="Text Placeholder 9">
            <a:extLst>
              <a:ext uri="{FF2B5EF4-FFF2-40B4-BE49-F238E27FC236}">
                <a16:creationId xmlns:a16="http://schemas.microsoft.com/office/drawing/2014/main" id="{79ED18F4-B8E7-E9FC-D8BF-13714850AA97}"/>
              </a:ext>
            </a:extLst>
          </p:cNvPr>
          <p:cNvSpPr>
            <a:spLocks noGrp="1"/>
          </p:cNvSpPr>
          <p:nvPr>
            <p:ph type="body" sz="quarter" idx="65" hasCustomPrompt="1"/>
          </p:nvPr>
        </p:nvSpPr>
        <p:spPr>
          <a:xfrm>
            <a:off x="6536774"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266" name="Text Placeholder 9">
            <a:extLst>
              <a:ext uri="{FF2B5EF4-FFF2-40B4-BE49-F238E27FC236}">
                <a16:creationId xmlns:a16="http://schemas.microsoft.com/office/drawing/2014/main" id="{060A91CF-F593-D640-CC6B-4548606B1289}"/>
              </a:ext>
            </a:extLst>
          </p:cNvPr>
          <p:cNvSpPr>
            <a:spLocks noGrp="1"/>
          </p:cNvSpPr>
          <p:nvPr>
            <p:ph type="body" sz="quarter" idx="66" hasCustomPrompt="1"/>
          </p:nvPr>
        </p:nvSpPr>
        <p:spPr>
          <a:xfrm>
            <a:off x="249958" y="4056869"/>
            <a:ext cx="1336759" cy="385129"/>
          </a:xfrm>
          <a:prstGeom prst="rect">
            <a:avLst/>
          </a:prstGeom>
        </p:spPr>
        <p:txBody>
          <a:bodyPr anchor="ctr">
            <a:normAutofit/>
          </a:bodyPr>
          <a:lstStyle>
            <a:lvl1pPr algn="ctr">
              <a:defRPr sz="1800">
                <a:solidFill>
                  <a:schemeClr val="accent1"/>
                </a:solidFill>
                <a:latin typeface="+mj-lt"/>
                <a:cs typeface="Arial" panose="020B0604020202020204" pitchFamily="34" charset="0"/>
              </a:defRPr>
            </a:lvl1pPr>
          </a:lstStyle>
          <a:p>
            <a:pPr lvl="0"/>
            <a:r>
              <a:rPr lang="en-GB"/>
              <a:t>Text</a:t>
            </a:r>
            <a:endParaRPr lang="en-US"/>
          </a:p>
        </p:txBody>
      </p:sp>
      <p:sp>
        <p:nvSpPr>
          <p:cNvPr id="267" name="Slide Number Placeholder 4">
            <a:extLst>
              <a:ext uri="{FF2B5EF4-FFF2-40B4-BE49-F238E27FC236}">
                <a16:creationId xmlns:a16="http://schemas.microsoft.com/office/drawing/2014/main" id="{487CAA42-CF5D-7A26-8B4A-79285BCDCB14}"/>
              </a:ext>
            </a:extLst>
          </p:cNvPr>
          <p:cNvSpPr txBox="1">
            <a:spLocks/>
          </p:cNvSpPr>
          <p:nvPr userDrawn="1"/>
        </p:nvSpPr>
        <p:spPr>
          <a:xfrm>
            <a:off x="11170160" y="6356352"/>
            <a:ext cx="519037" cy="365125"/>
          </a:xfrm>
          <a:prstGeom prst="rect">
            <a:avLst/>
          </a:prstGeom>
        </p:spPr>
        <p:txBody>
          <a:bodyPr vert="horz" lIns="0" tIns="60949" rIns="0" bIns="60949" rtlCol="0" anchor="ctr"/>
          <a:lstStyle>
            <a:defPPr>
              <a:defRPr lang="en-US"/>
            </a:defPPr>
            <a:lvl1pPr marL="0" algn="r" defTabSz="1218987" rtl="0" eaLnBrk="1" latinLnBrk="0" hangingPunct="1">
              <a:defRPr sz="8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6E69268-9C8B-4EBF-A9EE-DC5DC2D48DC3}" type="slidenum">
              <a:rPr lang="en-US" sz="800" smtClean="0"/>
              <a:pPr/>
              <a:t>‹#›</a:t>
            </a:fld>
            <a:endParaRPr lang="en-US" sz="800"/>
          </a:p>
        </p:txBody>
      </p:sp>
    </p:spTree>
    <p:extLst>
      <p:ext uri="{BB962C8B-B14F-4D97-AF65-F5344CB8AC3E}">
        <p14:creationId xmlns:p14="http://schemas.microsoft.com/office/powerpoint/2010/main" val="21183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par>
                                <p:cTn id="17" presetID="22" presetClass="entr" presetSubtype="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par>
                                <p:cTn id="20" presetID="22" presetClass="entr" presetSubtype="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amp; graphics 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12922092" y="3341328"/>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12922093" y="3882103"/>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0" name="Text Placeholder 9">
            <a:extLst>
              <a:ext uri="{FF2B5EF4-FFF2-40B4-BE49-F238E27FC236}">
                <a16:creationId xmlns:a16="http://schemas.microsoft.com/office/drawing/2014/main" id="{83323A75-1047-3EDF-CF6C-E92D19A1CED1}"/>
              </a:ext>
            </a:extLst>
          </p:cNvPr>
          <p:cNvSpPr>
            <a:spLocks noGrp="1"/>
          </p:cNvSpPr>
          <p:nvPr>
            <p:ph type="body" sz="quarter" idx="42" hasCustomPrompt="1"/>
          </p:nvPr>
        </p:nvSpPr>
        <p:spPr>
          <a:xfrm>
            <a:off x="1582200"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271" name="Text Placeholder 14">
            <a:extLst>
              <a:ext uri="{FF2B5EF4-FFF2-40B4-BE49-F238E27FC236}">
                <a16:creationId xmlns:a16="http://schemas.microsoft.com/office/drawing/2014/main" id="{A1EB85B0-5A28-2E4F-9B9D-E76C40A4EBC4}"/>
              </a:ext>
            </a:extLst>
          </p:cNvPr>
          <p:cNvSpPr>
            <a:spLocks noGrp="1"/>
          </p:cNvSpPr>
          <p:nvPr>
            <p:ph type="body" sz="quarter" idx="43" hasCustomPrompt="1"/>
          </p:nvPr>
        </p:nvSpPr>
        <p:spPr>
          <a:xfrm>
            <a:off x="158220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272" name="Text Placeholder 9">
            <a:extLst>
              <a:ext uri="{FF2B5EF4-FFF2-40B4-BE49-F238E27FC236}">
                <a16:creationId xmlns:a16="http://schemas.microsoft.com/office/drawing/2014/main" id="{2756BB0A-6E75-40FD-92AB-01E6B074AC99}"/>
              </a:ext>
            </a:extLst>
          </p:cNvPr>
          <p:cNvSpPr>
            <a:spLocks noGrp="1"/>
          </p:cNvSpPr>
          <p:nvPr>
            <p:ph type="body" sz="quarter" idx="44" hasCustomPrompt="1"/>
          </p:nvPr>
        </p:nvSpPr>
        <p:spPr>
          <a:xfrm>
            <a:off x="12938541" y="4496796"/>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3" name="Text Placeholder 14">
            <a:extLst>
              <a:ext uri="{FF2B5EF4-FFF2-40B4-BE49-F238E27FC236}">
                <a16:creationId xmlns:a16="http://schemas.microsoft.com/office/drawing/2014/main" id="{DD767A25-689B-7620-22AB-7C23A2BC2396}"/>
              </a:ext>
            </a:extLst>
          </p:cNvPr>
          <p:cNvSpPr>
            <a:spLocks noGrp="1"/>
          </p:cNvSpPr>
          <p:nvPr>
            <p:ph type="body" sz="quarter" idx="45" hasCustomPrompt="1"/>
          </p:nvPr>
        </p:nvSpPr>
        <p:spPr>
          <a:xfrm>
            <a:off x="12938542" y="5037571"/>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5" name="Text Placeholder 9">
            <a:extLst>
              <a:ext uri="{FF2B5EF4-FFF2-40B4-BE49-F238E27FC236}">
                <a16:creationId xmlns:a16="http://schemas.microsoft.com/office/drawing/2014/main" id="{0E60AA2A-B68C-30A3-169A-37508B722EDD}"/>
              </a:ext>
            </a:extLst>
          </p:cNvPr>
          <p:cNvSpPr>
            <a:spLocks noGrp="1"/>
          </p:cNvSpPr>
          <p:nvPr>
            <p:ph type="body" sz="quarter" idx="46" hasCustomPrompt="1"/>
          </p:nvPr>
        </p:nvSpPr>
        <p:spPr>
          <a:xfrm>
            <a:off x="19874430" y="3341328"/>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6" name="Text Placeholder 14">
            <a:extLst>
              <a:ext uri="{FF2B5EF4-FFF2-40B4-BE49-F238E27FC236}">
                <a16:creationId xmlns:a16="http://schemas.microsoft.com/office/drawing/2014/main" id="{8AC5EC00-0832-7F7B-9E35-EFAF0DED63C5}"/>
              </a:ext>
            </a:extLst>
          </p:cNvPr>
          <p:cNvSpPr>
            <a:spLocks noGrp="1"/>
          </p:cNvSpPr>
          <p:nvPr>
            <p:ph type="body" sz="quarter" idx="47" hasCustomPrompt="1"/>
          </p:nvPr>
        </p:nvSpPr>
        <p:spPr>
          <a:xfrm>
            <a:off x="19874430" y="3882103"/>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7" name="Text Placeholder 9">
            <a:extLst>
              <a:ext uri="{FF2B5EF4-FFF2-40B4-BE49-F238E27FC236}">
                <a16:creationId xmlns:a16="http://schemas.microsoft.com/office/drawing/2014/main" id="{7AB27D6E-302B-FB3A-964F-CB2D62650FF0}"/>
              </a:ext>
            </a:extLst>
          </p:cNvPr>
          <p:cNvSpPr>
            <a:spLocks noGrp="1"/>
          </p:cNvSpPr>
          <p:nvPr>
            <p:ph type="body" sz="quarter" idx="48" hasCustomPrompt="1"/>
          </p:nvPr>
        </p:nvSpPr>
        <p:spPr>
          <a:xfrm>
            <a:off x="19874430" y="1837202"/>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8" name="Text Placeholder 14">
            <a:extLst>
              <a:ext uri="{FF2B5EF4-FFF2-40B4-BE49-F238E27FC236}">
                <a16:creationId xmlns:a16="http://schemas.microsoft.com/office/drawing/2014/main" id="{99BA82F3-F974-9ECB-2C83-6461E0136201}"/>
              </a:ext>
            </a:extLst>
          </p:cNvPr>
          <p:cNvSpPr>
            <a:spLocks noGrp="1"/>
          </p:cNvSpPr>
          <p:nvPr>
            <p:ph type="body" sz="quarter" idx="49" hasCustomPrompt="1"/>
          </p:nvPr>
        </p:nvSpPr>
        <p:spPr>
          <a:xfrm>
            <a:off x="19874430" y="2377977"/>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9" name="Text Placeholder 9">
            <a:extLst>
              <a:ext uri="{FF2B5EF4-FFF2-40B4-BE49-F238E27FC236}">
                <a16:creationId xmlns:a16="http://schemas.microsoft.com/office/drawing/2014/main" id="{6BC2AC91-7B2B-5B08-32E0-401F2926F5A6}"/>
              </a:ext>
            </a:extLst>
          </p:cNvPr>
          <p:cNvSpPr>
            <a:spLocks noGrp="1"/>
          </p:cNvSpPr>
          <p:nvPr>
            <p:ph type="body" sz="quarter" idx="50" hasCustomPrompt="1"/>
          </p:nvPr>
        </p:nvSpPr>
        <p:spPr>
          <a:xfrm>
            <a:off x="19874430" y="4496796"/>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80" name="Text Placeholder 14">
            <a:extLst>
              <a:ext uri="{FF2B5EF4-FFF2-40B4-BE49-F238E27FC236}">
                <a16:creationId xmlns:a16="http://schemas.microsoft.com/office/drawing/2014/main" id="{1012F85F-C345-9E28-FF5A-C2CD6EF8148B}"/>
              </a:ext>
            </a:extLst>
          </p:cNvPr>
          <p:cNvSpPr>
            <a:spLocks noGrp="1"/>
          </p:cNvSpPr>
          <p:nvPr>
            <p:ph type="body" sz="quarter" idx="51" hasCustomPrompt="1"/>
          </p:nvPr>
        </p:nvSpPr>
        <p:spPr>
          <a:xfrm>
            <a:off x="19874430" y="5037571"/>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4" name="Freeform 13">
            <a:extLst>
              <a:ext uri="{FF2B5EF4-FFF2-40B4-BE49-F238E27FC236}">
                <a16:creationId xmlns:a16="http://schemas.microsoft.com/office/drawing/2014/main" id="{66373592-5922-C282-0194-0FDCFC7B7745}"/>
              </a:ext>
            </a:extLst>
          </p:cNvPr>
          <p:cNvSpPr>
            <a:spLocks/>
          </p:cNvSpPr>
          <p:nvPr userDrawn="1"/>
        </p:nvSpPr>
        <p:spPr bwMode="auto">
          <a:xfrm>
            <a:off x="5776657"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chemeClr val="accent3"/>
              </a:gs>
              <a:gs pos="100000">
                <a:schemeClr val="accent4"/>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5" name="Freeform 14">
            <a:extLst>
              <a:ext uri="{FF2B5EF4-FFF2-40B4-BE49-F238E27FC236}">
                <a16:creationId xmlns:a16="http://schemas.microsoft.com/office/drawing/2014/main" id="{5CD4C299-64A4-2F09-6301-0855A82B4754}"/>
              </a:ext>
            </a:extLst>
          </p:cNvPr>
          <p:cNvSpPr>
            <a:spLocks/>
          </p:cNvSpPr>
          <p:nvPr userDrawn="1"/>
        </p:nvSpPr>
        <p:spPr bwMode="auto">
          <a:xfrm>
            <a:off x="4154318"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chemeClr val="accent2"/>
              </a:gs>
              <a:gs pos="100000">
                <a:schemeClr val="accent3"/>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6" name="Freeform 15">
            <a:extLst>
              <a:ext uri="{FF2B5EF4-FFF2-40B4-BE49-F238E27FC236}">
                <a16:creationId xmlns:a16="http://schemas.microsoft.com/office/drawing/2014/main" id="{00EB790F-E3A2-C92E-043F-8C2D9BACD245}"/>
              </a:ext>
            </a:extLst>
          </p:cNvPr>
          <p:cNvSpPr>
            <a:spLocks/>
          </p:cNvSpPr>
          <p:nvPr userDrawn="1"/>
        </p:nvSpPr>
        <p:spPr bwMode="auto">
          <a:xfrm>
            <a:off x="909644"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flip="none" rotWithShape="1">
            <a:gsLst>
              <a:gs pos="0">
                <a:schemeClr val="tx2"/>
              </a:gs>
              <a:gs pos="100000">
                <a:schemeClr val="accent1"/>
              </a:gs>
            </a:gsLst>
            <a:lin ang="0" scaled="1"/>
            <a:tileRect/>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4" name="Freeform 16">
            <a:extLst>
              <a:ext uri="{FF2B5EF4-FFF2-40B4-BE49-F238E27FC236}">
                <a16:creationId xmlns:a16="http://schemas.microsoft.com/office/drawing/2014/main" id="{A38DE1F6-C4CE-916C-1FEF-2E28250FC57E}"/>
              </a:ext>
            </a:extLst>
          </p:cNvPr>
          <p:cNvSpPr>
            <a:spLocks/>
          </p:cNvSpPr>
          <p:nvPr userDrawn="1"/>
        </p:nvSpPr>
        <p:spPr bwMode="auto">
          <a:xfrm>
            <a:off x="2531982"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a:gsLst>
              <a:gs pos="0">
                <a:schemeClr val="accent1"/>
              </a:gs>
              <a:gs pos="100000">
                <a:schemeClr val="accent2"/>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6" name="Freeform 17">
            <a:extLst>
              <a:ext uri="{FF2B5EF4-FFF2-40B4-BE49-F238E27FC236}">
                <a16:creationId xmlns:a16="http://schemas.microsoft.com/office/drawing/2014/main" id="{5B1C2A4A-BC84-B3C8-2CB7-75D4362D7D68}"/>
              </a:ext>
            </a:extLst>
          </p:cNvPr>
          <p:cNvSpPr>
            <a:spLocks/>
          </p:cNvSpPr>
          <p:nvPr userDrawn="1"/>
        </p:nvSpPr>
        <p:spPr bwMode="auto">
          <a:xfrm>
            <a:off x="7398993" y="4037215"/>
            <a:ext cx="1716688" cy="404783"/>
          </a:xfrm>
          <a:custGeom>
            <a:avLst/>
            <a:gdLst>
              <a:gd name="T0" fmla="*/ 1021 w 1034"/>
              <a:gd name="T1" fmla="*/ 254 h 462"/>
              <a:gd name="T2" fmla="*/ 1021 w 1034"/>
              <a:gd name="T3" fmla="*/ 208 h 462"/>
              <a:gd name="T4" fmla="*/ 992 w 1034"/>
              <a:gd name="T5" fmla="*/ 180 h 462"/>
              <a:gd name="T6" fmla="*/ 970 w 1034"/>
              <a:gd name="T7" fmla="*/ 125 h 462"/>
              <a:gd name="T8" fmla="*/ 970 w 1034"/>
              <a:gd name="T9" fmla="*/ 32 h 462"/>
              <a:gd name="T10" fmla="*/ 938 w 1034"/>
              <a:gd name="T11" fmla="*/ 0 h 462"/>
              <a:gd name="T12" fmla="*/ 32 w 1034"/>
              <a:gd name="T13" fmla="*/ 0 h 462"/>
              <a:gd name="T14" fmla="*/ 0 w 1034"/>
              <a:gd name="T15" fmla="*/ 32 h 462"/>
              <a:gd name="T16" fmla="*/ 0 w 1034"/>
              <a:gd name="T17" fmla="*/ 122 h 462"/>
              <a:gd name="T18" fmla="*/ 23 w 1034"/>
              <a:gd name="T19" fmla="*/ 176 h 462"/>
              <a:gd name="T20" fmla="*/ 55 w 1034"/>
              <a:gd name="T21" fmla="*/ 208 h 462"/>
              <a:gd name="T22" fmla="*/ 55 w 1034"/>
              <a:gd name="T23" fmla="*/ 254 h 462"/>
              <a:gd name="T24" fmla="*/ 23 w 1034"/>
              <a:gd name="T25" fmla="*/ 286 h 462"/>
              <a:gd name="T26" fmla="*/ 0 w 1034"/>
              <a:gd name="T27" fmla="*/ 340 h 462"/>
              <a:gd name="T28" fmla="*/ 0 w 1034"/>
              <a:gd name="T29" fmla="*/ 430 h 462"/>
              <a:gd name="T30" fmla="*/ 32 w 1034"/>
              <a:gd name="T31" fmla="*/ 462 h 462"/>
              <a:gd name="T32" fmla="*/ 938 w 1034"/>
              <a:gd name="T33" fmla="*/ 462 h 462"/>
              <a:gd name="T34" fmla="*/ 970 w 1034"/>
              <a:gd name="T35" fmla="*/ 430 h 462"/>
              <a:gd name="T36" fmla="*/ 970 w 1034"/>
              <a:gd name="T37" fmla="*/ 337 h 462"/>
              <a:gd name="T38" fmla="*/ 992 w 1034"/>
              <a:gd name="T39" fmla="*/ 282 h 462"/>
              <a:gd name="T40" fmla="*/ 1021 w 1034"/>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4" h="462">
                <a:moveTo>
                  <a:pt x="1021" y="254"/>
                </a:moveTo>
                <a:cubicBezTo>
                  <a:pt x="1034" y="241"/>
                  <a:pt x="1034" y="221"/>
                  <a:pt x="1021" y="208"/>
                </a:cubicBezTo>
                <a:cubicBezTo>
                  <a:pt x="992" y="180"/>
                  <a:pt x="992" y="180"/>
                  <a:pt x="992" y="180"/>
                </a:cubicBezTo>
                <a:cubicBezTo>
                  <a:pt x="980" y="167"/>
                  <a:pt x="970" y="142"/>
                  <a:pt x="970" y="125"/>
                </a:cubicBezTo>
                <a:cubicBezTo>
                  <a:pt x="970" y="32"/>
                  <a:pt x="970" y="32"/>
                  <a:pt x="970" y="32"/>
                </a:cubicBezTo>
                <a:cubicBezTo>
                  <a:pt x="970" y="14"/>
                  <a:pt x="955" y="0"/>
                  <a:pt x="938"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8" y="462"/>
                  <a:pt x="938" y="462"/>
                  <a:pt x="938" y="462"/>
                </a:cubicBezTo>
                <a:cubicBezTo>
                  <a:pt x="955" y="462"/>
                  <a:pt x="970" y="448"/>
                  <a:pt x="970" y="430"/>
                </a:cubicBezTo>
                <a:cubicBezTo>
                  <a:pt x="970" y="337"/>
                  <a:pt x="970" y="337"/>
                  <a:pt x="970" y="337"/>
                </a:cubicBezTo>
                <a:cubicBezTo>
                  <a:pt x="970" y="319"/>
                  <a:pt x="980" y="295"/>
                  <a:pt x="992" y="282"/>
                </a:cubicBezTo>
                <a:lnTo>
                  <a:pt x="1021" y="254"/>
                </a:lnTo>
                <a:close/>
              </a:path>
            </a:pathLst>
          </a:custGeom>
          <a:gradFill>
            <a:gsLst>
              <a:gs pos="0">
                <a:schemeClr val="accent5"/>
              </a:gs>
              <a:gs pos="100000">
                <a:schemeClr val="accent6"/>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F739E6E5-779A-36FA-0A04-626CC8C3C9E8}"/>
              </a:ext>
            </a:extLst>
          </p:cNvPr>
          <p:cNvGrpSpPr/>
          <p:nvPr userDrawn="1"/>
        </p:nvGrpSpPr>
        <p:grpSpPr>
          <a:xfrm>
            <a:off x="872119" y="2074005"/>
            <a:ext cx="837774" cy="1663845"/>
            <a:chOff x="2380027" y="1535192"/>
            <a:chExt cx="802888" cy="1594976"/>
          </a:xfrm>
        </p:grpSpPr>
        <p:cxnSp>
          <p:nvCxnSpPr>
            <p:cNvPr id="23" name="Straight Connector 22">
              <a:extLst>
                <a:ext uri="{FF2B5EF4-FFF2-40B4-BE49-F238E27FC236}">
                  <a16:creationId xmlns:a16="http://schemas.microsoft.com/office/drawing/2014/main" id="{6BD0B291-8FAF-00CE-93CD-D425CF6CE5FE}"/>
                </a:ext>
              </a:extLst>
            </p:cNvPr>
            <p:cNvCxnSpPr/>
            <p:nvPr/>
          </p:nvCxnSpPr>
          <p:spPr>
            <a:xfrm flipV="1">
              <a:off x="2782044" y="2338080"/>
              <a:ext cx="0" cy="79208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485811C-5727-7A22-0B5A-1508FEC0DE18}"/>
                </a:ext>
              </a:extLst>
            </p:cNvPr>
            <p:cNvSpPr/>
            <p:nvPr/>
          </p:nvSpPr>
          <p:spPr>
            <a:xfrm>
              <a:off x="2380027" y="1535192"/>
              <a:ext cx="802888" cy="802888"/>
            </a:xfrm>
            <a:prstGeom prst="ellipse">
              <a:avLst/>
            </a:prstGeom>
            <a:noFill/>
            <a:ln w="12700">
              <a:gradFill flip="none" rotWithShape="1">
                <a:gsLst>
                  <a:gs pos="0">
                    <a:schemeClr val="tx2"/>
                  </a:gs>
                  <a:gs pos="100000">
                    <a:schemeClr val="accent1"/>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5" name="Group 24">
            <a:extLst>
              <a:ext uri="{FF2B5EF4-FFF2-40B4-BE49-F238E27FC236}">
                <a16:creationId xmlns:a16="http://schemas.microsoft.com/office/drawing/2014/main" id="{6B63DE47-64CC-D94D-46E0-47DE7B18B624}"/>
              </a:ext>
            </a:extLst>
          </p:cNvPr>
          <p:cNvGrpSpPr/>
          <p:nvPr userDrawn="1"/>
        </p:nvGrpSpPr>
        <p:grpSpPr>
          <a:xfrm>
            <a:off x="2166230" y="4789492"/>
            <a:ext cx="837774" cy="1663845"/>
            <a:chOff x="3979412" y="4138280"/>
            <a:chExt cx="802888" cy="1594976"/>
          </a:xfrm>
        </p:grpSpPr>
        <p:cxnSp>
          <p:nvCxnSpPr>
            <p:cNvPr id="26" name="Straight Connector 25">
              <a:extLst>
                <a:ext uri="{FF2B5EF4-FFF2-40B4-BE49-F238E27FC236}">
                  <a16:creationId xmlns:a16="http://schemas.microsoft.com/office/drawing/2014/main" id="{A8F8BF87-EEB4-4670-D036-A4EEA9D3F181}"/>
                </a:ext>
              </a:extLst>
            </p:cNvPr>
            <p:cNvCxnSpPr/>
            <p:nvPr/>
          </p:nvCxnSpPr>
          <p:spPr>
            <a:xfrm>
              <a:off x="4381429" y="4138280"/>
              <a:ext cx="0" cy="792088"/>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31FD3F1-F239-A617-829D-F5196E1AF6FE}"/>
                </a:ext>
              </a:extLst>
            </p:cNvPr>
            <p:cNvSpPr/>
            <p:nvPr/>
          </p:nvSpPr>
          <p:spPr>
            <a:xfrm flipV="1">
              <a:off x="3979412" y="4930368"/>
              <a:ext cx="802888" cy="802888"/>
            </a:xfrm>
            <a:prstGeom prst="ellipse">
              <a:avLst/>
            </a:prstGeom>
            <a:noFill/>
            <a:ln w="12700">
              <a:gradFill flip="none" rotWithShape="1">
                <a:gsLst>
                  <a:gs pos="0">
                    <a:schemeClr val="accent1"/>
                  </a:gs>
                  <a:gs pos="100000">
                    <a:schemeClr val="accent2"/>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 name="Group 27">
            <a:extLst>
              <a:ext uri="{FF2B5EF4-FFF2-40B4-BE49-F238E27FC236}">
                <a16:creationId xmlns:a16="http://schemas.microsoft.com/office/drawing/2014/main" id="{85EA60F8-BD50-C6D3-3F82-0E17B88C2BD3}"/>
              </a:ext>
            </a:extLst>
          </p:cNvPr>
          <p:cNvGrpSpPr/>
          <p:nvPr userDrawn="1"/>
        </p:nvGrpSpPr>
        <p:grpSpPr>
          <a:xfrm>
            <a:off x="4083586" y="2074005"/>
            <a:ext cx="837774" cy="1663845"/>
            <a:chOff x="5457764" y="1535192"/>
            <a:chExt cx="802888" cy="1594976"/>
          </a:xfrm>
        </p:grpSpPr>
        <p:cxnSp>
          <p:nvCxnSpPr>
            <p:cNvPr id="274" name="Straight Connector 273">
              <a:extLst>
                <a:ext uri="{FF2B5EF4-FFF2-40B4-BE49-F238E27FC236}">
                  <a16:creationId xmlns:a16="http://schemas.microsoft.com/office/drawing/2014/main" id="{1DE74CF1-783F-F9A4-3824-1CC775A03738}"/>
                </a:ext>
              </a:extLst>
            </p:cNvPr>
            <p:cNvCxnSpPr/>
            <p:nvPr/>
          </p:nvCxnSpPr>
          <p:spPr>
            <a:xfrm flipV="1">
              <a:off x="5859781" y="2338080"/>
              <a:ext cx="0" cy="792088"/>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81" name="Oval 280">
              <a:extLst>
                <a:ext uri="{FF2B5EF4-FFF2-40B4-BE49-F238E27FC236}">
                  <a16:creationId xmlns:a16="http://schemas.microsoft.com/office/drawing/2014/main" id="{321D6AC4-04E7-8D7A-5A9D-FB1C2849A182}"/>
                </a:ext>
              </a:extLst>
            </p:cNvPr>
            <p:cNvSpPr/>
            <p:nvPr/>
          </p:nvSpPr>
          <p:spPr>
            <a:xfrm>
              <a:off x="5457764" y="1535192"/>
              <a:ext cx="802888" cy="802888"/>
            </a:xfrm>
            <a:prstGeom prst="ellipse">
              <a:avLst/>
            </a:prstGeom>
            <a:noFill/>
            <a:ln w="12700">
              <a:gradFill flip="none" rotWithShape="1">
                <a:gsLst>
                  <a:gs pos="0">
                    <a:schemeClr val="accent2"/>
                  </a:gs>
                  <a:gs pos="100000">
                    <a:schemeClr val="accent3"/>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2" name="Group 281">
            <a:extLst>
              <a:ext uri="{FF2B5EF4-FFF2-40B4-BE49-F238E27FC236}">
                <a16:creationId xmlns:a16="http://schemas.microsoft.com/office/drawing/2014/main" id="{4D657A32-3B00-56A1-053A-E72C90FD0311}"/>
              </a:ext>
            </a:extLst>
          </p:cNvPr>
          <p:cNvGrpSpPr/>
          <p:nvPr userDrawn="1"/>
        </p:nvGrpSpPr>
        <p:grpSpPr>
          <a:xfrm>
            <a:off x="5397623" y="4789492"/>
            <a:ext cx="837774" cy="1663845"/>
            <a:chOff x="7057149" y="4138280"/>
            <a:chExt cx="802888" cy="1594976"/>
          </a:xfrm>
        </p:grpSpPr>
        <p:cxnSp>
          <p:nvCxnSpPr>
            <p:cNvPr id="283" name="Straight Connector 282">
              <a:extLst>
                <a:ext uri="{FF2B5EF4-FFF2-40B4-BE49-F238E27FC236}">
                  <a16:creationId xmlns:a16="http://schemas.microsoft.com/office/drawing/2014/main" id="{578B16FC-0140-CC44-B810-D8FC7849AA86}"/>
                </a:ext>
              </a:extLst>
            </p:cNvPr>
            <p:cNvCxnSpPr/>
            <p:nvPr/>
          </p:nvCxnSpPr>
          <p:spPr>
            <a:xfrm>
              <a:off x="7459166" y="4138280"/>
              <a:ext cx="0" cy="792088"/>
            </a:xfrm>
            <a:prstGeom prst="line">
              <a:avLst/>
            </a:prstGeom>
            <a:ln w="1270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284" name="Oval 283">
              <a:extLst>
                <a:ext uri="{FF2B5EF4-FFF2-40B4-BE49-F238E27FC236}">
                  <a16:creationId xmlns:a16="http://schemas.microsoft.com/office/drawing/2014/main" id="{FF921410-4268-7704-A5AC-DFA4BADE9AA9}"/>
                </a:ext>
              </a:extLst>
            </p:cNvPr>
            <p:cNvSpPr/>
            <p:nvPr/>
          </p:nvSpPr>
          <p:spPr>
            <a:xfrm flipV="1">
              <a:off x="7057149" y="4930368"/>
              <a:ext cx="802888" cy="802888"/>
            </a:xfrm>
            <a:prstGeom prst="ellipse">
              <a:avLst/>
            </a:prstGeom>
            <a:noFill/>
            <a:ln w="12700">
              <a:gradFill flip="none" rotWithShape="1">
                <a:gsLst>
                  <a:gs pos="0">
                    <a:schemeClr val="accent3"/>
                  </a:gs>
                  <a:gs pos="100000">
                    <a:schemeClr val="accent5"/>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5" name="Group 284">
            <a:extLst>
              <a:ext uri="{FF2B5EF4-FFF2-40B4-BE49-F238E27FC236}">
                <a16:creationId xmlns:a16="http://schemas.microsoft.com/office/drawing/2014/main" id="{0A47D9F7-D6D0-71BB-FAE8-74C92C069D92}"/>
              </a:ext>
            </a:extLst>
          </p:cNvPr>
          <p:cNvGrpSpPr/>
          <p:nvPr userDrawn="1"/>
        </p:nvGrpSpPr>
        <p:grpSpPr>
          <a:xfrm>
            <a:off x="7353230" y="2074005"/>
            <a:ext cx="837774" cy="1663845"/>
            <a:chOff x="8591257" y="1535192"/>
            <a:chExt cx="802888" cy="1594976"/>
          </a:xfrm>
        </p:grpSpPr>
        <p:cxnSp>
          <p:nvCxnSpPr>
            <p:cNvPr id="286" name="Straight Connector 285">
              <a:extLst>
                <a:ext uri="{FF2B5EF4-FFF2-40B4-BE49-F238E27FC236}">
                  <a16:creationId xmlns:a16="http://schemas.microsoft.com/office/drawing/2014/main" id="{6F499C5F-9465-2993-BF80-39AFF9D2B611}"/>
                </a:ext>
              </a:extLst>
            </p:cNvPr>
            <p:cNvCxnSpPr/>
            <p:nvPr/>
          </p:nvCxnSpPr>
          <p:spPr>
            <a:xfrm flipV="1">
              <a:off x="8993274" y="2338080"/>
              <a:ext cx="0" cy="792088"/>
            </a:xfrm>
            <a:prstGeom prst="line">
              <a:avLst/>
            </a:prstGeom>
            <a:ln w="1270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287" name="Oval 286">
              <a:extLst>
                <a:ext uri="{FF2B5EF4-FFF2-40B4-BE49-F238E27FC236}">
                  <a16:creationId xmlns:a16="http://schemas.microsoft.com/office/drawing/2014/main" id="{6A8E9EE1-7D41-01A2-B328-E0395DA4E38E}"/>
                </a:ext>
              </a:extLst>
            </p:cNvPr>
            <p:cNvSpPr/>
            <p:nvPr/>
          </p:nvSpPr>
          <p:spPr>
            <a:xfrm>
              <a:off x="8591257" y="1535192"/>
              <a:ext cx="802888" cy="802888"/>
            </a:xfrm>
            <a:prstGeom prst="ellipse">
              <a:avLst/>
            </a:prstGeom>
            <a:noFill/>
            <a:ln w="12700">
              <a:gradFill flip="none" rotWithShape="1">
                <a:gsLst>
                  <a:gs pos="0">
                    <a:schemeClr val="accent5"/>
                  </a:gs>
                  <a:gs pos="100000">
                    <a:schemeClr val="accent6"/>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298" name="Freeform 15">
            <a:extLst>
              <a:ext uri="{FF2B5EF4-FFF2-40B4-BE49-F238E27FC236}">
                <a16:creationId xmlns:a16="http://schemas.microsoft.com/office/drawing/2014/main" id="{CDF23BEA-F9B9-D55F-184B-125DD08BE0CE}"/>
              </a:ext>
            </a:extLst>
          </p:cNvPr>
          <p:cNvSpPr>
            <a:spLocks noEditPoints="1"/>
          </p:cNvSpPr>
          <p:nvPr userDrawn="1"/>
        </p:nvSpPr>
        <p:spPr bwMode="auto">
          <a:xfrm>
            <a:off x="5746994" y="5813685"/>
            <a:ext cx="143859" cy="476970"/>
          </a:xfrm>
          <a:custGeom>
            <a:avLst/>
            <a:gdLst>
              <a:gd name="T0" fmla="*/ 32 w 256"/>
              <a:gd name="T1" fmla="*/ 646 h 849"/>
              <a:gd name="T2" fmla="*/ 223 w 256"/>
              <a:gd name="T3" fmla="*/ 646 h 849"/>
              <a:gd name="T4" fmla="*/ 136 w 256"/>
              <a:gd name="T5" fmla="*/ 351 h 849"/>
              <a:gd name="T6" fmla="*/ 125 w 256"/>
              <a:gd name="T7" fmla="*/ 348 h 849"/>
              <a:gd name="T8" fmla="*/ 120 w 256"/>
              <a:gd name="T9" fmla="*/ 337 h 849"/>
              <a:gd name="T10" fmla="*/ 125 w 256"/>
              <a:gd name="T11" fmla="*/ 324 h 849"/>
              <a:gd name="T12" fmla="*/ 136 w 256"/>
              <a:gd name="T13" fmla="*/ 320 h 849"/>
              <a:gd name="T14" fmla="*/ 147 w 256"/>
              <a:gd name="T15" fmla="*/ 191 h 849"/>
              <a:gd name="T16" fmla="*/ 56 w 256"/>
              <a:gd name="T17" fmla="*/ 31 h 849"/>
              <a:gd name="T18" fmla="*/ 45 w 256"/>
              <a:gd name="T19" fmla="*/ 37 h 849"/>
              <a:gd name="T20" fmla="*/ 40 w 256"/>
              <a:gd name="T21" fmla="*/ 48 h 849"/>
              <a:gd name="T22" fmla="*/ 42 w 256"/>
              <a:gd name="T23" fmla="*/ 53 h 849"/>
              <a:gd name="T24" fmla="*/ 42 w 256"/>
              <a:gd name="T25" fmla="*/ 55 h 849"/>
              <a:gd name="T26" fmla="*/ 87 w 256"/>
              <a:gd name="T27" fmla="*/ 155 h 849"/>
              <a:gd name="T28" fmla="*/ 94 w 256"/>
              <a:gd name="T29" fmla="*/ 158 h 849"/>
              <a:gd name="T30" fmla="*/ 158 w 256"/>
              <a:gd name="T31" fmla="*/ 160 h 849"/>
              <a:gd name="T32" fmla="*/ 167 w 256"/>
              <a:gd name="T33" fmla="*/ 157 h 849"/>
              <a:gd name="T34" fmla="*/ 172 w 256"/>
              <a:gd name="T35" fmla="*/ 151 h 849"/>
              <a:gd name="T36" fmla="*/ 214 w 256"/>
              <a:gd name="T37" fmla="*/ 55 h 849"/>
              <a:gd name="T38" fmla="*/ 216 w 256"/>
              <a:gd name="T39" fmla="*/ 49 h 849"/>
              <a:gd name="T40" fmla="*/ 214 w 256"/>
              <a:gd name="T41" fmla="*/ 42 h 849"/>
              <a:gd name="T42" fmla="*/ 207 w 256"/>
              <a:gd name="T43" fmla="*/ 33 h 849"/>
              <a:gd name="T44" fmla="*/ 56 w 256"/>
              <a:gd name="T45" fmla="*/ 31 h 849"/>
              <a:gd name="T46" fmla="*/ 201 w 256"/>
              <a:gd name="T47" fmla="*/ 0 h 849"/>
              <a:gd name="T48" fmla="*/ 234 w 256"/>
              <a:gd name="T49" fmla="*/ 13 h 849"/>
              <a:gd name="T50" fmla="*/ 249 w 256"/>
              <a:gd name="T51" fmla="*/ 48 h 849"/>
              <a:gd name="T52" fmla="*/ 243 w 256"/>
              <a:gd name="T53" fmla="*/ 69 h 849"/>
              <a:gd name="T54" fmla="*/ 200 w 256"/>
              <a:gd name="T55" fmla="*/ 166 h 849"/>
              <a:gd name="T56" fmla="*/ 187 w 256"/>
              <a:gd name="T57" fmla="*/ 182 h 849"/>
              <a:gd name="T58" fmla="*/ 201 w 256"/>
              <a:gd name="T59" fmla="*/ 320 h 849"/>
              <a:gd name="T60" fmla="*/ 238 w 256"/>
              <a:gd name="T61" fmla="*/ 322 h 849"/>
              <a:gd name="T62" fmla="*/ 247 w 256"/>
              <a:gd name="T63" fmla="*/ 329 h 849"/>
              <a:gd name="T64" fmla="*/ 247 w 256"/>
              <a:gd name="T65" fmla="*/ 342 h 849"/>
              <a:gd name="T66" fmla="*/ 238 w 256"/>
              <a:gd name="T67" fmla="*/ 351 h 849"/>
              <a:gd name="T68" fmla="*/ 207 w 256"/>
              <a:gd name="T69" fmla="*/ 351 h 849"/>
              <a:gd name="T70" fmla="*/ 256 w 256"/>
              <a:gd name="T71" fmla="*/ 646 h 849"/>
              <a:gd name="T72" fmla="*/ 256 w 256"/>
              <a:gd name="T73" fmla="*/ 653 h 849"/>
              <a:gd name="T74" fmla="*/ 254 w 256"/>
              <a:gd name="T75" fmla="*/ 657 h 849"/>
              <a:gd name="T76" fmla="*/ 141 w 256"/>
              <a:gd name="T77" fmla="*/ 840 h 849"/>
              <a:gd name="T78" fmla="*/ 134 w 256"/>
              <a:gd name="T79" fmla="*/ 848 h 849"/>
              <a:gd name="T80" fmla="*/ 123 w 256"/>
              <a:gd name="T81" fmla="*/ 848 h 849"/>
              <a:gd name="T82" fmla="*/ 114 w 256"/>
              <a:gd name="T83" fmla="*/ 840 h 849"/>
              <a:gd name="T84" fmla="*/ 2 w 256"/>
              <a:gd name="T85" fmla="*/ 657 h 849"/>
              <a:gd name="T86" fmla="*/ 0 w 256"/>
              <a:gd name="T87" fmla="*/ 653 h 849"/>
              <a:gd name="T88" fmla="*/ 0 w 256"/>
              <a:gd name="T89" fmla="*/ 646 h 849"/>
              <a:gd name="T90" fmla="*/ 78 w 256"/>
              <a:gd name="T91" fmla="*/ 188 h 849"/>
              <a:gd name="T92" fmla="*/ 62 w 256"/>
              <a:gd name="T93" fmla="*/ 175 h 849"/>
              <a:gd name="T94" fmla="*/ 56 w 256"/>
              <a:gd name="T95" fmla="*/ 166 h 849"/>
              <a:gd name="T96" fmla="*/ 9 w 256"/>
              <a:gd name="T97" fmla="*/ 58 h 849"/>
              <a:gd name="T98" fmla="*/ 12 w 256"/>
              <a:gd name="T99" fmla="*/ 29 h 849"/>
              <a:gd name="T100" fmla="*/ 36 w 256"/>
              <a:gd name="T101" fmla="*/ 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849">
                <a:moveTo>
                  <a:pt x="109" y="191"/>
                </a:moveTo>
                <a:lnTo>
                  <a:pt x="32" y="646"/>
                </a:lnTo>
                <a:lnTo>
                  <a:pt x="129" y="802"/>
                </a:lnTo>
                <a:lnTo>
                  <a:pt x="223" y="646"/>
                </a:lnTo>
                <a:lnTo>
                  <a:pt x="174" y="351"/>
                </a:lnTo>
                <a:lnTo>
                  <a:pt x="136" y="351"/>
                </a:lnTo>
                <a:lnTo>
                  <a:pt x="131" y="351"/>
                </a:lnTo>
                <a:lnTo>
                  <a:pt x="125" y="348"/>
                </a:lnTo>
                <a:lnTo>
                  <a:pt x="121" y="342"/>
                </a:lnTo>
                <a:lnTo>
                  <a:pt x="120" y="337"/>
                </a:lnTo>
                <a:lnTo>
                  <a:pt x="121" y="329"/>
                </a:lnTo>
                <a:lnTo>
                  <a:pt x="125" y="324"/>
                </a:lnTo>
                <a:lnTo>
                  <a:pt x="131" y="322"/>
                </a:lnTo>
                <a:lnTo>
                  <a:pt x="136" y="320"/>
                </a:lnTo>
                <a:lnTo>
                  <a:pt x="169" y="320"/>
                </a:lnTo>
                <a:lnTo>
                  <a:pt x="147" y="191"/>
                </a:lnTo>
                <a:lnTo>
                  <a:pt x="109" y="191"/>
                </a:lnTo>
                <a:close/>
                <a:moveTo>
                  <a:pt x="56" y="31"/>
                </a:moveTo>
                <a:lnTo>
                  <a:pt x="49" y="33"/>
                </a:lnTo>
                <a:lnTo>
                  <a:pt x="45" y="37"/>
                </a:lnTo>
                <a:lnTo>
                  <a:pt x="42" y="42"/>
                </a:lnTo>
                <a:lnTo>
                  <a:pt x="40" y="48"/>
                </a:lnTo>
                <a:lnTo>
                  <a:pt x="40" y="49"/>
                </a:lnTo>
                <a:lnTo>
                  <a:pt x="42" y="53"/>
                </a:lnTo>
                <a:lnTo>
                  <a:pt x="42" y="55"/>
                </a:lnTo>
                <a:lnTo>
                  <a:pt x="42" y="55"/>
                </a:lnTo>
                <a:lnTo>
                  <a:pt x="85" y="151"/>
                </a:lnTo>
                <a:lnTo>
                  <a:pt x="87" y="155"/>
                </a:lnTo>
                <a:lnTo>
                  <a:pt x="89" y="157"/>
                </a:lnTo>
                <a:lnTo>
                  <a:pt x="94" y="158"/>
                </a:lnTo>
                <a:lnTo>
                  <a:pt x="98" y="160"/>
                </a:lnTo>
                <a:lnTo>
                  <a:pt x="158" y="160"/>
                </a:lnTo>
                <a:lnTo>
                  <a:pt x="163" y="158"/>
                </a:lnTo>
                <a:lnTo>
                  <a:pt x="167" y="157"/>
                </a:lnTo>
                <a:lnTo>
                  <a:pt x="169" y="155"/>
                </a:lnTo>
                <a:lnTo>
                  <a:pt x="172" y="151"/>
                </a:lnTo>
                <a:lnTo>
                  <a:pt x="214" y="55"/>
                </a:lnTo>
                <a:lnTo>
                  <a:pt x="214" y="55"/>
                </a:lnTo>
                <a:lnTo>
                  <a:pt x="216" y="53"/>
                </a:lnTo>
                <a:lnTo>
                  <a:pt x="216" y="49"/>
                </a:lnTo>
                <a:lnTo>
                  <a:pt x="216" y="48"/>
                </a:lnTo>
                <a:lnTo>
                  <a:pt x="214" y="42"/>
                </a:lnTo>
                <a:lnTo>
                  <a:pt x="212" y="37"/>
                </a:lnTo>
                <a:lnTo>
                  <a:pt x="207" y="33"/>
                </a:lnTo>
                <a:lnTo>
                  <a:pt x="201" y="31"/>
                </a:lnTo>
                <a:lnTo>
                  <a:pt x="56" y="31"/>
                </a:lnTo>
                <a:close/>
                <a:moveTo>
                  <a:pt x="56" y="0"/>
                </a:moveTo>
                <a:lnTo>
                  <a:pt x="201" y="0"/>
                </a:lnTo>
                <a:lnTo>
                  <a:pt x="220" y="4"/>
                </a:lnTo>
                <a:lnTo>
                  <a:pt x="234" y="13"/>
                </a:lnTo>
                <a:lnTo>
                  <a:pt x="245" y="29"/>
                </a:lnTo>
                <a:lnTo>
                  <a:pt x="249" y="48"/>
                </a:lnTo>
                <a:lnTo>
                  <a:pt x="247" y="58"/>
                </a:lnTo>
                <a:lnTo>
                  <a:pt x="243" y="69"/>
                </a:lnTo>
                <a:lnTo>
                  <a:pt x="200" y="166"/>
                </a:lnTo>
                <a:lnTo>
                  <a:pt x="200" y="166"/>
                </a:lnTo>
                <a:lnTo>
                  <a:pt x="194" y="175"/>
                </a:lnTo>
                <a:lnTo>
                  <a:pt x="187" y="182"/>
                </a:lnTo>
                <a:lnTo>
                  <a:pt x="178" y="188"/>
                </a:lnTo>
                <a:lnTo>
                  <a:pt x="201" y="320"/>
                </a:lnTo>
                <a:lnTo>
                  <a:pt x="232" y="320"/>
                </a:lnTo>
                <a:lnTo>
                  <a:pt x="238" y="322"/>
                </a:lnTo>
                <a:lnTo>
                  <a:pt x="243" y="324"/>
                </a:lnTo>
                <a:lnTo>
                  <a:pt x="247" y="329"/>
                </a:lnTo>
                <a:lnTo>
                  <a:pt x="249" y="337"/>
                </a:lnTo>
                <a:lnTo>
                  <a:pt x="247" y="342"/>
                </a:lnTo>
                <a:lnTo>
                  <a:pt x="243" y="348"/>
                </a:lnTo>
                <a:lnTo>
                  <a:pt x="238" y="351"/>
                </a:lnTo>
                <a:lnTo>
                  <a:pt x="232" y="351"/>
                </a:lnTo>
                <a:lnTo>
                  <a:pt x="207" y="351"/>
                </a:lnTo>
                <a:lnTo>
                  <a:pt x="256" y="646"/>
                </a:lnTo>
                <a:lnTo>
                  <a:pt x="256" y="646"/>
                </a:lnTo>
                <a:lnTo>
                  <a:pt x="256" y="648"/>
                </a:lnTo>
                <a:lnTo>
                  <a:pt x="256" y="653"/>
                </a:lnTo>
                <a:lnTo>
                  <a:pt x="254" y="657"/>
                </a:lnTo>
                <a:lnTo>
                  <a:pt x="254" y="657"/>
                </a:lnTo>
                <a:lnTo>
                  <a:pt x="141" y="840"/>
                </a:lnTo>
                <a:lnTo>
                  <a:pt x="141" y="840"/>
                </a:lnTo>
                <a:lnTo>
                  <a:pt x="138" y="846"/>
                </a:lnTo>
                <a:lnTo>
                  <a:pt x="134" y="848"/>
                </a:lnTo>
                <a:lnTo>
                  <a:pt x="129" y="849"/>
                </a:lnTo>
                <a:lnTo>
                  <a:pt x="123" y="848"/>
                </a:lnTo>
                <a:lnTo>
                  <a:pt x="118" y="846"/>
                </a:lnTo>
                <a:lnTo>
                  <a:pt x="114" y="840"/>
                </a:lnTo>
                <a:lnTo>
                  <a:pt x="114" y="840"/>
                </a:lnTo>
                <a:lnTo>
                  <a:pt x="2" y="657"/>
                </a:lnTo>
                <a:lnTo>
                  <a:pt x="2" y="657"/>
                </a:lnTo>
                <a:lnTo>
                  <a:pt x="0" y="653"/>
                </a:lnTo>
                <a:lnTo>
                  <a:pt x="0" y="648"/>
                </a:lnTo>
                <a:lnTo>
                  <a:pt x="0" y="646"/>
                </a:lnTo>
                <a:lnTo>
                  <a:pt x="0" y="646"/>
                </a:lnTo>
                <a:lnTo>
                  <a:pt x="78" y="188"/>
                </a:lnTo>
                <a:lnTo>
                  <a:pt x="69" y="182"/>
                </a:lnTo>
                <a:lnTo>
                  <a:pt x="62" y="175"/>
                </a:lnTo>
                <a:lnTo>
                  <a:pt x="56" y="166"/>
                </a:lnTo>
                <a:lnTo>
                  <a:pt x="56" y="166"/>
                </a:lnTo>
                <a:lnTo>
                  <a:pt x="12" y="69"/>
                </a:lnTo>
                <a:lnTo>
                  <a:pt x="9" y="58"/>
                </a:lnTo>
                <a:lnTo>
                  <a:pt x="9" y="48"/>
                </a:lnTo>
                <a:lnTo>
                  <a:pt x="12" y="29"/>
                </a:lnTo>
                <a:lnTo>
                  <a:pt x="22" y="13"/>
                </a:lnTo>
                <a:lnTo>
                  <a:pt x="36" y="4"/>
                </a:lnTo>
                <a:lnTo>
                  <a:pt x="56" y="0"/>
                </a:lnTo>
                <a:close/>
              </a:path>
            </a:pathLst>
          </a:custGeom>
          <a:gradFill>
            <a:gsLst>
              <a:gs pos="0">
                <a:schemeClr val="accent3"/>
              </a:gs>
              <a:gs pos="100000">
                <a:schemeClr val="accent4"/>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9" name="Freeform 26">
            <a:extLst>
              <a:ext uri="{FF2B5EF4-FFF2-40B4-BE49-F238E27FC236}">
                <a16:creationId xmlns:a16="http://schemas.microsoft.com/office/drawing/2014/main" id="{F827B861-38A6-3EA0-5F54-8E246F9A36A5}"/>
              </a:ext>
            </a:extLst>
          </p:cNvPr>
          <p:cNvSpPr>
            <a:spLocks noEditPoints="1"/>
          </p:cNvSpPr>
          <p:nvPr userDrawn="1"/>
        </p:nvSpPr>
        <p:spPr bwMode="auto">
          <a:xfrm>
            <a:off x="2421408" y="5784193"/>
            <a:ext cx="323682" cy="476970"/>
          </a:xfrm>
          <a:custGeom>
            <a:avLst/>
            <a:gdLst>
              <a:gd name="T0" fmla="*/ 243 w 576"/>
              <a:gd name="T1" fmla="*/ 804 h 849"/>
              <a:gd name="T2" fmla="*/ 289 w 576"/>
              <a:gd name="T3" fmla="*/ 816 h 849"/>
              <a:gd name="T4" fmla="*/ 334 w 576"/>
              <a:gd name="T5" fmla="*/ 804 h 849"/>
              <a:gd name="T6" fmla="*/ 212 w 576"/>
              <a:gd name="T7" fmla="*/ 785 h 849"/>
              <a:gd name="T8" fmla="*/ 185 w 576"/>
              <a:gd name="T9" fmla="*/ 754 h 849"/>
              <a:gd name="T10" fmla="*/ 194 w 576"/>
              <a:gd name="T11" fmla="*/ 769 h 849"/>
              <a:gd name="T12" fmla="*/ 390 w 576"/>
              <a:gd name="T13" fmla="*/ 758 h 849"/>
              <a:gd name="T14" fmla="*/ 392 w 576"/>
              <a:gd name="T15" fmla="*/ 736 h 849"/>
              <a:gd name="T16" fmla="*/ 183 w 576"/>
              <a:gd name="T17" fmla="*/ 720 h 849"/>
              <a:gd name="T18" fmla="*/ 183 w 576"/>
              <a:gd name="T19" fmla="*/ 689 h 849"/>
              <a:gd name="T20" fmla="*/ 392 w 576"/>
              <a:gd name="T21" fmla="*/ 673 h 849"/>
              <a:gd name="T22" fmla="*/ 289 w 576"/>
              <a:gd name="T23" fmla="*/ 31 h 849"/>
              <a:gd name="T24" fmla="*/ 145 w 576"/>
              <a:gd name="T25" fmla="*/ 71 h 849"/>
              <a:gd name="T26" fmla="*/ 53 w 576"/>
              <a:gd name="T27" fmla="*/ 171 h 849"/>
              <a:gd name="T28" fmla="*/ 38 w 576"/>
              <a:gd name="T29" fmla="*/ 311 h 849"/>
              <a:gd name="T30" fmla="*/ 98 w 576"/>
              <a:gd name="T31" fmla="*/ 454 h 849"/>
              <a:gd name="T32" fmla="*/ 162 w 576"/>
              <a:gd name="T33" fmla="*/ 565 h 849"/>
              <a:gd name="T34" fmla="*/ 280 w 576"/>
              <a:gd name="T35" fmla="*/ 624 h 849"/>
              <a:gd name="T36" fmla="*/ 202 w 576"/>
              <a:gd name="T37" fmla="*/ 396 h 849"/>
              <a:gd name="T38" fmla="*/ 203 w 576"/>
              <a:gd name="T39" fmla="*/ 385 h 849"/>
              <a:gd name="T40" fmla="*/ 214 w 576"/>
              <a:gd name="T41" fmla="*/ 389 h 849"/>
              <a:gd name="T42" fmla="*/ 361 w 576"/>
              <a:gd name="T43" fmla="*/ 389 h 849"/>
              <a:gd name="T44" fmla="*/ 369 w 576"/>
              <a:gd name="T45" fmla="*/ 384 h 849"/>
              <a:gd name="T46" fmla="*/ 376 w 576"/>
              <a:gd name="T47" fmla="*/ 393 h 849"/>
              <a:gd name="T48" fmla="*/ 296 w 576"/>
              <a:gd name="T49" fmla="*/ 554 h 849"/>
              <a:gd name="T50" fmla="*/ 401 w 576"/>
              <a:gd name="T51" fmla="*/ 596 h 849"/>
              <a:gd name="T52" fmla="*/ 452 w 576"/>
              <a:gd name="T53" fmla="*/ 498 h 849"/>
              <a:gd name="T54" fmla="*/ 525 w 576"/>
              <a:gd name="T55" fmla="*/ 362 h 849"/>
              <a:gd name="T56" fmla="*/ 539 w 576"/>
              <a:gd name="T57" fmla="*/ 214 h 849"/>
              <a:gd name="T58" fmla="*/ 469 w 576"/>
              <a:gd name="T59" fmla="*/ 98 h 849"/>
              <a:gd name="T60" fmla="*/ 340 w 576"/>
              <a:gd name="T61" fmla="*/ 36 h 849"/>
              <a:gd name="T62" fmla="*/ 340 w 576"/>
              <a:gd name="T63" fmla="*/ 3 h 849"/>
              <a:gd name="T64" fmla="*/ 474 w 576"/>
              <a:gd name="T65" fmla="*/ 60 h 849"/>
              <a:gd name="T66" fmla="*/ 558 w 576"/>
              <a:gd name="T67" fmla="*/ 169 h 849"/>
              <a:gd name="T68" fmla="*/ 572 w 576"/>
              <a:gd name="T69" fmla="*/ 309 h 849"/>
              <a:gd name="T70" fmla="*/ 523 w 576"/>
              <a:gd name="T71" fmla="*/ 442 h 849"/>
              <a:gd name="T72" fmla="*/ 458 w 576"/>
              <a:gd name="T73" fmla="*/ 554 h 849"/>
              <a:gd name="T74" fmla="*/ 425 w 576"/>
              <a:gd name="T75" fmla="*/ 640 h 849"/>
              <a:gd name="T76" fmla="*/ 405 w 576"/>
              <a:gd name="T77" fmla="*/ 793 h 849"/>
              <a:gd name="T78" fmla="*/ 332 w 576"/>
              <a:gd name="T79" fmla="*/ 838 h 849"/>
              <a:gd name="T80" fmla="*/ 269 w 576"/>
              <a:gd name="T81" fmla="*/ 845 h 849"/>
              <a:gd name="T82" fmla="*/ 192 w 576"/>
              <a:gd name="T83" fmla="*/ 811 h 849"/>
              <a:gd name="T84" fmla="*/ 152 w 576"/>
              <a:gd name="T85" fmla="*/ 753 h 849"/>
              <a:gd name="T86" fmla="*/ 136 w 576"/>
              <a:gd name="T87" fmla="*/ 585 h 849"/>
              <a:gd name="T88" fmla="*/ 76 w 576"/>
              <a:gd name="T89" fmla="*/ 482 h 849"/>
              <a:gd name="T90" fmla="*/ 16 w 576"/>
              <a:gd name="T91" fmla="*/ 354 h 849"/>
              <a:gd name="T92" fmla="*/ 5 w 576"/>
              <a:gd name="T93" fmla="*/ 213 h 849"/>
              <a:gd name="T94" fmla="*/ 67 w 576"/>
              <a:gd name="T95" fmla="*/ 93 h 849"/>
              <a:gd name="T96" fmla="*/ 187 w 576"/>
              <a:gd name="T97" fmla="*/ 16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849">
                <a:moveTo>
                  <a:pt x="212" y="785"/>
                </a:moveTo>
                <a:lnTo>
                  <a:pt x="222" y="791"/>
                </a:lnTo>
                <a:lnTo>
                  <a:pt x="243" y="804"/>
                </a:lnTo>
                <a:lnTo>
                  <a:pt x="261" y="811"/>
                </a:lnTo>
                <a:lnTo>
                  <a:pt x="278" y="814"/>
                </a:lnTo>
                <a:lnTo>
                  <a:pt x="289" y="816"/>
                </a:lnTo>
                <a:lnTo>
                  <a:pt x="300" y="814"/>
                </a:lnTo>
                <a:lnTo>
                  <a:pt x="314" y="811"/>
                </a:lnTo>
                <a:lnTo>
                  <a:pt x="334" y="804"/>
                </a:lnTo>
                <a:lnTo>
                  <a:pt x="354" y="791"/>
                </a:lnTo>
                <a:lnTo>
                  <a:pt x="365" y="785"/>
                </a:lnTo>
                <a:lnTo>
                  <a:pt x="212" y="785"/>
                </a:lnTo>
                <a:close/>
                <a:moveTo>
                  <a:pt x="183" y="736"/>
                </a:moveTo>
                <a:lnTo>
                  <a:pt x="183" y="753"/>
                </a:lnTo>
                <a:lnTo>
                  <a:pt x="185" y="754"/>
                </a:lnTo>
                <a:lnTo>
                  <a:pt x="187" y="758"/>
                </a:lnTo>
                <a:lnTo>
                  <a:pt x="189" y="764"/>
                </a:lnTo>
                <a:lnTo>
                  <a:pt x="194" y="769"/>
                </a:lnTo>
                <a:lnTo>
                  <a:pt x="383" y="769"/>
                </a:lnTo>
                <a:lnTo>
                  <a:pt x="387" y="764"/>
                </a:lnTo>
                <a:lnTo>
                  <a:pt x="390" y="758"/>
                </a:lnTo>
                <a:lnTo>
                  <a:pt x="392" y="754"/>
                </a:lnTo>
                <a:lnTo>
                  <a:pt x="392" y="753"/>
                </a:lnTo>
                <a:lnTo>
                  <a:pt x="392" y="736"/>
                </a:lnTo>
                <a:lnTo>
                  <a:pt x="183" y="736"/>
                </a:lnTo>
                <a:close/>
                <a:moveTo>
                  <a:pt x="183" y="689"/>
                </a:moveTo>
                <a:lnTo>
                  <a:pt x="183" y="720"/>
                </a:lnTo>
                <a:lnTo>
                  <a:pt x="392" y="720"/>
                </a:lnTo>
                <a:lnTo>
                  <a:pt x="392" y="689"/>
                </a:lnTo>
                <a:lnTo>
                  <a:pt x="183" y="689"/>
                </a:lnTo>
                <a:close/>
                <a:moveTo>
                  <a:pt x="183" y="640"/>
                </a:moveTo>
                <a:lnTo>
                  <a:pt x="183" y="673"/>
                </a:lnTo>
                <a:lnTo>
                  <a:pt x="392" y="673"/>
                </a:lnTo>
                <a:lnTo>
                  <a:pt x="392" y="640"/>
                </a:lnTo>
                <a:lnTo>
                  <a:pt x="183" y="640"/>
                </a:lnTo>
                <a:close/>
                <a:moveTo>
                  <a:pt x="289" y="31"/>
                </a:moveTo>
                <a:lnTo>
                  <a:pt x="236" y="36"/>
                </a:lnTo>
                <a:lnTo>
                  <a:pt x="189" y="49"/>
                </a:lnTo>
                <a:lnTo>
                  <a:pt x="145" y="71"/>
                </a:lnTo>
                <a:lnTo>
                  <a:pt x="107" y="98"/>
                </a:lnTo>
                <a:lnTo>
                  <a:pt x="76" y="133"/>
                </a:lnTo>
                <a:lnTo>
                  <a:pt x="53" y="171"/>
                </a:lnTo>
                <a:lnTo>
                  <a:pt x="38" y="214"/>
                </a:lnTo>
                <a:lnTo>
                  <a:pt x="33" y="260"/>
                </a:lnTo>
                <a:lnTo>
                  <a:pt x="38" y="311"/>
                </a:lnTo>
                <a:lnTo>
                  <a:pt x="53" y="362"/>
                </a:lnTo>
                <a:lnTo>
                  <a:pt x="73" y="409"/>
                </a:lnTo>
                <a:lnTo>
                  <a:pt x="98" y="454"/>
                </a:lnTo>
                <a:lnTo>
                  <a:pt x="123" y="498"/>
                </a:lnTo>
                <a:lnTo>
                  <a:pt x="143" y="533"/>
                </a:lnTo>
                <a:lnTo>
                  <a:pt x="162" y="565"/>
                </a:lnTo>
                <a:lnTo>
                  <a:pt x="174" y="596"/>
                </a:lnTo>
                <a:lnTo>
                  <a:pt x="183" y="624"/>
                </a:lnTo>
                <a:lnTo>
                  <a:pt x="280" y="624"/>
                </a:lnTo>
                <a:lnTo>
                  <a:pt x="280" y="554"/>
                </a:lnTo>
                <a:lnTo>
                  <a:pt x="202" y="396"/>
                </a:lnTo>
                <a:lnTo>
                  <a:pt x="202" y="396"/>
                </a:lnTo>
                <a:lnTo>
                  <a:pt x="200" y="393"/>
                </a:lnTo>
                <a:lnTo>
                  <a:pt x="202" y="387"/>
                </a:lnTo>
                <a:lnTo>
                  <a:pt x="203" y="385"/>
                </a:lnTo>
                <a:lnTo>
                  <a:pt x="209" y="384"/>
                </a:lnTo>
                <a:lnTo>
                  <a:pt x="212" y="385"/>
                </a:lnTo>
                <a:lnTo>
                  <a:pt x="214" y="389"/>
                </a:lnTo>
                <a:lnTo>
                  <a:pt x="216" y="389"/>
                </a:lnTo>
                <a:lnTo>
                  <a:pt x="289" y="534"/>
                </a:lnTo>
                <a:lnTo>
                  <a:pt x="361" y="389"/>
                </a:lnTo>
                <a:lnTo>
                  <a:pt x="361" y="389"/>
                </a:lnTo>
                <a:lnTo>
                  <a:pt x="363" y="385"/>
                </a:lnTo>
                <a:lnTo>
                  <a:pt x="369" y="384"/>
                </a:lnTo>
                <a:lnTo>
                  <a:pt x="372" y="385"/>
                </a:lnTo>
                <a:lnTo>
                  <a:pt x="374" y="387"/>
                </a:lnTo>
                <a:lnTo>
                  <a:pt x="376" y="393"/>
                </a:lnTo>
                <a:lnTo>
                  <a:pt x="376" y="396"/>
                </a:lnTo>
                <a:lnTo>
                  <a:pt x="376" y="396"/>
                </a:lnTo>
                <a:lnTo>
                  <a:pt x="296" y="554"/>
                </a:lnTo>
                <a:lnTo>
                  <a:pt x="296" y="624"/>
                </a:lnTo>
                <a:lnTo>
                  <a:pt x="394" y="624"/>
                </a:lnTo>
                <a:lnTo>
                  <a:pt x="401" y="596"/>
                </a:lnTo>
                <a:lnTo>
                  <a:pt x="414" y="565"/>
                </a:lnTo>
                <a:lnTo>
                  <a:pt x="432" y="533"/>
                </a:lnTo>
                <a:lnTo>
                  <a:pt x="452" y="498"/>
                </a:lnTo>
                <a:lnTo>
                  <a:pt x="479" y="454"/>
                </a:lnTo>
                <a:lnTo>
                  <a:pt x="503" y="409"/>
                </a:lnTo>
                <a:lnTo>
                  <a:pt x="525" y="362"/>
                </a:lnTo>
                <a:lnTo>
                  <a:pt x="539" y="311"/>
                </a:lnTo>
                <a:lnTo>
                  <a:pt x="545" y="260"/>
                </a:lnTo>
                <a:lnTo>
                  <a:pt x="539" y="214"/>
                </a:lnTo>
                <a:lnTo>
                  <a:pt x="525" y="171"/>
                </a:lnTo>
                <a:lnTo>
                  <a:pt x="501" y="133"/>
                </a:lnTo>
                <a:lnTo>
                  <a:pt x="469" y="98"/>
                </a:lnTo>
                <a:lnTo>
                  <a:pt x="430" y="71"/>
                </a:lnTo>
                <a:lnTo>
                  <a:pt x="387" y="49"/>
                </a:lnTo>
                <a:lnTo>
                  <a:pt x="340" y="36"/>
                </a:lnTo>
                <a:lnTo>
                  <a:pt x="289" y="31"/>
                </a:lnTo>
                <a:close/>
                <a:moveTo>
                  <a:pt x="289" y="0"/>
                </a:moveTo>
                <a:lnTo>
                  <a:pt x="340" y="3"/>
                </a:lnTo>
                <a:lnTo>
                  <a:pt x="389" y="16"/>
                </a:lnTo>
                <a:lnTo>
                  <a:pt x="434" y="34"/>
                </a:lnTo>
                <a:lnTo>
                  <a:pt x="474" y="60"/>
                </a:lnTo>
                <a:lnTo>
                  <a:pt x="508" y="93"/>
                </a:lnTo>
                <a:lnTo>
                  <a:pt x="538" y="129"/>
                </a:lnTo>
                <a:lnTo>
                  <a:pt x="558" y="169"/>
                </a:lnTo>
                <a:lnTo>
                  <a:pt x="572" y="213"/>
                </a:lnTo>
                <a:lnTo>
                  <a:pt x="576" y="260"/>
                </a:lnTo>
                <a:lnTo>
                  <a:pt x="572" y="309"/>
                </a:lnTo>
                <a:lnTo>
                  <a:pt x="561" y="354"/>
                </a:lnTo>
                <a:lnTo>
                  <a:pt x="543" y="400"/>
                </a:lnTo>
                <a:lnTo>
                  <a:pt x="523" y="442"/>
                </a:lnTo>
                <a:lnTo>
                  <a:pt x="499" y="482"/>
                </a:lnTo>
                <a:lnTo>
                  <a:pt x="478" y="520"/>
                </a:lnTo>
                <a:lnTo>
                  <a:pt x="458" y="554"/>
                </a:lnTo>
                <a:lnTo>
                  <a:pt x="439" y="585"/>
                </a:lnTo>
                <a:lnTo>
                  <a:pt x="429" y="614"/>
                </a:lnTo>
                <a:lnTo>
                  <a:pt x="425" y="640"/>
                </a:lnTo>
                <a:lnTo>
                  <a:pt x="425" y="753"/>
                </a:lnTo>
                <a:lnTo>
                  <a:pt x="419" y="773"/>
                </a:lnTo>
                <a:lnTo>
                  <a:pt x="405" y="793"/>
                </a:lnTo>
                <a:lnTo>
                  <a:pt x="383" y="811"/>
                </a:lnTo>
                <a:lnTo>
                  <a:pt x="358" y="825"/>
                </a:lnTo>
                <a:lnTo>
                  <a:pt x="332" y="838"/>
                </a:lnTo>
                <a:lnTo>
                  <a:pt x="309" y="845"/>
                </a:lnTo>
                <a:lnTo>
                  <a:pt x="289" y="849"/>
                </a:lnTo>
                <a:lnTo>
                  <a:pt x="269" y="845"/>
                </a:lnTo>
                <a:lnTo>
                  <a:pt x="243" y="838"/>
                </a:lnTo>
                <a:lnTo>
                  <a:pt x="218" y="825"/>
                </a:lnTo>
                <a:lnTo>
                  <a:pt x="192" y="811"/>
                </a:lnTo>
                <a:lnTo>
                  <a:pt x="172" y="793"/>
                </a:lnTo>
                <a:lnTo>
                  <a:pt x="158" y="773"/>
                </a:lnTo>
                <a:lnTo>
                  <a:pt x="152" y="753"/>
                </a:lnTo>
                <a:lnTo>
                  <a:pt x="152" y="640"/>
                </a:lnTo>
                <a:lnTo>
                  <a:pt x="147" y="614"/>
                </a:lnTo>
                <a:lnTo>
                  <a:pt x="136" y="585"/>
                </a:lnTo>
                <a:lnTo>
                  <a:pt x="120" y="554"/>
                </a:lnTo>
                <a:lnTo>
                  <a:pt x="98" y="520"/>
                </a:lnTo>
                <a:lnTo>
                  <a:pt x="76" y="482"/>
                </a:lnTo>
                <a:lnTo>
                  <a:pt x="53" y="442"/>
                </a:lnTo>
                <a:lnTo>
                  <a:pt x="33" y="400"/>
                </a:lnTo>
                <a:lnTo>
                  <a:pt x="16" y="354"/>
                </a:lnTo>
                <a:lnTo>
                  <a:pt x="4" y="309"/>
                </a:lnTo>
                <a:lnTo>
                  <a:pt x="0" y="260"/>
                </a:lnTo>
                <a:lnTo>
                  <a:pt x="5" y="213"/>
                </a:lnTo>
                <a:lnTo>
                  <a:pt x="18" y="169"/>
                </a:lnTo>
                <a:lnTo>
                  <a:pt x="40" y="129"/>
                </a:lnTo>
                <a:lnTo>
                  <a:pt x="67" y="93"/>
                </a:lnTo>
                <a:lnTo>
                  <a:pt x="102" y="60"/>
                </a:lnTo>
                <a:lnTo>
                  <a:pt x="143" y="34"/>
                </a:lnTo>
                <a:lnTo>
                  <a:pt x="187" y="16"/>
                </a:lnTo>
                <a:lnTo>
                  <a:pt x="236" y="3"/>
                </a:lnTo>
                <a:lnTo>
                  <a:pt x="289" y="0"/>
                </a:lnTo>
                <a:close/>
              </a:path>
            </a:pathLst>
          </a:custGeom>
          <a:gradFill flip="none" rotWithShape="1">
            <a:gsLst>
              <a:gs pos="0">
                <a:schemeClr val="accent1"/>
              </a:gs>
              <a:gs pos="100000">
                <a:schemeClr val="accent2"/>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300" name="Group 299">
            <a:extLst>
              <a:ext uri="{FF2B5EF4-FFF2-40B4-BE49-F238E27FC236}">
                <a16:creationId xmlns:a16="http://schemas.microsoft.com/office/drawing/2014/main" id="{66C979C8-29A1-D2DB-69A9-EF2521BBC966}"/>
              </a:ext>
            </a:extLst>
          </p:cNvPr>
          <p:cNvGrpSpPr/>
          <p:nvPr userDrawn="1"/>
        </p:nvGrpSpPr>
        <p:grpSpPr>
          <a:xfrm>
            <a:off x="1090817" y="2287793"/>
            <a:ext cx="400376" cy="399034"/>
            <a:chOff x="4406900" y="1743075"/>
            <a:chExt cx="1027113" cy="1023938"/>
          </a:xfrm>
          <a:gradFill flip="none" rotWithShape="1">
            <a:gsLst>
              <a:gs pos="1000">
                <a:schemeClr val="tx2"/>
              </a:gs>
              <a:gs pos="100000">
                <a:schemeClr val="accent1"/>
              </a:gs>
            </a:gsLst>
            <a:lin ang="0" scaled="1"/>
            <a:tileRect/>
          </a:gradFill>
        </p:grpSpPr>
        <p:sp>
          <p:nvSpPr>
            <p:cNvPr id="301" name="Freeform 9">
              <a:extLst>
                <a:ext uri="{FF2B5EF4-FFF2-40B4-BE49-F238E27FC236}">
                  <a16:creationId xmlns:a16="http://schemas.microsoft.com/office/drawing/2014/main" id="{F8B37453-052B-4B50-4F26-26239637F33A}"/>
                </a:ext>
              </a:extLst>
            </p:cNvPr>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2" name="Freeform 10">
              <a:extLst>
                <a:ext uri="{FF2B5EF4-FFF2-40B4-BE49-F238E27FC236}">
                  <a16:creationId xmlns:a16="http://schemas.microsoft.com/office/drawing/2014/main" id="{45340363-35FB-7F45-02C3-BE1A0301DA57}"/>
                </a:ext>
              </a:extLst>
            </p:cNvPr>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303" name="Group 302">
            <a:extLst>
              <a:ext uri="{FF2B5EF4-FFF2-40B4-BE49-F238E27FC236}">
                <a16:creationId xmlns:a16="http://schemas.microsoft.com/office/drawing/2014/main" id="{EC576A1B-D7A6-211C-EE9E-F0A30FF23DF3}"/>
              </a:ext>
            </a:extLst>
          </p:cNvPr>
          <p:cNvGrpSpPr/>
          <p:nvPr userDrawn="1"/>
        </p:nvGrpSpPr>
        <p:grpSpPr>
          <a:xfrm>
            <a:off x="4319044" y="2288213"/>
            <a:ext cx="400376" cy="399034"/>
            <a:chOff x="1155700" y="4995863"/>
            <a:chExt cx="1027113" cy="1023938"/>
          </a:xfrm>
          <a:gradFill>
            <a:gsLst>
              <a:gs pos="0">
                <a:schemeClr val="accent2"/>
              </a:gs>
              <a:gs pos="100000">
                <a:schemeClr val="accent3"/>
              </a:gs>
            </a:gsLst>
            <a:lin ang="0" scaled="1"/>
          </a:gradFill>
        </p:grpSpPr>
        <p:sp>
          <p:nvSpPr>
            <p:cNvPr id="304" name="Rectangle 41">
              <a:extLst>
                <a:ext uri="{FF2B5EF4-FFF2-40B4-BE49-F238E27FC236}">
                  <a16:creationId xmlns:a16="http://schemas.microsoft.com/office/drawing/2014/main" id="{3A80FE21-EF44-EAEC-D4DE-D5CBB7A99256}"/>
                </a:ext>
              </a:extLst>
            </p:cNvPr>
            <p:cNvSpPr>
              <a:spLocks noChangeArrowheads="1"/>
            </p:cNvSpPr>
            <p:nvPr/>
          </p:nvSpPr>
          <p:spPr bwMode="auto">
            <a:xfrm>
              <a:off x="1271588" y="5789613"/>
              <a:ext cx="541338" cy="174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5" name="Rectangle 42">
              <a:extLst>
                <a:ext uri="{FF2B5EF4-FFF2-40B4-BE49-F238E27FC236}">
                  <a16:creationId xmlns:a16="http://schemas.microsoft.com/office/drawing/2014/main" id="{B6B39B26-0B4B-081F-84E5-A11117980AE3}"/>
                </a:ext>
              </a:extLst>
            </p:cNvPr>
            <p:cNvSpPr>
              <a:spLocks noChangeArrowheads="1"/>
            </p:cNvSpPr>
            <p:nvPr/>
          </p:nvSpPr>
          <p:spPr bwMode="auto">
            <a:xfrm>
              <a:off x="1271588" y="5867400"/>
              <a:ext cx="388938" cy="174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6" name="Rectangle 43">
              <a:extLst>
                <a:ext uri="{FF2B5EF4-FFF2-40B4-BE49-F238E27FC236}">
                  <a16:creationId xmlns:a16="http://schemas.microsoft.com/office/drawing/2014/main" id="{E9EE6C06-2ED8-29C6-56BC-B911465E4B96}"/>
                </a:ext>
              </a:extLst>
            </p:cNvPr>
            <p:cNvSpPr>
              <a:spLocks noChangeArrowheads="1"/>
            </p:cNvSpPr>
            <p:nvPr/>
          </p:nvSpPr>
          <p:spPr bwMode="auto">
            <a:xfrm>
              <a:off x="1271588" y="5246688"/>
              <a:ext cx="233363" cy="206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07" name="Freeform 44">
              <a:extLst>
                <a:ext uri="{FF2B5EF4-FFF2-40B4-BE49-F238E27FC236}">
                  <a16:creationId xmlns:a16="http://schemas.microsoft.com/office/drawing/2014/main" id="{0BA58819-F523-308C-9209-70BE3E468C1B}"/>
                </a:ext>
              </a:extLst>
            </p:cNvPr>
            <p:cNvSpPr>
              <a:spLocks noEditPoints="1"/>
            </p:cNvSpPr>
            <p:nvPr/>
          </p:nvSpPr>
          <p:spPr bwMode="auto">
            <a:xfrm>
              <a:off x="1155700" y="4995863"/>
              <a:ext cx="1027113" cy="1023938"/>
            </a:xfrm>
            <a:custGeom>
              <a:avLst/>
              <a:gdLst>
                <a:gd name="T0" fmla="*/ 203 w 647"/>
                <a:gd name="T1" fmla="*/ 426 h 645"/>
                <a:gd name="T2" fmla="*/ 286 w 647"/>
                <a:gd name="T3" fmla="*/ 416 h 645"/>
                <a:gd name="T4" fmla="*/ 241 w 647"/>
                <a:gd name="T5" fmla="*/ 347 h 645"/>
                <a:gd name="T6" fmla="*/ 298 w 647"/>
                <a:gd name="T7" fmla="*/ 403 h 645"/>
                <a:gd name="T8" fmla="*/ 36 w 647"/>
                <a:gd name="T9" fmla="*/ 112 h 645"/>
                <a:gd name="T10" fmla="*/ 24 w 647"/>
                <a:gd name="T11" fmla="*/ 596 h 645"/>
                <a:gd name="T12" fmla="*/ 49 w 647"/>
                <a:gd name="T13" fmla="*/ 621 h 645"/>
                <a:gd name="T14" fmla="*/ 460 w 647"/>
                <a:gd name="T15" fmla="*/ 609 h 645"/>
                <a:gd name="T16" fmla="*/ 382 w 647"/>
                <a:gd name="T17" fmla="*/ 353 h 645"/>
                <a:gd name="T18" fmla="*/ 371 w 647"/>
                <a:gd name="T19" fmla="*/ 365 h 645"/>
                <a:gd name="T20" fmla="*/ 414 w 647"/>
                <a:gd name="T21" fmla="*/ 414 h 645"/>
                <a:gd name="T22" fmla="*/ 302 w 647"/>
                <a:gd name="T23" fmla="*/ 435 h 645"/>
                <a:gd name="T24" fmla="*/ 296 w 647"/>
                <a:gd name="T25" fmla="*/ 438 h 645"/>
                <a:gd name="T26" fmla="*/ 365 w 647"/>
                <a:gd name="T27" fmla="*/ 462 h 645"/>
                <a:gd name="T28" fmla="*/ 174 w 647"/>
                <a:gd name="T29" fmla="*/ 487 h 645"/>
                <a:gd name="T30" fmla="*/ 171 w 647"/>
                <a:gd name="T31" fmla="*/ 487 h 645"/>
                <a:gd name="T32" fmla="*/ 160 w 647"/>
                <a:gd name="T33" fmla="*/ 480 h 645"/>
                <a:gd name="T34" fmla="*/ 160 w 647"/>
                <a:gd name="T35" fmla="*/ 471 h 645"/>
                <a:gd name="T36" fmla="*/ 162 w 647"/>
                <a:gd name="T37" fmla="*/ 462 h 645"/>
                <a:gd name="T38" fmla="*/ 167 w 647"/>
                <a:gd name="T39" fmla="*/ 451 h 645"/>
                <a:gd name="T40" fmla="*/ 73 w 647"/>
                <a:gd name="T41" fmla="*/ 402 h 645"/>
                <a:gd name="T42" fmla="*/ 73 w 647"/>
                <a:gd name="T43" fmla="*/ 365 h 645"/>
                <a:gd name="T44" fmla="*/ 208 w 647"/>
                <a:gd name="T45" fmla="*/ 349 h 645"/>
                <a:gd name="T46" fmla="*/ 211 w 647"/>
                <a:gd name="T47" fmla="*/ 345 h 645"/>
                <a:gd name="T48" fmla="*/ 73 w 647"/>
                <a:gd name="T49" fmla="*/ 316 h 645"/>
                <a:gd name="T50" fmla="*/ 287 w 647"/>
                <a:gd name="T51" fmla="*/ 267 h 645"/>
                <a:gd name="T52" fmla="*/ 300 w 647"/>
                <a:gd name="T53" fmla="*/ 255 h 645"/>
                <a:gd name="T54" fmla="*/ 73 w 647"/>
                <a:gd name="T55" fmla="*/ 207 h 645"/>
                <a:gd name="T56" fmla="*/ 443 w 647"/>
                <a:gd name="T57" fmla="*/ 109 h 645"/>
                <a:gd name="T58" fmla="*/ 519 w 647"/>
                <a:gd name="T59" fmla="*/ 70 h 645"/>
                <a:gd name="T60" fmla="*/ 575 w 647"/>
                <a:gd name="T61" fmla="*/ 126 h 645"/>
                <a:gd name="T62" fmla="*/ 527 w 647"/>
                <a:gd name="T63" fmla="*/ 61 h 645"/>
                <a:gd name="T64" fmla="*/ 529 w 647"/>
                <a:gd name="T65" fmla="*/ 61 h 645"/>
                <a:gd name="T66" fmla="*/ 594 w 647"/>
                <a:gd name="T67" fmla="*/ 109 h 645"/>
                <a:gd name="T68" fmla="*/ 561 w 647"/>
                <a:gd name="T69" fmla="*/ 0 h 645"/>
                <a:gd name="T70" fmla="*/ 642 w 647"/>
                <a:gd name="T71" fmla="*/ 76 h 645"/>
                <a:gd name="T72" fmla="*/ 645 w 647"/>
                <a:gd name="T73" fmla="*/ 89 h 645"/>
                <a:gd name="T74" fmla="*/ 487 w 647"/>
                <a:gd name="T75" fmla="*/ 596 h 645"/>
                <a:gd name="T76" fmla="*/ 458 w 647"/>
                <a:gd name="T77" fmla="*/ 642 h 645"/>
                <a:gd name="T78" fmla="*/ 30 w 647"/>
                <a:gd name="T79" fmla="*/ 642 h 645"/>
                <a:gd name="T80" fmla="*/ 0 w 647"/>
                <a:gd name="T81" fmla="*/ 596 h 645"/>
                <a:gd name="T82" fmla="*/ 14 w 647"/>
                <a:gd name="T83" fmla="*/ 99 h 645"/>
                <a:gd name="T84" fmla="*/ 438 w 647"/>
                <a:gd name="T85" fmla="*/ 84 h 645"/>
                <a:gd name="T86" fmla="*/ 552 w 647"/>
                <a:gd name="T87" fmla="*/ 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7" h="645">
                  <a:moveTo>
                    <a:pt x="233" y="356"/>
                  </a:moveTo>
                  <a:lnTo>
                    <a:pt x="230" y="360"/>
                  </a:lnTo>
                  <a:lnTo>
                    <a:pt x="203" y="426"/>
                  </a:lnTo>
                  <a:lnTo>
                    <a:pt x="220" y="426"/>
                  </a:lnTo>
                  <a:lnTo>
                    <a:pt x="220" y="442"/>
                  </a:lnTo>
                  <a:lnTo>
                    <a:pt x="286" y="416"/>
                  </a:lnTo>
                  <a:lnTo>
                    <a:pt x="289" y="412"/>
                  </a:lnTo>
                  <a:lnTo>
                    <a:pt x="233" y="356"/>
                  </a:lnTo>
                  <a:close/>
                  <a:moveTo>
                    <a:pt x="241" y="347"/>
                  </a:moveTo>
                  <a:lnTo>
                    <a:pt x="241" y="347"/>
                  </a:lnTo>
                  <a:lnTo>
                    <a:pt x="298" y="403"/>
                  </a:lnTo>
                  <a:lnTo>
                    <a:pt x="298" y="403"/>
                  </a:lnTo>
                  <a:lnTo>
                    <a:pt x="241" y="347"/>
                  </a:lnTo>
                  <a:close/>
                  <a:moveTo>
                    <a:pt x="49" y="109"/>
                  </a:moveTo>
                  <a:lnTo>
                    <a:pt x="36" y="112"/>
                  </a:lnTo>
                  <a:lnTo>
                    <a:pt x="27" y="122"/>
                  </a:lnTo>
                  <a:lnTo>
                    <a:pt x="24" y="133"/>
                  </a:lnTo>
                  <a:lnTo>
                    <a:pt x="24" y="596"/>
                  </a:lnTo>
                  <a:lnTo>
                    <a:pt x="27" y="609"/>
                  </a:lnTo>
                  <a:lnTo>
                    <a:pt x="36" y="618"/>
                  </a:lnTo>
                  <a:lnTo>
                    <a:pt x="49" y="621"/>
                  </a:lnTo>
                  <a:lnTo>
                    <a:pt x="438" y="621"/>
                  </a:lnTo>
                  <a:lnTo>
                    <a:pt x="451" y="618"/>
                  </a:lnTo>
                  <a:lnTo>
                    <a:pt x="460" y="609"/>
                  </a:lnTo>
                  <a:lnTo>
                    <a:pt x="463" y="596"/>
                  </a:lnTo>
                  <a:lnTo>
                    <a:pt x="463" y="273"/>
                  </a:lnTo>
                  <a:lnTo>
                    <a:pt x="382" y="353"/>
                  </a:lnTo>
                  <a:lnTo>
                    <a:pt x="414" y="353"/>
                  </a:lnTo>
                  <a:lnTo>
                    <a:pt x="414" y="365"/>
                  </a:lnTo>
                  <a:lnTo>
                    <a:pt x="371" y="365"/>
                  </a:lnTo>
                  <a:lnTo>
                    <a:pt x="335" y="402"/>
                  </a:lnTo>
                  <a:lnTo>
                    <a:pt x="414" y="402"/>
                  </a:lnTo>
                  <a:lnTo>
                    <a:pt x="414" y="414"/>
                  </a:lnTo>
                  <a:lnTo>
                    <a:pt x="322" y="414"/>
                  </a:lnTo>
                  <a:lnTo>
                    <a:pt x="302" y="435"/>
                  </a:lnTo>
                  <a:lnTo>
                    <a:pt x="302" y="435"/>
                  </a:lnTo>
                  <a:lnTo>
                    <a:pt x="299" y="437"/>
                  </a:lnTo>
                  <a:lnTo>
                    <a:pt x="296" y="438"/>
                  </a:lnTo>
                  <a:lnTo>
                    <a:pt x="296" y="438"/>
                  </a:lnTo>
                  <a:lnTo>
                    <a:pt x="264" y="451"/>
                  </a:lnTo>
                  <a:lnTo>
                    <a:pt x="365" y="451"/>
                  </a:lnTo>
                  <a:lnTo>
                    <a:pt x="365" y="462"/>
                  </a:lnTo>
                  <a:lnTo>
                    <a:pt x="234" y="462"/>
                  </a:lnTo>
                  <a:lnTo>
                    <a:pt x="175" y="487"/>
                  </a:lnTo>
                  <a:lnTo>
                    <a:pt x="174" y="487"/>
                  </a:lnTo>
                  <a:lnTo>
                    <a:pt x="174" y="487"/>
                  </a:lnTo>
                  <a:lnTo>
                    <a:pt x="174" y="487"/>
                  </a:lnTo>
                  <a:lnTo>
                    <a:pt x="171" y="487"/>
                  </a:lnTo>
                  <a:lnTo>
                    <a:pt x="165" y="485"/>
                  </a:lnTo>
                  <a:lnTo>
                    <a:pt x="162" y="484"/>
                  </a:lnTo>
                  <a:lnTo>
                    <a:pt x="160" y="480"/>
                  </a:lnTo>
                  <a:lnTo>
                    <a:pt x="158" y="475"/>
                  </a:lnTo>
                  <a:lnTo>
                    <a:pt x="160" y="471"/>
                  </a:lnTo>
                  <a:lnTo>
                    <a:pt x="160" y="471"/>
                  </a:lnTo>
                  <a:lnTo>
                    <a:pt x="160" y="471"/>
                  </a:lnTo>
                  <a:lnTo>
                    <a:pt x="160" y="470"/>
                  </a:lnTo>
                  <a:lnTo>
                    <a:pt x="162" y="462"/>
                  </a:lnTo>
                  <a:lnTo>
                    <a:pt x="73" y="462"/>
                  </a:lnTo>
                  <a:lnTo>
                    <a:pt x="73" y="451"/>
                  </a:lnTo>
                  <a:lnTo>
                    <a:pt x="167" y="451"/>
                  </a:lnTo>
                  <a:lnTo>
                    <a:pt x="183" y="414"/>
                  </a:lnTo>
                  <a:lnTo>
                    <a:pt x="73" y="414"/>
                  </a:lnTo>
                  <a:lnTo>
                    <a:pt x="73" y="402"/>
                  </a:lnTo>
                  <a:lnTo>
                    <a:pt x="187" y="402"/>
                  </a:lnTo>
                  <a:lnTo>
                    <a:pt x="201" y="365"/>
                  </a:lnTo>
                  <a:lnTo>
                    <a:pt x="73" y="365"/>
                  </a:lnTo>
                  <a:lnTo>
                    <a:pt x="73" y="353"/>
                  </a:lnTo>
                  <a:lnTo>
                    <a:pt x="207" y="353"/>
                  </a:lnTo>
                  <a:lnTo>
                    <a:pt x="208" y="349"/>
                  </a:lnTo>
                  <a:lnTo>
                    <a:pt x="208" y="349"/>
                  </a:lnTo>
                  <a:lnTo>
                    <a:pt x="210" y="346"/>
                  </a:lnTo>
                  <a:lnTo>
                    <a:pt x="211" y="345"/>
                  </a:lnTo>
                  <a:lnTo>
                    <a:pt x="211" y="345"/>
                  </a:lnTo>
                  <a:lnTo>
                    <a:pt x="239" y="316"/>
                  </a:lnTo>
                  <a:lnTo>
                    <a:pt x="73" y="316"/>
                  </a:lnTo>
                  <a:lnTo>
                    <a:pt x="73" y="304"/>
                  </a:lnTo>
                  <a:lnTo>
                    <a:pt x="252" y="304"/>
                  </a:lnTo>
                  <a:lnTo>
                    <a:pt x="287" y="267"/>
                  </a:lnTo>
                  <a:lnTo>
                    <a:pt x="73" y="267"/>
                  </a:lnTo>
                  <a:lnTo>
                    <a:pt x="73" y="255"/>
                  </a:lnTo>
                  <a:lnTo>
                    <a:pt x="300" y="255"/>
                  </a:lnTo>
                  <a:lnTo>
                    <a:pt x="336" y="218"/>
                  </a:lnTo>
                  <a:lnTo>
                    <a:pt x="73" y="218"/>
                  </a:lnTo>
                  <a:lnTo>
                    <a:pt x="73" y="207"/>
                  </a:lnTo>
                  <a:lnTo>
                    <a:pt x="349" y="207"/>
                  </a:lnTo>
                  <a:lnTo>
                    <a:pt x="446" y="110"/>
                  </a:lnTo>
                  <a:lnTo>
                    <a:pt x="443" y="109"/>
                  </a:lnTo>
                  <a:lnTo>
                    <a:pt x="438" y="109"/>
                  </a:lnTo>
                  <a:lnTo>
                    <a:pt x="49" y="109"/>
                  </a:lnTo>
                  <a:close/>
                  <a:moveTo>
                    <a:pt x="519" y="70"/>
                  </a:moveTo>
                  <a:lnTo>
                    <a:pt x="250" y="339"/>
                  </a:lnTo>
                  <a:lnTo>
                    <a:pt x="306" y="395"/>
                  </a:lnTo>
                  <a:lnTo>
                    <a:pt x="575" y="126"/>
                  </a:lnTo>
                  <a:lnTo>
                    <a:pt x="519" y="70"/>
                  </a:lnTo>
                  <a:close/>
                  <a:moveTo>
                    <a:pt x="529" y="61"/>
                  </a:moveTo>
                  <a:lnTo>
                    <a:pt x="527" y="61"/>
                  </a:lnTo>
                  <a:lnTo>
                    <a:pt x="584" y="117"/>
                  </a:lnTo>
                  <a:lnTo>
                    <a:pt x="585" y="117"/>
                  </a:lnTo>
                  <a:lnTo>
                    <a:pt x="529" y="61"/>
                  </a:lnTo>
                  <a:close/>
                  <a:moveTo>
                    <a:pt x="561" y="28"/>
                  </a:moveTo>
                  <a:lnTo>
                    <a:pt x="538" y="53"/>
                  </a:lnTo>
                  <a:lnTo>
                    <a:pt x="594" y="109"/>
                  </a:lnTo>
                  <a:lnTo>
                    <a:pt x="617" y="84"/>
                  </a:lnTo>
                  <a:lnTo>
                    <a:pt x="561" y="28"/>
                  </a:lnTo>
                  <a:close/>
                  <a:moveTo>
                    <a:pt x="561" y="0"/>
                  </a:moveTo>
                  <a:lnTo>
                    <a:pt x="566" y="0"/>
                  </a:lnTo>
                  <a:lnTo>
                    <a:pt x="569" y="2"/>
                  </a:lnTo>
                  <a:lnTo>
                    <a:pt x="642" y="76"/>
                  </a:lnTo>
                  <a:lnTo>
                    <a:pt x="645" y="80"/>
                  </a:lnTo>
                  <a:lnTo>
                    <a:pt x="647" y="84"/>
                  </a:lnTo>
                  <a:lnTo>
                    <a:pt x="645" y="89"/>
                  </a:lnTo>
                  <a:lnTo>
                    <a:pt x="642" y="93"/>
                  </a:lnTo>
                  <a:lnTo>
                    <a:pt x="487" y="248"/>
                  </a:lnTo>
                  <a:lnTo>
                    <a:pt x="487" y="596"/>
                  </a:lnTo>
                  <a:lnTo>
                    <a:pt x="484" y="616"/>
                  </a:lnTo>
                  <a:lnTo>
                    <a:pt x="473" y="631"/>
                  </a:lnTo>
                  <a:lnTo>
                    <a:pt x="458" y="642"/>
                  </a:lnTo>
                  <a:lnTo>
                    <a:pt x="438" y="645"/>
                  </a:lnTo>
                  <a:lnTo>
                    <a:pt x="49" y="645"/>
                  </a:lnTo>
                  <a:lnTo>
                    <a:pt x="30" y="642"/>
                  </a:lnTo>
                  <a:lnTo>
                    <a:pt x="14" y="631"/>
                  </a:lnTo>
                  <a:lnTo>
                    <a:pt x="4" y="616"/>
                  </a:lnTo>
                  <a:lnTo>
                    <a:pt x="0" y="596"/>
                  </a:lnTo>
                  <a:lnTo>
                    <a:pt x="0" y="133"/>
                  </a:lnTo>
                  <a:lnTo>
                    <a:pt x="4" y="115"/>
                  </a:lnTo>
                  <a:lnTo>
                    <a:pt x="14" y="99"/>
                  </a:lnTo>
                  <a:lnTo>
                    <a:pt x="30" y="89"/>
                  </a:lnTo>
                  <a:lnTo>
                    <a:pt x="49" y="84"/>
                  </a:lnTo>
                  <a:lnTo>
                    <a:pt x="438" y="84"/>
                  </a:lnTo>
                  <a:lnTo>
                    <a:pt x="451" y="86"/>
                  </a:lnTo>
                  <a:lnTo>
                    <a:pt x="464" y="92"/>
                  </a:lnTo>
                  <a:lnTo>
                    <a:pt x="552" y="2"/>
                  </a:lnTo>
                  <a:lnTo>
                    <a:pt x="556" y="0"/>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308" name="Group 307">
            <a:extLst>
              <a:ext uri="{FF2B5EF4-FFF2-40B4-BE49-F238E27FC236}">
                <a16:creationId xmlns:a16="http://schemas.microsoft.com/office/drawing/2014/main" id="{6B5C81B3-F37F-B1FC-6AF9-BC607224DD6B}"/>
              </a:ext>
            </a:extLst>
          </p:cNvPr>
          <p:cNvGrpSpPr/>
          <p:nvPr userDrawn="1"/>
        </p:nvGrpSpPr>
        <p:grpSpPr>
          <a:xfrm>
            <a:off x="7602251" y="2280577"/>
            <a:ext cx="339732" cy="399654"/>
            <a:chOff x="7735888" y="3368675"/>
            <a:chExt cx="871538" cy="1025526"/>
          </a:xfrm>
          <a:gradFill>
            <a:gsLst>
              <a:gs pos="0">
                <a:schemeClr val="accent5"/>
              </a:gs>
              <a:gs pos="100000">
                <a:schemeClr val="accent6"/>
              </a:gs>
            </a:gsLst>
            <a:lin ang="0" scaled="1"/>
          </a:gradFill>
        </p:grpSpPr>
        <p:sp>
          <p:nvSpPr>
            <p:cNvPr id="309" name="Freeform 36">
              <a:extLst>
                <a:ext uri="{FF2B5EF4-FFF2-40B4-BE49-F238E27FC236}">
                  <a16:creationId xmlns:a16="http://schemas.microsoft.com/office/drawing/2014/main" id="{79FD4B73-62FB-452F-A228-B4C6E2321495}"/>
                </a:ext>
              </a:extLst>
            </p:cNvPr>
            <p:cNvSpPr>
              <a:spLocks noEditPoints="1"/>
            </p:cNvSpPr>
            <p:nvPr/>
          </p:nvSpPr>
          <p:spPr bwMode="auto">
            <a:xfrm>
              <a:off x="7735888" y="3368675"/>
              <a:ext cx="871538" cy="493713"/>
            </a:xfrm>
            <a:custGeom>
              <a:avLst/>
              <a:gdLst>
                <a:gd name="T0" fmla="*/ 40 w 549"/>
                <a:gd name="T1" fmla="*/ 230 h 311"/>
                <a:gd name="T2" fmla="*/ 25 w 549"/>
                <a:gd name="T3" fmla="*/ 255 h 311"/>
                <a:gd name="T4" fmla="*/ 40 w 549"/>
                <a:gd name="T5" fmla="*/ 283 h 311"/>
                <a:gd name="T6" fmla="*/ 71 w 549"/>
                <a:gd name="T7" fmla="*/ 283 h 311"/>
                <a:gd name="T8" fmla="*/ 86 w 549"/>
                <a:gd name="T9" fmla="*/ 255 h 311"/>
                <a:gd name="T10" fmla="*/ 71 w 549"/>
                <a:gd name="T11" fmla="*/ 230 h 311"/>
                <a:gd name="T12" fmla="*/ 348 w 549"/>
                <a:gd name="T13" fmla="*/ 152 h 311"/>
                <a:gd name="T14" fmla="*/ 322 w 549"/>
                <a:gd name="T15" fmla="*/ 168 h 311"/>
                <a:gd name="T16" fmla="*/ 322 w 549"/>
                <a:gd name="T17" fmla="*/ 198 h 311"/>
                <a:gd name="T18" fmla="*/ 348 w 549"/>
                <a:gd name="T19" fmla="*/ 214 h 311"/>
                <a:gd name="T20" fmla="*/ 374 w 549"/>
                <a:gd name="T21" fmla="*/ 198 h 311"/>
                <a:gd name="T22" fmla="*/ 374 w 549"/>
                <a:gd name="T23" fmla="*/ 168 h 311"/>
                <a:gd name="T24" fmla="*/ 348 w 549"/>
                <a:gd name="T25" fmla="*/ 152 h 311"/>
                <a:gd name="T26" fmla="*/ 187 w 549"/>
                <a:gd name="T27" fmla="*/ 71 h 311"/>
                <a:gd name="T28" fmla="*/ 171 w 549"/>
                <a:gd name="T29" fmla="*/ 97 h 311"/>
                <a:gd name="T30" fmla="*/ 187 w 549"/>
                <a:gd name="T31" fmla="*/ 123 h 311"/>
                <a:gd name="T32" fmla="*/ 217 w 549"/>
                <a:gd name="T33" fmla="*/ 123 h 311"/>
                <a:gd name="T34" fmla="*/ 233 w 549"/>
                <a:gd name="T35" fmla="*/ 97 h 311"/>
                <a:gd name="T36" fmla="*/ 217 w 549"/>
                <a:gd name="T37" fmla="*/ 71 h 311"/>
                <a:gd name="T38" fmla="*/ 495 w 549"/>
                <a:gd name="T39" fmla="*/ 24 h 311"/>
                <a:gd name="T40" fmla="*/ 469 w 549"/>
                <a:gd name="T41" fmla="*/ 40 h 311"/>
                <a:gd name="T42" fmla="*/ 469 w 549"/>
                <a:gd name="T43" fmla="*/ 70 h 311"/>
                <a:gd name="T44" fmla="*/ 495 w 549"/>
                <a:gd name="T45" fmla="*/ 86 h 311"/>
                <a:gd name="T46" fmla="*/ 520 w 549"/>
                <a:gd name="T47" fmla="*/ 70 h 311"/>
                <a:gd name="T48" fmla="*/ 520 w 549"/>
                <a:gd name="T49" fmla="*/ 40 h 311"/>
                <a:gd name="T50" fmla="*/ 495 w 549"/>
                <a:gd name="T51" fmla="*/ 24 h 311"/>
                <a:gd name="T52" fmla="*/ 516 w 549"/>
                <a:gd name="T53" fmla="*/ 4 h 311"/>
                <a:gd name="T54" fmla="*/ 545 w 549"/>
                <a:gd name="T55" fmla="*/ 34 h 311"/>
                <a:gd name="T56" fmla="*/ 545 w 549"/>
                <a:gd name="T57" fmla="*/ 76 h 311"/>
                <a:gd name="T58" fmla="*/ 516 w 549"/>
                <a:gd name="T59" fmla="*/ 106 h 311"/>
                <a:gd name="T60" fmla="*/ 474 w 549"/>
                <a:gd name="T61" fmla="*/ 106 h 311"/>
                <a:gd name="T62" fmla="*/ 392 w 549"/>
                <a:gd name="T63" fmla="*/ 152 h 311"/>
                <a:gd name="T64" fmla="*/ 403 w 549"/>
                <a:gd name="T65" fmla="*/ 182 h 311"/>
                <a:gd name="T66" fmla="*/ 387 w 549"/>
                <a:gd name="T67" fmla="*/ 221 h 311"/>
                <a:gd name="T68" fmla="*/ 348 w 549"/>
                <a:gd name="T69" fmla="*/ 238 h 311"/>
                <a:gd name="T70" fmla="*/ 309 w 549"/>
                <a:gd name="T71" fmla="*/ 221 h 311"/>
                <a:gd name="T72" fmla="*/ 293 w 549"/>
                <a:gd name="T73" fmla="*/ 182 h 311"/>
                <a:gd name="T74" fmla="*/ 295 w 549"/>
                <a:gd name="T75" fmla="*/ 168 h 311"/>
                <a:gd name="T76" fmla="*/ 246 w 549"/>
                <a:gd name="T77" fmla="*/ 130 h 311"/>
                <a:gd name="T78" fmla="*/ 219 w 549"/>
                <a:gd name="T79" fmla="*/ 149 h 311"/>
                <a:gd name="T80" fmla="*/ 184 w 549"/>
                <a:gd name="T81" fmla="*/ 149 h 311"/>
                <a:gd name="T82" fmla="*/ 96 w 549"/>
                <a:gd name="T83" fmla="*/ 219 h 311"/>
                <a:gd name="T84" fmla="*/ 111 w 549"/>
                <a:gd name="T85" fmla="*/ 255 h 311"/>
                <a:gd name="T86" fmla="*/ 94 w 549"/>
                <a:gd name="T87" fmla="*/ 294 h 311"/>
                <a:gd name="T88" fmla="*/ 55 w 549"/>
                <a:gd name="T89" fmla="*/ 311 h 311"/>
                <a:gd name="T90" fmla="*/ 16 w 549"/>
                <a:gd name="T91" fmla="*/ 294 h 311"/>
                <a:gd name="T92" fmla="*/ 0 w 549"/>
                <a:gd name="T93" fmla="*/ 255 h 311"/>
                <a:gd name="T94" fmla="*/ 16 w 549"/>
                <a:gd name="T95" fmla="*/ 217 h 311"/>
                <a:gd name="T96" fmla="*/ 55 w 549"/>
                <a:gd name="T97" fmla="*/ 201 h 311"/>
                <a:gd name="T98" fmla="*/ 88 w 549"/>
                <a:gd name="T99" fmla="*/ 212 h 311"/>
                <a:gd name="T100" fmla="*/ 151 w 549"/>
                <a:gd name="T101" fmla="*/ 117 h 311"/>
                <a:gd name="T102" fmla="*/ 151 w 549"/>
                <a:gd name="T103" fmla="*/ 76 h 311"/>
                <a:gd name="T104" fmla="*/ 180 w 549"/>
                <a:gd name="T105" fmla="*/ 47 h 311"/>
                <a:gd name="T106" fmla="*/ 223 w 549"/>
                <a:gd name="T107" fmla="*/ 47 h 311"/>
                <a:gd name="T108" fmla="*/ 252 w 549"/>
                <a:gd name="T109" fmla="*/ 76 h 311"/>
                <a:gd name="T110" fmla="*/ 256 w 549"/>
                <a:gd name="T111" fmla="*/ 104 h 311"/>
                <a:gd name="T112" fmla="*/ 252 w 549"/>
                <a:gd name="T113" fmla="*/ 120 h 311"/>
                <a:gd name="T114" fmla="*/ 316 w 549"/>
                <a:gd name="T115" fmla="*/ 139 h 311"/>
                <a:gd name="T116" fmla="*/ 348 w 549"/>
                <a:gd name="T117" fmla="*/ 127 h 311"/>
                <a:gd name="T118" fmla="*/ 385 w 549"/>
                <a:gd name="T119" fmla="*/ 142 h 311"/>
                <a:gd name="T120" fmla="*/ 443 w 549"/>
                <a:gd name="T121" fmla="*/ 71 h 311"/>
                <a:gd name="T122" fmla="*/ 444 w 549"/>
                <a:gd name="T123" fmla="*/ 34 h 311"/>
                <a:gd name="T124" fmla="*/ 473 w 549"/>
                <a:gd name="T125" fmla="*/ 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9" h="311">
                  <a:moveTo>
                    <a:pt x="55" y="225"/>
                  </a:moveTo>
                  <a:lnTo>
                    <a:pt x="40" y="230"/>
                  </a:lnTo>
                  <a:lnTo>
                    <a:pt x="29" y="241"/>
                  </a:lnTo>
                  <a:lnTo>
                    <a:pt x="25" y="255"/>
                  </a:lnTo>
                  <a:lnTo>
                    <a:pt x="29" y="271"/>
                  </a:lnTo>
                  <a:lnTo>
                    <a:pt x="40" y="283"/>
                  </a:lnTo>
                  <a:lnTo>
                    <a:pt x="55" y="287"/>
                  </a:lnTo>
                  <a:lnTo>
                    <a:pt x="71" y="283"/>
                  </a:lnTo>
                  <a:lnTo>
                    <a:pt x="82" y="271"/>
                  </a:lnTo>
                  <a:lnTo>
                    <a:pt x="86" y="255"/>
                  </a:lnTo>
                  <a:lnTo>
                    <a:pt x="82" y="241"/>
                  </a:lnTo>
                  <a:lnTo>
                    <a:pt x="71" y="230"/>
                  </a:lnTo>
                  <a:lnTo>
                    <a:pt x="55" y="225"/>
                  </a:lnTo>
                  <a:close/>
                  <a:moveTo>
                    <a:pt x="348" y="152"/>
                  </a:moveTo>
                  <a:lnTo>
                    <a:pt x="332" y="156"/>
                  </a:lnTo>
                  <a:lnTo>
                    <a:pt x="322" y="168"/>
                  </a:lnTo>
                  <a:lnTo>
                    <a:pt x="318" y="182"/>
                  </a:lnTo>
                  <a:lnTo>
                    <a:pt x="322" y="198"/>
                  </a:lnTo>
                  <a:lnTo>
                    <a:pt x="332" y="209"/>
                  </a:lnTo>
                  <a:lnTo>
                    <a:pt x="348" y="214"/>
                  </a:lnTo>
                  <a:lnTo>
                    <a:pt x="364" y="209"/>
                  </a:lnTo>
                  <a:lnTo>
                    <a:pt x="374" y="198"/>
                  </a:lnTo>
                  <a:lnTo>
                    <a:pt x="378" y="182"/>
                  </a:lnTo>
                  <a:lnTo>
                    <a:pt x="374" y="168"/>
                  </a:lnTo>
                  <a:lnTo>
                    <a:pt x="364" y="156"/>
                  </a:lnTo>
                  <a:lnTo>
                    <a:pt x="348" y="152"/>
                  </a:lnTo>
                  <a:close/>
                  <a:moveTo>
                    <a:pt x="201" y="67"/>
                  </a:moveTo>
                  <a:lnTo>
                    <a:pt x="187" y="71"/>
                  </a:lnTo>
                  <a:lnTo>
                    <a:pt x="175" y="81"/>
                  </a:lnTo>
                  <a:lnTo>
                    <a:pt x="171" y="97"/>
                  </a:lnTo>
                  <a:lnTo>
                    <a:pt x="175" y="113"/>
                  </a:lnTo>
                  <a:lnTo>
                    <a:pt x="187" y="123"/>
                  </a:lnTo>
                  <a:lnTo>
                    <a:pt x="201" y="127"/>
                  </a:lnTo>
                  <a:lnTo>
                    <a:pt x="217" y="123"/>
                  </a:lnTo>
                  <a:lnTo>
                    <a:pt x="229" y="113"/>
                  </a:lnTo>
                  <a:lnTo>
                    <a:pt x="233" y="97"/>
                  </a:lnTo>
                  <a:lnTo>
                    <a:pt x="229" y="81"/>
                  </a:lnTo>
                  <a:lnTo>
                    <a:pt x="217" y="71"/>
                  </a:lnTo>
                  <a:lnTo>
                    <a:pt x="201" y="67"/>
                  </a:lnTo>
                  <a:close/>
                  <a:moveTo>
                    <a:pt x="495" y="24"/>
                  </a:moveTo>
                  <a:lnTo>
                    <a:pt x="479" y="28"/>
                  </a:lnTo>
                  <a:lnTo>
                    <a:pt x="469" y="40"/>
                  </a:lnTo>
                  <a:lnTo>
                    <a:pt x="464" y="54"/>
                  </a:lnTo>
                  <a:lnTo>
                    <a:pt x="469" y="70"/>
                  </a:lnTo>
                  <a:lnTo>
                    <a:pt x="479" y="81"/>
                  </a:lnTo>
                  <a:lnTo>
                    <a:pt x="495" y="86"/>
                  </a:lnTo>
                  <a:lnTo>
                    <a:pt x="510" y="81"/>
                  </a:lnTo>
                  <a:lnTo>
                    <a:pt x="520" y="70"/>
                  </a:lnTo>
                  <a:lnTo>
                    <a:pt x="525" y="54"/>
                  </a:lnTo>
                  <a:lnTo>
                    <a:pt x="520" y="40"/>
                  </a:lnTo>
                  <a:lnTo>
                    <a:pt x="510" y="28"/>
                  </a:lnTo>
                  <a:lnTo>
                    <a:pt x="495" y="24"/>
                  </a:lnTo>
                  <a:close/>
                  <a:moveTo>
                    <a:pt x="495" y="0"/>
                  </a:moveTo>
                  <a:lnTo>
                    <a:pt x="516" y="4"/>
                  </a:lnTo>
                  <a:lnTo>
                    <a:pt x="533" y="15"/>
                  </a:lnTo>
                  <a:lnTo>
                    <a:pt x="545" y="34"/>
                  </a:lnTo>
                  <a:lnTo>
                    <a:pt x="549" y="54"/>
                  </a:lnTo>
                  <a:lnTo>
                    <a:pt x="545" y="76"/>
                  </a:lnTo>
                  <a:lnTo>
                    <a:pt x="533" y="93"/>
                  </a:lnTo>
                  <a:lnTo>
                    <a:pt x="516" y="106"/>
                  </a:lnTo>
                  <a:lnTo>
                    <a:pt x="495" y="110"/>
                  </a:lnTo>
                  <a:lnTo>
                    <a:pt x="474" y="106"/>
                  </a:lnTo>
                  <a:lnTo>
                    <a:pt x="457" y="96"/>
                  </a:lnTo>
                  <a:lnTo>
                    <a:pt x="392" y="152"/>
                  </a:lnTo>
                  <a:lnTo>
                    <a:pt x="400" y="166"/>
                  </a:lnTo>
                  <a:lnTo>
                    <a:pt x="403" y="182"/>
                  </a:lnTo>
                  <a:lnTo>
                    <a:pt x="398" y="204"/>
                  </a:lnTo>
                  <a:lnTo>
                    <a:pt x="387" y="221"/>
                  </a:lnTo>
                  <a:lnTo>
                    <a:pt x="369" y="234"/>
                  </a:lnTo>
                  <a:lnTo>
                    <a:pt x="348" y="238"/>
                  </a:lnTo>
                  <a:lnTo>
                    <a:pt x="326" y="234"/>
                  </a:lnTo>
                  <a:lnTo>
                    <a:pt x="309" y="221"/>
                  </a:lnTo>
                  <a:lnTo>
                    <a:pt x="298" y="204"/>
                  </a:lnTo>
                  <a:lnTo>
                    <a:pt x="293" y="182"/>
                  </a:lnTo>
                  <a:lnTo>
                    <a:pt x="293" y="175"/>
                  </a:lnTo>
                  <a:lnTo>
                    <a:pt x="295" y="168"/>
                  </a:lnTo>
                  <a:lnTo>
                    <a:pt x="298" y="161"/>
                  </a:lnTo>
                  <a:lnTo>
                    <a:pt x="246" y="130"/>
                  </a:lnTo>
                  <a:lnTo>
                    <a:pt x="234" y="142"/>
                  </a:lnTo>
                  <a:lnTo>
                    <a:pt x="219" y="149"/>
                  </a:lnTo>
                  <a:lnTo>
                    <a:pt x="201" y="152"/>
                  </a:lnTo>
                  <a:lnTo>
                    <a:pt x="184" y="149"/>
                  </a:lnTo>
                  <a:lnTo>
                    <a:pt x="170" y="142"/>
                  </a:lnTo>
                  <a:lnTo>
                    <a:pt x="96" y="219"/>
                  </a:lnTo>
                  <a:lnTo>
                    <a:pt x="106" y="237"/>
                  </a:lnTo>
                  <a:lnTo>
                    <a:pt x="111" y="255"/>
                  </a:lnTo>
                  <a:lnTo>
                    <a:pt x="106" y="277"/>
                  </a:lnTo>
                  <a:lnTo>
                    <a:pt x="94" y="294"/>
                  </a:lnTo>
                  <a:lnTo>
                    <a:pt x="76" y="307"/>
                  </a:lnTo>
                  <a:lnTo>
                    <a:pt x="55" y="311"/>
                  </a:lnTo>
                  <a:lnTo>
                    <a:pt x="35" y="307"/>
                  </a:lnTo>
                  <a:lnTo>
                    <a:pt x="16" y="294"/>
                  </a:lnTo>
                  <a:lnTo>
                    <a:pt x="4" y="277"/>
                  </a:lnTo>
                  <a:lnTo>
                    <a:pt x="0" y="255"/>
                  </a:lnTo>
                  <a:lnTo>
                    <a:pt x="4" y="234"/>
                  </a:lnTo>
                  <a:lnTo>
                    <a:pt x="16" y="217"/>
                  </a:lnTo>
                  <a:lnTo>
                    <a:pt x="35" y="205"/>
                  </a:lnTo>
                  <a:lnTo>
                    <a:pt x="55" y="201"/>
                  </a:lnTo>
                  <a:lnTo>
                    <a:pt x="73" y="204"/>
                  </a:lnTo>
                  <a:lnTo>
                    <a:pt x="88" y="212"/>
                  </a:lnTo>
                  <a:lnTo>
                    <a:pt x="160" y="133"/>
                  </a:lnTo>
                  <a:lnTo>
                    <a:pt x="151" y="117"/>
                  </a:lnTo>
                  <a:lnTo>
                    <a:pt x="147" y="97"/>
                  </a:lnTo>
                  <a:lnTo>
                    <a:pt x="151" y="76"/>
                  </a:lnTo>
                  <a:lnTo>
                    <a:pt x="163" y="58"/>
                  </a:lnTo>
                  <a:lnTo>
                    <a:pt x="180" y="47"/>
                  </a:lnTo>
                  <a:lnTo>
                    <a:pt x="201" y="43"/>
                  </a:lnTo>
                  <a:lnTo>
                    <a:pt x="223" y="47"/>
                  </a:lnTo>
                  <a:lnTo>
                    <a:pt x="240" y="58"/>
                  </a:lnTo>
                  <a:lnTo>
                    <a:pt x="252" y="76"/>
                  </a:lnTo>
                  <a:lnTo>
                    <a:pt x="256" y="97"/>
                  </a:lnTo>
                  <a:lnTo>
                    <a:pt x="256" y="104"/>
                  </a:lnTo>
                  <a:lnTo>
                    <a:pt x="254" y="113"/>
                  </a:lnTo>
                  <a:lnTo>
                    <a:pt x="252" y="120"/>
                  </a:lnTo>
                  <a:lnTo>
                    <a:pt x="303" y="150"/>
                  </a:lnTo>
                  <a:lnTo>
                    <a:pt x="316" y="139"/>
                  </a:lnTo>
                  <a:lnTo>
                    <a:pt x="331" y="130"/>
                  </a:lnTo>
                  <a:lnTo>
                    <a:pt x="348" y="127"/>
                  </a:lnTo>
                  <a:lnTo>
                    <a:pt x="368" y="132"/>
                  </a:lnTo>
                  <a:lnTo>
                    <a:pt x="385" y="142"/>
                  </a:lnTo>
                  <a:lnTo>
                    <a:pt x="450" y="86"/>
                  </a:lnTo>
                  <a:lnTo>
                    <a:pt x="443" y="71"/>
                  </a:lnTo>
                  <a:lnTo>
                    <a:pt x="440" y="54"/>
                  </a:lnTo>
                  <a:lnTo>
                    <a:pt x="444" y="34"/>
                  </a:lnTo>
                  <a:lnTo>
                    <a:pt x="456" y="15"/>
                  </a:lnTo>
                  <a:lnTo>
                    <a:pt x="473" y="4"/>
                  </a:lnTo>
                  <a:lnTo>
                    <a:pt x="4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0" name="Freeform 37">
              <a:extLst>
                <a:ext uri="{FF2B5EF4-FFF2-40B4-BE49-F238E27FC236}">
                  <a16:creationId xmlns:a16="http://schemas.microsoft.com/office/drawing/2014/main" id="{BD85F390-D4F8-815A-57DA-7885D2EFF7C5}"/>
                </a:ext>
              </a:extLst>
            </p:cNvPr>
            <p:cNvSpPr>
              <a:spLocks noEditPoints="1"/>
            </p:cNvSpPr>
            <p:nvPr/>
          </p:nvSpPr>
          <p:spPr bwMode="auto">
            <a:xfrm>
              <a:off x="8201025" y="3890963"/>
              <a:ext cx="174625" cy="503238"/>
            </a:xfrm>
            <a:custGeom>
              <a:avLst/>
              <a:gdLst>
                <a:gd name="T0" fmla="*/ 25 w 110"/>
                <a:gd name="T1" fmla="*/ 62 h 317"/>
                <a:gd name="T2" fmla="*/ 25 w 110"/>
                <a:gd name="T3" fmla="*/ 293 h 317"/>
                <a:gd name="T4" fmla="*/ 85 w 110"/>
                <a:gd name="T5" fmla="*/ 293 h 317"/>
                <a:gd name="T6" fmla="*/ 85 w 110"/>
                <a:gd name="T7" fmla="*/ 62 h 317"/>
                <a:gd name="T8" fmla="*/ 25 w 110"/>
                <a:gd name="T9" fmla="*/ 62 h 317"/>
                <a:gd name="T10" fmla="*/ 25 w 110"/>
                <a:gd name="T11" fmla="*/ 24 h 317"/>
                <a:gd name="T12" fmla="*/ 25 w 110"/>
                <a:gd name="T13" fmla="*/ 49 h 317"/>
                <a:gd name="T14" fmla="*/ 85 w 110"/>
                <a:gd name="T15" fmla="*/ 49 h 317"/>
                <a:gd name="T16" fmla="*/ 85 w 110"/>
                <a:gd name="T17" fmla="*/ 24 h 317"/>
                <a:gd name="T18" fmla="*/ 25 w 110"/>
                <a:gd name="T19" fmla="*/ 24 h 317"/>
                <a:gd name="T20" fmla="*/ 25 w 110"/>
                <a:gd name="T21" fmla="*/ 0 h 317"/>
                <a:gd name="T22" fmla="*/ 85 w 110"/>
                <a:gd name="T23" fmla="*/ 0 h 317"/>
                <a:gd name="T24" fmla="*/ 98 w 110"/>
                <a:gd name="T25" fmla="*/ 4 h 317"/>
                <a:gd name="T26" fmla="*/ 107 w 110"/>
                <a:gd name="T27" fmla="*/ 13 h 317"/>
                <a:gd name="T28" fmla="*/ 110 w 110"/>
                <a:gd name="T29" fmla="*/ 24 h 317"/>
                <a:gd name="T30" fmla="*/ 110 w 110"/>
                <a:gd name="T31" fmla="*/ 293 h 317"/>
                <a:gd name="T32" fmla="*/ 107 w 110"/>
                <a:gd name="T33" fmla="*/ 305 h 317"/>
                <a:gd name="T34" fmla="*/ 98 w 110"/>
                <a:gd name="T35" fmla="*/ 313 h 317"/>
                <a:gd name="T36" fmla="*/ 85 w 110"/>
                <a:gd name="T37" fmla="*/ 317 h 317"/>
                <a:gd name="T38" fmla="*/ 25 w 110"/>
                <a:gd name="T39" fmla="*/ 317 h 317"/>
                <a:gd name="T40" fmla="*/ 12 w 110"/>
                <a:gd name="T41" fmla="*/ 313 h 317"/>
                <a:gd name="T42" fmla="*/ 3 w 110"/>
                <a:gd name="T43" fmla="*/ 305 h 317"/>
                <a:gd name="T44" fmla="*/ 0 w 110"/>
                <a:gd name="T45" fmla="*/ 293 h 317"/>
                <a:gd name="T46" fmla="*/ 0 w 110"/>
                <a:gd name="T47" fmla="*/ 24 h 317"/>
                <a:gd name="T48" fmla="*/ 3 w 110"/>
                <a:gd name="T49" fmla="*/ 13 h 317"/>
                <a:gd name="T50" fmla="*/ 12 w 110"/>
                <a:gd name="T51" fmla="*/ 4 h 317"/>
                <a:gd name="T52" fmla="*/ 25 w 110"/>
                <a:gd name="T5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317">
                  <a:moveTo>
                    <a:pt x="25" y="62"/>
                  </a:moveTo>
                  <a:lnTo>
                    <a:pt x="25" y="293"/>
                  </a:lnTo>
                  <a:lnTo>
                    <a:pt x="85" y="293"/>
                  </a:lnTo>
                  <a:lnTo>
                    <a:pt x="85" y="62"/>
                  </a:lnTo>
                  <a:lnTo>
                    <a:pt x="25" y="62"/>
                  </a:lnTo>
                  <a:close/>
                  <a:moveTo>
                    <a:pt x="25" y="24"/>
                  </a:moveTo>
                  <a:lnTo>
                    <a:pt x="25" y="49"/>
                  </a:lnTo>
                  <a:lnTo>
                    <a:pt x="85" y="49"/>
                  </a:lnTo>
                  <a:lnTo>
                    <a:pt x="85" y="24"/>
                  </a:lnTo>
                  <a:lnTo>
                    <a:pt x="25" y="24"/>
                  </a:lnTo>
                  <a:close/>
                  <a:moveTo>
                    <a:pt x="25" y="0"/>
                  </a:moveTo>
                  <a:lnTo>
                    <a:pt x="85" y="0"/>
                  </a:lnTo>
                  <a:lnTo>
                    <a:pt x="98" y="4"/>
                  </a:lnTo>
                  <a:lnTo>
                    <a:pt x="107" y="13"/>
                  </a:lnTo>
                  <a:lnTo>
                    <a:pt x="110" y="24"/>
                  </a:lnTo>
                  <a:lnTo>
                    <a:pt x="110" y="293"/>
                  </a:lnTo>
                  <a:lnTo>
                    <a:pt x="107" y="305"/>
                  </a:lnTo>
                  <a:lnTo>
                    <a:pt x="98" y="313"/>
                  </a:lnTo>
                  <a:lnTo>
                    <a:pt x="85" y="317"/>
                  </a:lnTo>
                  <a:lnTo>
                    <a:pt x="25" y="317"/>
                  </a:lnTo>
                  <a:lnTo>
                    <a:pt x="12" y="313"/>
                  </a:lnTo>
                  <a:lnTo>
                    <a:pt x="3" y="305"/>
                  </a:lnTo>
                  <a:lnTo>
                    <a:pt x="0" y="293"/>
                  </a:lnTo>
                  <a:lnTo>
                    <a:pt x="0" y="24"/>
                  </a:lnTo>
                  <a:lnTo>
                    <a:pt x="3" y="13"/>
                  </a:lnTo>
                  <a:lnTo>
                    <a:pt x="12" y="4"/>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1" name="Freeform 38">
              <a:extLst>
                <a:ext uri="{FF2B5EF4-FFF2-40B4-BE49-F238E27FC236}">
                  <a16:creationId xmlns:a16="http://schemas.microsoft.com/office/drawing/2014/main" id="{97FCDDED-04A5-9D3F-397E-1DE542328938}"/>
                </a:ext>
              </a:extLst>
            </p:cNvPr>
            <p:cNvSpPr>
              <a:spLocks noEditPoints="1"/>
            </p:cNvSpPr>
            <p:nvPr/>
          </p:nvSpPr>
          <p:spPr bwMode="auto">
            <a:xfrm>
              <a:off x="7735888" y="4006850"/>
              <a:ext cx="176213" cy="387350"/>
            </a:xfrm>
            <a:custGeom>
              <a:avLst/>
              <a:gdLst>
                <a:gd name="T0" fmla="*/ 25 w 111"/>
                <a:gd name="T1" fmla="*/ 62 h 244"/>
                <a:gd name="T2" fmla="*/ 25 w 111"/>
                <a:gd name="T3" fmla="*/ 220 h 244"/>
                <a:gd name="T4" fmla="*/ 86 w 111"/>
                <a:gd name="T5" fmla="*/ 220 h 244"/>
                <a:gd name="T6" fmla="*/ 86 w 111"/>
                <a:gd name="T7" fmla="*/ 62 h 244"/>
                <a:gd name="T8" fmla="*/ 25 w 111"/>
                <a:gd name="T9" fmla="*/ 62 h 244"/>
                <a:gd name="T10" fmla="*/ 25 w 111"/>
                <a:gd name="T11" fmla="*/ 25 h 244"/>
                <a:gd name="T12" fmla="*/ 25 w 111"/>
                <a:gd name="T13" fmla="*/ 49 h 244"/>
                <a:gd name="T14" fmla="*/ 86 w 111"/>
                <a:gd name="T15" fmla="*/ 49 h 244"/>
                <a:gd name="T16" fmla="*/ 86 w 111"/>
                <a:gd name="T17" fmla="*/ 25 h 244"/>
                <a:gd name="T18" fmla="*/ 25 w 111"/>
                <a:gd name="T19" fmla="*/ 25 h 244"/>
                <a:gd name="T20" fmla="*/ 25 w 111"/>
                <a:gd name="T21" fmla="*/ 0 h 244"/>
                <a:gd name="T22" fmla="*/ 86 w 111"/>
                <a:gd name="T23" fmla="*/ 0 h 244"/>
                <a:gd name="T24" fmla="*/ 98 w 111"/>
                <a:gd name="T25" fmla="*/ 3 h 244"/>
                <a:gd name="T26" fmla="*/ 106 w 111"/>
                <a:gd name="T27" fmla="*/ 13 h 244"/>
                <a:gd name="T28" fmla="*/ 111 w 111"/>
                <a:gd name="T29" fmla="*/ 25 h 244"/>
                <a:gd name="T30" fmla="*/ 111 w 111"/>
                <a:gd name="T31" fmla="*/ 220 h 244"/>
                <a:gd name="T32" fmla="*/ 106 w 111"/>
                <a:gd name="T33" fmla="*/ 232 h 244"/>
                <a:gd name="T34" fmla="*/ 98 w 111"/>
                <a:gd name="T35" fmla="*/ 240 h 244"/>
                <a:gd name="T36" fmla="*/ 86 w 111"/>
                <a:gd name="T37" fmla="*/ 244 h 244"/>
                <a:gd name="T38" fmla="*/ 25 w 111"/>
                <a:gd name="T39" fmla="*/ 244 h 244"/>
                <a:gd name="T40" fmla="*/ 13 w 111"/>
                <a:gd name="T41" fmla="*/ 240 h 244"/>
                <a:gd name="T42" fmla="*/ 4 w 111"/>
                <a:gd name="T43" fmla="*/ 232 h 244"/>
                <a:gd name="T44" fmla="*/ 0 w 111"/>
                <a:gd name="T45" fmla="*/ 220 h 244"/>
                <a:gd name="T46" fmla="*/ 0 w 111"/>
                <a:gd name="T47" fmla="*/ 25 h 244"/>
                <a:gd name="T48" fmla="*/ 4 w 111"/>
                <a:gd name="T49" fmla="*/ 13 h 244"/>
                <a:gd name="T50" fmla="*/ 13 w 111"/>
                <a:gd name="T51" fmla="*/ 3 h 244"/>
                <a:gd name="T52" fmla="*/ 25 w 111"/>
                <a:gd name="T5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44">
                  <a:moveTo>
                    <a:pt x="25" y="62"/>
                  </a:moveTo>
                  <a:lnTo>
                    <a:pt x="25" y="220"/>
                  </a:lnTo>
                  <a:lnTo>
                    <a:pt x="86" y="220"/>
                  </a:lnTo>
                  <a:lnTo>
                    <a:pt x="86" y="62"/>
                  </a:lnTo>
                  <a:lnTo>
                    <a:pt x="25" y="62"/>
                  </a:lnTo>
                  <a:close/>
                  <a:moveTo>
                    <a:pt x="25" y="25"/>
                  </a:moveTo>
                  <a:lnTo>
                    <a:pt x="25" y="49"/>
                  </a:lnTo>
                  <a:lnTo>
                    <a:pt x="86" y="49"/>
                  </a:lnTo>
                  <a:lnTo>
                    <a:pt x="86" y="25"/>
                  </a:lnTo>
                  <a:lnTo>
                    <a:pt x="25" y="25"/>
                  </a:lnTo>
                  <a:close/>
                  <a:moveTo>
                    <a:pt x="25" y="0"/>
                  </a:moveTo>
                  <a:lnTo>
                    <a:pt x="86" y="0"/>
                  </a:lnTo>
                  <a:lnTo>
                    <a:pt x="98" y="3"/>
                  </a:lnTo>
                  <a:lnTo>
                    <a:pt x="106" y="13"/>
                  </a:lnTo>
                  <a:lnTo>
                    <a:pt x="111" y="25"/>
                  </a:lnTo>
                  <a:lnTo>
                    <a:pt x="111" y="220"/>
                  </a:lnTo>
                  <a:lnTo>
                    <a:pt x="106" y="232"/>
                  </a:lnTo>
                  <a:lnTo>
                    <a:pt x="98" y="240"/>
                  </a:lnTo>
                  <a:lnTo>
                    <a:pt x="86" y="244"/>
                  </a:lnTo>
                  <a:lnTo>
                    <a:pt x="25" y="244"/>
                  </a:lnTo>
                  <a:lnTo>
                    <a:pt x="13" y="240"/>
                  </a:lnTo>
                  <a:lnTo>
                    <a:pt x="4" y="232"/>
                  </a:lnTo>
                  <a:lnTo>
                    <a:pt x="0" y="220"/>
                  </a:lnTo>
                  <a:lnTo>
                    <a:pt x="0" y="25"/>
                  </a:lnTo>
                  <a:lnTo>
                    <a:pt x="4" y="13"/>
                  </a:lnTo>
                  <a:lnTo>
                    <a:pt x="13" y="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2" name="Freeform 39">
              <a:extLst>
                <a:ext uri="{FF2B5EF4-FFF2-40B4-BE49-F238E27FC236}">
                  <a16:creationId xmlns:a16="http://schemas.microsoft.com/office/drawing/2014/main" id="{7514926F-2C18-939F-11FA-350818263D83}"/>
                </a:ext>
              </a:extLst>
            </p:cNvPr>
            <p:cNvSpPr>
              <a:spLocks noEditPoints="1"/>
            </p:cNvSpPr>
            <p:nvPr/>
          </p:nvSpPr>
          <p:spPr bwMode="auto">
            <a:xfrm>
              <a:off x="8434388" y="3657600"/>
              <a:ext cx="173038" cy="736600"/>
            </a:xfrm>
            <a:custGeom>
              <a:avLst/>
              <a:gdLst>
                <a:gd name="T0" fmla="*/ 24 w 109"/>
                <a:gd name="T1" fmla="*/ 62 h 464"/>
                <a:gd name="T2" fmla="*/ 24 w 109"/>
                <a:gd name="T3" fmla="*/ 440 h 464"/>
                <a:gd name="T4" fmla="*/ 85 w 109"/>
                <a:gd name="T5" fmla="*/ 440 h 464"/>
                <a:gd name="T6" fmla="*/ 85 w 109"/>
                <a:gd name="T7" fmla="*/ 62 h 464"/>
                <a:gd name="T8" fmla="*/ 24 w 109"/>
                <a:gd name="T9" fmla="*/ 62 h 464"/>
                <a:gd name="T10" fmla="*/ 24 w 109"/>
                <a:gd name="T11" fmla="*/ 25 h 464"/>
                <a:gd name="T12" fmla="*/ 24 w 109"/>
                <a:gd name="T13" fmla="*/ 49 h 464"/>
                <a:gd name="T14" fmla="*/ 85 w 109"/>
                <a:gd name="T15" fmla="*/ 49 h 464"/>
                <a:gd name="T16" fmla="*/ 85 w 109"/>
                <a:gd name="T17" fmla="*/ 25 h 464"/>
                <a:gd name="T18" fmla="*/ 24 w 109"/>
                <a:gd name="T19" fmla="*/ 25 h 464"/>
                <a:gd name="T20" fmla="*/ 24 w 109"/>
                <a:gd name="T21" fmla="*/ 0 h 464"/>
                <a:gd name="T22" fmla="*/ 85 w 109"/>
                <a:gd name="T23" fmla="*/ 0 h 464"/>
                <a:gd name="T24" fmla="*/ 98 w 109"/>
                <a:gd name="T25" fmla="*/ 4 h 464"/>
                <a:gd name="T26" fmla="*/ 106 w 109"/>
                <a:gd name="T27" fmla="*/ 13 h 464"/>
                <a:gd name="T28" fmla="*/ 109 w 109"/>
                <a:gd name="T29" fmla="*/ 25 h 464"/>
                <a:gd name="T30" fmla="*/ 109 w 109"/>
                <a:gd name="T31" fmla="*/ 440 h 464"/>
                <a:gd name="T32" fmla="*/ 106 w 109"/>
                <a:gd name="T33" fmla="*/ 452 h 464"/>
                <a:gd name="T34" fmla="*/ 98 w 109"/>
                <a:gd name="T35" fmla="*/ 460 h 464"/>
                <a:gd name="T36" fmla="*/ 85 w 109"/>
                <a:gd name="T37" fmla="*/ 464 h 464"/>
                <a:gd name="T38" fmla="*/ 24 w 109"/>
                <a:gd name="T39" fmla="*/ 464 h 464"/>
                <a:gd name="T40" fmla="*/ 11 w 109"/>
                <a:gd name="T41" fmla="*/ 460 h 464"/>
                <a:gd name="T42" fmla="*/ 3 w 109"/>
                <a:gd name="T43" fmla="*/ 452 h 464"/>
                <a:gd name="T44" fmla="*/ 0 w 109"/>
                <a:gd name="T45" fmla="*/ 440 h 464"/>
                <a:gd name="T46" fmla="*/ 0 w 109"/>
                <a:gd name="T47" fmla="*/ 25 h 464"/>
                <a:gd name="T48" fmla="*/ 3 w 109"/>
                <a:gd name="T49" fmla="*/ 13 h 464"/>
                <a:gd name="T50" fmla="*/ 11 w 109"/>
                <a:gd name="T51" fmla="*/ 4 h 464"/>
                <a:gd name="T52" fmla="*/ 24 w 109"/>
                <a:gd name="T5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464">
                  <a:moveTo>
                    <a:pt x="24" y="62"/>
                  </a:moveTo>
                  <a:lnTo>
                    <a:pt x="24" y="440"/>
                  </a:lnTo>
                  <a:lnTo>
                    <a:pt x="85" y="440"/>
                  </a:lnTo>
                  <a:lnTo>
                    <a:pt x="85" y="62"/>
                  </a:lnTo>
                  <a:lnTo>
                    <a:pt x="24" y="62"/>
                  </a:lnTo>
                  <a:close/>
                  <a:moveTo>
                    <a:pt x="24" y="25"/>
                  </a:moveTo>
                  <a:lnTo>
                    <a:pt x="24" y="49"/>
                  </a:lnTo>
                  <a:lnTo>
                    <a:pt x="85" y="49"/>
                  </a:lnTo>
                  <a:lnTo>
                    <a:pt x="85" y="25"/>
                  </a:lnTo>
                  <a:lnTo>
                    <a:pt x="24" y="25"/>
                  </a:lnTo>
                  <a:close/>
                  <a:moveTo>
                    <a:pt x="24" y="0"/>
                  </a:moveTo>
                  <a:lnTo>
                    <a:pt x="85" y="0"/>
                  </a:lnTo>
                  <a:lnTo>
                    <a:pt x="98" y="4"/>
                  </a:lnTo>
                  <a:lnTo>
                    <a:pt x="106" y="13"/>
                  </a:lnTo>
                  <a:lnTo>
                    <a:pt x="109" y="25"/>
                  </a:lnTo>
                  <a:lnTo>
                    <a:pt x="109" y="440"/>
                  </a:lnTo>
                  <a:lnTo>
                    <a:pt x="106" y="452"/>
                  </a:lnTo>
                  <a:lnTo>
                    <a:pt x="98" y="460"/>
                  </a:lnTo>
                  <a:lnTo>
                    <a:pt x="85" y="464"/>
                  </a:lnTo>
                  <a:lnTo>
                    <a:pt x="24" y="464"/>
                  </a:lnTo>
                  <a:lnTo>
                    <a:pt x="11" y="460"/>
                  </a:lnTo>
                  <a:lnTo>
                    <a:pt x="3" y="452"/>
                  </a:lnTo>
                  <a:lnTo>
                    <a:pt x="0" y="440"/>
                  </a:lnTo>
                  <a:lnTo>
                    <a:pt x="0" y="25"/>
                  </a:lnTo>
                  <a:lnTo>
                    <a:pt x="3" y="13"/>
                  </a:lnTo>
                  <a:lnTo>
                    <a:pt x="11"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3" name="Freeform 40">
              <a:extLst>
                <a:ext uri="{FF2B5EF4-FFF2-40B4-BE49-F238E27FC236}">
                  <a16:creationId xmlns:a16="http://schemas.microsoft.com/office/drawing/2014/main" id="{A35453D7-20BC-56D9-810D-AB7EF8FF13B7}"/>
                </a:ext>
              </a:extLst>
            </p:cNvPr>
            <p:cNvSpPr>
              <a:spLocks noEditPoints="1"/>
            </p:cNvSpPr>
            <p:nvPr/>
          </p:nvSpPr>
          <p:spPr bwMode="auto">
            <a:xfrm>
              <a:off x="7969250" y="3773488"/>
              <a:ext cx="173038" cy="620713"/>
            </a:xfrm>
            <a:custGeom>
              <a:avLst/>
              <a:gdLst>
                <a:gd name="T0" fmla="*/ 24 w 109"/>
                <a:gd name="T1" fmla="*/ 62 h 391"/>
                <a:gd name="T2" fmla="*/ 24 w 109"/>
                <a:gd name="T3" fmla="*/ 367 h 391"/>
                <a:gd name="T4" fmla="*/ 86 w 109"/>
                <a:gd name="T5" fmla="*/ 367 h 391"/>
                <a:gd name="T6" fmla="*/ 86 w 109"/>
                <a:gd name="T7" fmla="*/ 62 h 391"/>
                <a:gd name="T8" fmla="*/ 24 w 109"/>
                <a:gd name="T9" fmla="*/ 62 h 391"/>
                <a:gd name="T10" fmla="*/ 24 w 109"/>
                <a:gd name="T11" fmla="*/ 25 h 391"/>
                <a:gd name="T12" fmla="*/ 24 w 109"/>
                <a:gd name="T13" fmla="*/ 49 h 391"/>
                <a:gd name="T14" fmla="*/ 86 w 109"/>
                <a:gd name="T15" fmla="*/ 49 h 391"/>
                <a:gd name="T16" fmla="*/ 86 w 109"/>
                <a:gd name="T17" fmla="*/ 25 h 391"/>
                <a:gd name="T18" fmla="*/ 24 w 109"/>
                <a:gd name="T19" fmla="*/ 25 h 391"/>
                <a:gd name="T20" fmla="*/ 24 w 109"/>
                <a:gd name="T21" fmla="*/ 0 h 391"/>
                <a:gd name="T22" fmla="*/ 86 w 109"/>
                <a:gd name="T23" fmla="*/ 0 h 391"/>
                <a:gd name="T24" fmla="*/ 97 w 109"/>
                <a:gd name="T25" fmla="*/ 5 h 391"/>
                <a:gd name="T26" fmla="*/ 106 w 109"/>
                <a:gd name="T27" fmla="*/ 13 h 391"/>
                <a:gd name="T28" fmla="*/ 109 w 109"/>
                <a:gd name="T29" fmla="*/ 25 h 391"/>
                <a:gd name="T30" fmla="*/ 109 w 109"/>
                <a:gd name="T31" fmla="*/ 367 h 391"/>
                <a:gd name="T32" fmla="*/ 106 w 109"/>
                <a:gd name="T33" fmla="*/ 379 h 391"/>
                <a:gd name="T34" fmla="*/ 97 w 109"/>
                <a:gd name="T35" fmla="*/ 387 h 391"/>
                <a:gd name="T36" fmla="*/ 86 w 109"/>
                <a:gd name="T37" fmla="*/ 391 h 391"/>
                <a:gd name="T38" fmla="*/ 24 w 109"/>
                <a:gd name="T39" fmla="*/ 391 h 391"/>
                <a:gd name="T40" fmla="*/ 13 w 109"/>
                <a:gd name="T41" fmla="*/ 387 h 391"/>
                <a:gd name="T42" fmla="*/ 3 w 109"/>
                <a:gd name="T43" fmla="*/ 379 h 391"/>
                <a:gd name="T44" fmla="*/ 0 w 109"/>
                <a:gd name="T45" fmla="*/ 367 h 391"/>
                <a:gd name="T46" fmla="*/ 0 w 109"/>
                <a:gd name="T47" fmla="*/ 25 h 391"/>
                <a:gd name="T48" fmla="*/ 3 w 109"/>
                <a:gd name="T49" fmla="*/ 13 h 391"/>
                <a:gd name="T50" fmla="*/ 13 w 109"/>
                <a:gd name="T51" fmla="*/ 5 h 391"/>
                <a:gd name="T52" fmla="*/ 24 w 109"/>
                <a:gd name="T5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391">
                  <a:moveTo>
                    <a:pt x="24" y="62"/>
                  </a:moveTo>
                  <a:lnTo>
                    <a:pt x="24" y="367"/>
                  </a:lnTo>
                  <a:lnTo>
                    <a:pt x="86" y="367"/>
                  </a:lnTo>
                  <a:lnTo>
                    <a:pt x="86" y="62"/>
                  </a:lnTo>
                  <a:lnTo>
                    <a:pt x="24" y="62"/>
                  </a:lnTo>
                  <a:close/>
                  <a:moveTo>
                    <a:pt x="24" y="25"/>
                  </a:moveTo>
                  <a:lnTo>
                    <a:pt x="24" y="49"/>
                  </a:lnTo>
                  <a:lnTo>
                    <a:pt x="86" y="49"/>
                  </a:lnTo>
                  <a:lnTo>
                    <a:pt x="86" y="25"/>
                  </a:lnTo>
                  <a:lnTo>
                    <a:pt x="24" y="25"/>
                  </a:lnTo>
                  <a:close/>
                  <a:moveTo>
                    <a:pt x="24" y="0"/>
                  </a:moveTo>
                  <a:lnTo>
                    <a:pt x="86" y="0"/>
                  </a:lnTo>
                  <a:lnTo>
                    <a:pt x="97" y="5"/>
                  </a:lnTo>
                  <a:lnTo>
                    <a:pt x="106" y="13"/>
                  </a:lnTo>
                  <a:lnTo>
                    <a:pt x="109" y="25"/>
                  </a:lnTo>
                  <a:lnTo>
                    <a:pt x="109" y="367"/>
                  </a:lnTo>
                  <a:lnTo>
                    <a:pt x="106" y="379"/>
                  </a:lnTo>
                  <a:lnTo>
                    <a:pt x="97" y="387"/>
                  </a:lnTo>
                  <a:lnTo>
                    <a:pt x="86" y="391"/>
                  </a:lnTo>
                  <a:lnTo>
                    <a:pt x="24" y="391"/>
                  </a:lnTo>
                  <a:lnTo>
                    <a:pt x="13" y="387"/>
                  </a:lnTo>
                  <a:lnTo>
                    <a:pt x="3" y="379"/>
                  </a:lnTo>
                  <a:lnTo>
                    <a:pt x="0" y="367"/>
                  </a:lnTo>
                  <a:lnTo>
                    <a:pt x="0" y="25"/>
                  </a:lnTo>
                  <a:lnTo>
                    <a:pt x="3" y="13"/>
                  </a:lnTo>
                  <a:lnTo>
                    <a:pt x="13" y="5"/>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317" name="Text Placeholder 9">
            <a:extLst>
              <a:ext uri="{FF2B5EF4-FFF2-40B4-BE49-F238E27FC236}">
                <a16:creationId xmlns:a16="http://schemas.microsoft.com/office/drawing/2014/main" id="{2236172E-034F-28A6-5B70-7DCE5465490D}"/>
              </a:ext>
            </a:extLst>
          </p:cNvPr>
          <p:cNvSpPr>
            <a:spLocks noGrp="1"/>
          </p:cNvSpPr>
          <p:nvPr>
            <p:ph type="body" sz="quarter" idx="52" hasCustomPrompt="1"/>
          </p:nvPr>
        </p:nvSpPr>
        <p:spPr>
          <a:xfrm>
            <a:off x="4844490"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18" name="Text Placeholder 14">
            <a:extLst>
              <a:ext uri="{FF2B5EF4-FFF2-40B4-BE49-F238E27FC236}">
                <a16:creationId xmlns:a16="http://schemas.microsoft.com/office/drawing/2014/main" id="{0DC77715-CB49-3C33-BEED-86B5AE46E8CF}"/>
              </a:ext>
            </a:extLst>
          </p:cNvPr>
          <p:cNvSpPr>
            <a:spLocks noGrp="1"/>
          </p:cNvSpPr>
          <p:nvPr>
            <p:ph type="body" sz="quarter" idx="53" hasCustomPrompt="1"/>
          </p:nvPr>
        </p:nvSpPr>
        <p:spPr>
          <a:xfrm>
            <a:off x="484449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19" name="Text Placeholder 9">
            <a:extLst>
              <a:ext uri="{FF2B5EF4-FFF2-40B4-BE49-F238E27FC236}">
                <a16:creationId xmlns:a16="http://schemas.microsoft.com/office/drawing/2014/main" id="{E81B5810-2925-31DA-37EE-FDC6E30AAE67}"/>
              </a:ext>
            </a:extLst>
          </p:cNvPr>
          <p:cNvSpPr>
            <a:spLocks noGrp="1"/>
          </p:cNvSpPr>
          <p:nvPr>
            <p:ph type="body" sz="quarter" idx="54" hasCustomPrompt="1"/>
          </p:nvPr>
        </p:nvSpPr>
        <p:spPr>
          <a:xfrm>
            <a:off x="3023264" y="5075006"/>
            <a:ext cx="1805788"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20" name="Text Placeholder 14">
            <a:extLst>
              <a:ext uri="{FF2B5EF4-FFF2-40B4-BE49-F238E27FC236}">
                <a16:creationId xmlns:a16="http://schemas.microsoft.com/office/drawing/2014/main" id="{400E077D-30F6-DDD0-4F5F-AA24993B9DDE}"/>
              </a:ext>
            </a:extLst>
          </p:cNvPr>
          <p:cNvSpPr>
            <a:spLocks noGrp="1"/>
          </p:cNvSpPr>
          <p:nvPr>
            <p:ph type="body" sz="quarter" idx="55" hasCustomPrompt="1"/>
          </p:nvPr>
        </p:nvSpPr>
        <p:spPr>
          <a:xfrm>
            <a:off x="3022810" y="5615781"/>
            <a:ext cx="1796937"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25" name="Text Placeholder 9">
            <a:extLst>
              <a:ext uri="{FF2B5EF4-FFF2-40B4-BE49-F238E27FC236}">
                <a16:creationId xmlns:a16="http://schemas.microsoft.com/office/drawing/2014/main" id="{A721CD89-60E2-3DE2-144E-5A6C6B28617B}"/>
              </a:ext>
            </a:extLst>
          </p:cNvPr>
          <p:cNvSpPr>
            <a:spLocks noGrp="1"/>
          </p:cNvSpPr>
          <p:nvPr>
            <p:ph type="body" sz="quarter" idx="58" hasCustomPrompt="1"/>
          </p:nvPr>
        </p:nvSpPr>
        <p:spPr>
          <a:xfrm>
            <a:off x="6266631" y="5075006"/>
            <a:ext cx="1980220"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26" name="Text Placeholder 14">
            <a:extLst>
              <a:ext uri="{FF2B5EF4-FFF2-40B4-BE49-F238E27FC236}">
                <a16:creationId xmlns:a16="http://schemas.microsoft.com/office/drawing/2014/main" id="{9395869B-2ABF-244A-3666-6CFDF62AA046}"/>
              </a:ext>
            </a:extLst>
          </p:cNvPr>
          <p:cNvSpPr>
            <a:spLocks noGrp="1"/>
          </p:cNvSpPr>
          <p:nvPr>
            <p:ph type="body" sz="quarter" idx="59" hasCustomPrompt="1"/>
          </p:nvPr>
        </p:nvSpPr>
        <p:spPr>
          <a:xfrm>
            <a:off x="6266150" y="5615781"/>
            <a:ext cx="1970513"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28" name="Text Placeholder 9">
            <a:extLst>
              <a:ext uri="{FF2B5EF4-FFF2-40B4-BE49-F238E27FC236}">
                <a16:creationId xmlns:a16="http://schemas.microsoft.com/office/drawing/2014/main" id="{195D2CD0-20AB-DD69-6181-6F7E1D085EAA}"/>
              </a:ext>
            </a:extLst>
          </p:cNvPr>
          <p:cNvSpPr>
            <a:spLocks noGrp="1"/>
          </p:cNvSpPr>
          <p:nvPr>
            <p:ph type="body" sz="quarter" idx="61" hasCustomPrompt="1"/>
          </p:nvPr>
        </p:nvSpPr>
        <p:spPr>
          <a:xfrm>
            <a:off x="916163"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29" name="Text Placeholder 9">
            <a:extLst>
              <a:ext uri="{FF2B5EF4-FFF2-40B4-BE49-F238E27FC236}">
                <a16:creationId xmlns:a16="http://schemas.microsoft.com/office/drawing/2014/main" id="{FC6B3CC8-EACB-1DED-364A-206BF9151BB8}"/>
              </a:ext>
            </a:extLst>
          </p:cNvPr>
          <p:cNvSpPr>
            <a:spLocks noGrp="1"/>
          </p:cNvSpPr>
          <p:nvPr>
            <p:ph type="body" sz="quarter" idx="62" hasCustomPrompt="1"/>
          </p:nvPr>
        </p:nvSpPr>
        <p:spPr>
          <a:xfrm>
            <a:off x="2548961"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0" name="Text Placeholder 9">
            <a:extLst>
              <a:ext uri="{FF2B5EF4-FFF2-40B4-BE49-F238E27FC236}">
                <a16:creationId xmlns:a16="http://schemas.microsoft.com/office/drawing/2014/main" id="{85B1C0A0-58D4-719B-6C4F-9B5082786415}"/>
              </a:ext>
            </a:extLst>
          </p:cNvPr>
          <p:cNvSpPr>
            <a:spLocks noGrp="1"/>
          </p:cNvSpPr>
          <p:nvPr>
            <p:ph type="body" sz="quarter" idx="63" hasCustomPrompt="1"/>
          </p:nvPr>
        </p:nvSpPr>
        <p:spPr>
          <a:xfrm>
            <a:off x="4147884"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2" name="Text Placeholder 9">
            <a:extLst>
              <a:ext uri="{FF2B5EF4-FFF2-40B4-BE49-F238E27FC236}">
                <a16:creationId xmlns:a16="http://schemas.microsoft.com/office/drawing/2014/main" id="{94A58E6B-6996-F00F-5940-EA08633769E2}"/>
              </a:ext>
            </a:extLst>
          </p:cNvPr>
          <p:cNvSpPr>
            <a:spLocks noGrp="1"/>
          </p:cNvSpPr>
          <p:nvPr>
            <p:ph type="body" sz="quarter" idx="64" hasCustomPrompt="1"/>
          </p:nvPr>
        </p:nvSpPr>
        <p:spPr>
          <a:xfrm>
            <a:off x="7406739"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3" name="Text Placeholder 9">
            <a:extLst>
              <a:ext uri="{FF2B5EF4-FFF2-40B4-BE49-F238E27FC236}">
                <a16:creationId xmlns:a16="http://schemas.microsoft.com/office/drawing/2014/main" id="{10A67783-2902-72B6-C634-E527F5BB84AE}"/>
              </a:ext>
            </a:extLst>
          </p:cNvPr>
          <p:cNvSpPr>
            <a:spLocks noGrp="1"/>
          </p:cNvSpPr>
          <p:nvPr>
            <p:ph type="body" sz="quarter" idx="65" hasCustomPrompt="1"/>
          </p:nvPr>
        </p:nvSpPr>
        <p:spPr>
          <a:xfrm>
            <a:off x="5801041"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10" name="Slide Number Placeholder 4">
            <a:extLst>
              <a:ext uri="{FF2B5EF4-FFF2-40B4-BE49-F238E27FC236}">
                <a16:creationId xmlns:a16="http://schemas.microsoft.com/office/drawing/2014/main" id="{F1885B0A-B2BB-A630-1A0B-AF843A4B2443}"/>
              </a:ext>
            </a:extLst>
          </p:cNvPr>
          <p:cNvSpPr>
            <a:spLocks noGrp="1"/>
          </p:cNvSpPr>
          <p:nvPr>
            <p:ph type="sldNum" sz="quarter" idx="12"/>
          </p:nvPr>
        </p:nvSpPr>
        <p:spPr>
          <a:xfrm>
            <a:off x="11997188" y="6356352"/>
            <a:ext cx="519037" cy="365125"/>
          </a:xfrm>
        </p:spPr>
        <p:txBody>
          <a:bodyPr/>
          <a:lstStyle/>
          <a:p>
            <a:fld id="{96E69268-9C8B-4EBF-A9EE-DC5DC2D48DC3}" type="slidenum">
              <a:rPr lang="en-US" smtClean="0"/>
              <a:pPr/>
              <a:t>‹#›</a:t>
            </a:fld>
            <a:endParaRPr lang="en-US"/>
          </a:p>
        </p:txBody>
      </p:sp>
      <p:sp>
        <p:nvSpPr>
          <p:cNvPr id="11" name="Title 1">
            <a:extLst>
              <a:ext uri="{FF2B5EF4-FFF2-40B4-BE49-F238E27FC236}">
                <a16:creationId xmlns:a16="http://schemas.microsoft.com/office/drawing/2014/main" id="{714B01FB-1D1A-44D2-400E-5B3393C07A91}"/>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2" name="Freeform 286">
            <a:extLst>
              <a:ext uri="{FF2B5EF4-FFF2-40B4-BE49-F238E27FC236}">
                <a16:creationId xmlns:a16="http://schemas.microsoft.com/office/drawing/2014/main" id="{9E5847DC-B53B-A818-A242-850C5C3C69C9}"/>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8" name="Graphic 7">
            <a:extLst>
              <a:ext uri="{FF2B5EF4-FFF2-40B4-BE49-F238E27FC236}">
                <a16:creationId xmlns:a16="http://schemas.microsoft.com/office/drawing/2014/main" id="{947EAB5F-4F2B-24A0-7E52-43D283592F2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13" name="Freeform 17">
            <a:extLst>
              <a:ext uri="{FF2B5EF4-FFF2-40B4-BE49-F238E27FC236}">
                <a16:creationId xmlns:a16="http://schemas.microsoft.com/office/drawing/2014/main" id="{35C72C8A-017F-BE1F-979E-9EF78CBABE63}"/>
              </a:ext>
            </a:extLst>
          </p:cNvPr>
          <p:cNvSpPr>
            <a:spLocks/>
          </p:cNvSpPr>
          <p:nvPr userDrawn="1"/>
        </p:nvSpPr>
        <p:spPr bwMode="auto">
          <a:xfrm>
            <a:off x="9023391" y="4037215"/>
            <a:ext cx="1716688" cy="404783"/>
          </a:xfrm>
          <a:custGeom>
            <a:avLst/>
            <a:gdLst>
              <a:gd name="T0" fmla="*/ 1021 w 1034"/>
              <a:gd name="T1" fmla="*/ 254 h 462"/>
              <a:gd name="T2" fmla="*/ 1021 w 1034"/>
              <a:gd name="T3" fmla="*/ 208 h 462"/>
              <a:gd name="T4" fmla="*/ 992 w 1034"/>
              <a:gd name="T5" fmla="*/ 180 h 462"/>
              <a:gd name="T6" fmla="*/ 970 w 1034"/>
              <a:gd name="T7" fmla="*/ 125 h 462"/>
              <a:gd name="T8" fmla="*/ 970 w 1034"/>
              <a:gd name="T9" fmla="*/ 32 h 462"/>
              <a:gd name="T10" fmla="*/ 938 w 1034"/>
              <a:gd name="T11" fmla="*/ 0 h 462"/>
              <a:gd name="T12" fmla="*/ 32 w 1034"/>
              <a:gd name="T13" fmla="*/ 0 h 462"/>
              <a:gd name="T14" fmla="*/ 0 w 1034"/>
              <a:gd name="T15" fmla="*/ 32 h 462"/>
              <a:gd name="T16" fmla="*/ 0 w 1034"/>
              <a:gd name="T17" fmla="*/ 122 h 462"/>
              <a:gd name="T18" fmla="*/ 23 w 1034"/>
              <a:gd name="T19" fmla="*/ 176 h 462"/>
              <a:gd name="T20" fmla="*/ 55 w 1034"/>
              <a:gd name="T21" fmla="*/ 208 h 462"/>
              <a:gd name="T22" fmla="*/ 55 w 1034"/>
              <a:gd name="T23" fmla="*/ 254 h 462"/>
              <a:gd name="T24" fmla="*/ 23 w 1034"/>
              <a:gd name="T25" fmla="*/ 286 h 462"/>
              <a:gd name="T26" fmla="*/ 0 w 1034"/>
              <a:gd name="T27" fmla="*/ 340 h 462"/>
              <a:gd name="T28" fmla="*/ 0 w 1034"/>
              <a:gd name="T29" fmla="*/ 430 h 462"/>
              <a:gd name="T30" fmla="*/ 32 w 1034"/>
              <a:gd name="T31" fmla="*/ 462 h 462"/>
              <a:gd name="T32" fmla="*/ 938 w 1034"/>
              <a:gd name="T33" fmla="*/ 462 h 462"/>
              <a:gd name="T34" fmla="*/ 970 w 1034"/>
              <a:gd name="T35" fmla="*/ 430 h 462"/>
              <a:gd name="T36" fmla="*/ 970 w 1034"/>
              <a:gd name="T37" fmla="*/ 337 h 462"/>
              <a:gd name="T38" fmla="*/ 992 w 1034"/>
              <a:gd name="T39" fmla="*/ 282 h 462"/>
              <a:gd name="T40" fmla="*/ 1021 w 1034"/>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4" h="462">
                <a:moveTo>
                  <a:pt x="1021" y="254"/>
                </a:moveTo>
                <a:cubicBezTo>
                  <a:pt x="1034" y="241"/>
                  <a:pt x="1034" y="221"/>
                  <a:pt x="1021" y="208"/>
                </a:cubicBezTo>
                <a:cubicBezTo>
                  <a:pt x="992" y="180"/>
                  <a:pt x="992" y="180"/>
                  <a:pt x="992" y="180"/>
                </a:cubicBezTo>
                <a:cubicBezTo>
                  <a:pt x="980" y="167"/>
                  <a:pt x="970" y="142"/>
                  <a:pt x="970" y="125"/>
                </a:cubicBezTo>
                <a:cubicBezTo>
                  <a:pt x="970" y="32"/>
                  <a:pt x="970" y="32"/>
                  <a:pt x="970" y="32"/>
                </a:cubicBezTo>
                <a:cubicBezTo>
                  <a:pt x="970" y="14"/>
                  <a:pt x="955" y="0"/>
                  <a:pt x="938"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8" y="462"/>
                  <a:pt x="938" y="462"/>
                  <a:pt x="938" y="462"/>
                </a:cubicBezTo>
                <a:cubicBezTo>
                  <a:pt x="955" y="462"/>
                  <a:pt x="970" y="448"/>
                  <a:pt x="970" y="430"/>
                </a:cubicBezTo>
                <a:cubicBezTo>
                  <a:pt x="970" y="337"/>
                  <a:pt x="970" y="337"/>
                  <a:pt x="970" y="337"/>
                </a:cubicBezTo>
                <a:cubicBezTo>
                  <a:pt x="970" y="319"/>
                  <a:pt x="980" y="295"/>
                  <a:pt x="992" y="282"/>
                </a:cubicBezTo>
                <a:lnTo>
                  <a:pt x="1021" y="254"/>
                </a:lnTo>
                <a:close/>
              </a:path>
            </a:pathLst>
          </a:custGeom>
          <a:gradFill>
            <a:gsLst>
              <a:gs pos="0">
                <a:schemeClr val="accent5"/>
              </a:gs>
              <a:gs pos="100000">
                <a:schemeClr val="accent6"/>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5" name="Text Placeholder 9">
            <a:extLst>
              <a:ext uri="{FF2B5EF4-FFF2-40B4-BE49-F238E27FC236}">
                <a16:creationId xmlns:a16="http://schemas.microsoft.com/office/drawing/2014/main" id="{5EFE030C-D967-92BE-236C-FCFDC100DDD6}"/>
              </a:ext>
            </a:extLst>
          </p:cNvPr>
          <p:cNvSpPr>
            <a:spLocks noGrp="1"/>
          </p:cNvSpPr>
          <p:nvPr>
            <p:ph type="body" sz="quarter" idx="67" hasCustomPrompt="1"/>
          </p:nvPr>
        </p:nvSpPr>
        <p:spPr>
          <a:xfrm>
            <a:off x="9031137"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19" name="Text Placeholder 9">
            <a:extLst>
              <a:ext uri="{FF2B5EF4-FFF2-40B4-BE49-F238E27FC236}">
                <a16:creationId xmlns:a16="http://schemas.microsoft.com/office/drawing/2014/main" id="{ED254F77-50C6-73D5-CE83-BAB05DF4A5C0}"/>
              </a:ext>
            </a:extLst>
          </p:cNvPr>
          <p:cNvSpPr>
            <a:spLocks noGrp="1"/>
          </p:cNvSpPr>
          <p:nvPr>
            <p:ph type="body" sz="quarter" idx="70" hasCustomPrompt="1"/>
          </p:nvPr>
        </p:nvSpPr>
        <p:spPr>
          <a:xfrm>
            <a:off x="9492868" y="5075006"/>
            <a:ext cx="2170415"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20" name="Text Placeholder 14">
            <a:extLst>
              <a:ext uri="{FF2B5EF4-FFF2-40B4-BE49-F238E27FC236}">
                <a16:creationId xmlns:a16="http://schemas.microsoft.com/office/drawing/2014/main" id="{A7B813E0-4C1C-9553-B9A9-9F43D58659E2}"/>
              </a:ext>
            </a:extLst>
          </p:cNvPr>
          <p:cNvSpPr>
            <a:spLocks noGrp="1"/>
          </p:cNvSpPr>
          <p:nvPr>
            <p:ph type="body" sz="quarter" idx="71" hasCustomPrompt="1"/>
          </p:nvPr>
        </p:nvSpPr>
        <p:spPr>
          <a:xfrm>
            <a:off x="9492869" y="5615781"/>
            <a:ext cx="2159776" cy="788080"/>
          </a:xfrm>
          <a:prstGeom prst="rect">
            <a:avLst/>
          </a:prstGeom>
        </p:spPr>
        <p:txBody>
          <a:bodyPr>
            <a:noAutofit/>
          </a:bodyPr>
          <a:lstStyle>
            <a:lvl1pPr algn="ctr">
              <a:defRPr sz="1400">
                <a:latin typeface="+mn-lt"/>
              </a:defRPr>
            </a:lvl1pPr>
          </a:lstStyle>
          <a:p>
            <a:pPr lvl="0"/>
            <a:r>
              <a:rPr lang="en-GB"/>
              <a:t>Add copy</a:t>
            </a:r>
            <a:endParaRPr lang="en-US"/>
          </a:p>
        </p:txBody>
      </p:sp>
      <p:grpSp>
        <p:nvGrpSpPr>
          <p:cNvPr id="21" name="Group 20">
            <a:extLst>
              <a:ext uri="{FF2B5EF4-FFF2-40B4-BE49-F238E27FC236}">
                <a16:creationId xmlns:a16="http://schemas.microsoft.com/office/drawing/2014/main" id="{2FC9E3C2-A0C6-D6E1-6C9C-C2DE11C4769E}"/>
              </a:ext>
            </a:extLst>
          </p:cNvPr>
          <p:cNvGrpSpPr/>
          <p:nvPr userDrawn="1"/>
        </p:nvGrpSpPr>
        <p:grpSpPr>
          <a:xfrm>
            <a:off x="8590691" y="4789492"/>
            <a:ext cx="837774" cy="1663845"/>
            <a:chOff x="3979412" y="4138280"/>
            <a:chExt cx="802888" cy="1594976"/>
          </a:xfrm>
        </p:grpSpPr>
        <p:cxnSp>
          <p:nvCxnSpPr>
            <p:cNvPr id="29" name="Straight Connector 28">
              <a:extLst>
                <a:ext uri="{FF2B5EF4-FFF2-40B4-BE49-F238E27FC236}">
                  <a16:creationId xmlns:a16="http://schemas.microsoft.com/office/drawing/2014/main" id="{EB179CA6-E0D6-D9F6-2731-2793E93BEA38}"/>
                </a:ext>
              </a:extLst>
            </p:cNvPr>
            <p:cNvCxnSpPr/>
            <p:nvPr/>
          </p:nvCxnSpPr>
          <p:spPr>
            <a:xfrm>
              <a:off x="4381429" y="4138280"/>
              <a:ext cx="0" cy="792088"/>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7B16271-4E8F-BC2A-1A5F-F3B3694869FF}"/>
                </a:ext>
              </a:extLst>
            </p:cNvPr>
            <p:cNvSpPr/>
            <p:nvPr/>
          </p:nvSpPr>
          <p:spPr>
            <a:xfrm flipV="1">
              <a:off x="3979412" y="4930368"/>
              <a:ext cx="802888" cy="802888"/>
            </a:xfrm>
            <a:prstGeom prst="ellipse">
              <a:avLst/>
            </a:prstGeom>
            <a:noFill/>
            <a:ln w="12700">
              <a:gradFill flip="none" rotWithShape="1">
                <a:gsLst>
                  <a:gs pos="0">
                    <a:schemeClr val="accent1"/>
                  </a:gs>
                  <a:gs pos="100000">
                    <a:schemeClr val="accent2"/>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31" name="Freeform 26">
            <a:extLst>
              <a:ext uri="{FF2B5EF4-FFF2-40B4-BE49-F238E27FC236}">
                <a16:creationId xmlns:a16="http://schemas.microsoft.com/office/drawing/2014/main" id="{84C81B5D-2E8F-7F07-EC76-FCB463DA9D61}"/>
              </a:ext>
            </a:extLst>
          </p:cNvPr>
          <p:cNvSpPr>
            <a:spLocks noEditPoints="1"/>
          </p:cNvSpPr>
          <p:nvPr userDrawn="1"/>
        </p:nvSpPr>
        <p:spPr bwMode="auto">
          <a:xfrm>
            <a:off x="8845869" y="5784193"/>
            <a:ext cx="323682" cy="476970"/>
          </a:xfrm>
          <a:custGeom>
            <a:avLst/>
            <a:gdLst>
              <a:gd name="T0" fmla="*/ 243 w 576"/>
              <a:gd name="T1" fmla="*/ 804 h 849"/>
              <a:gd name="T2" fmla="*/ 289 w 576"/>
              <a:gd name="T3" fmla="*/ 816 h 849"/>
              <a:gd name="T4" fmla="*/ 334 w 576"/>
              <a:gd name="T5" fmla="*/ 804 h 849"/>
              <a:gd name="T6" fmla="*/ 212 w 576"/>
              <a:gd name="T7" fmla="*/ 785 h 849"/>
              <a:gd name="T8" fmla="*/ 185 w 576"/>
              <a:gd name="T9" fmla="*/ 754 h 849"/>
              <a:gd name="T10" fmla="*/ 194 w 576"/>
              <a:gd name="T11" fmla="*/ 769 h 849"/>
              <a:gd name="T12" fmla="*/ 390 w 576"/>
              <a:gd name="T13" fmla="*/ 758 h 849"/>
              <a:gd name="T14" fmla="*/ 392 w 576"/>
              <a:gd name="T15" fmla="*/ 736 h 849"/>
              <a:gd name="T16" fmla="*/ 183 w 576"/>
              <a:gd name="T17" fmla="*/ 720 h 849"/>
              <a:gd name="T18" fmla="*/ 183 w 576"/>
              <a:gd name="T19" fmla="*/ 689 h 849"/>
              <a:gd name="T20" fmla="*/ 392 w 576"/>
              <a:gd name="T21" fmla="*/ 673 h 849"/>
              <a:gd name="T22" fmla="*/ 289 w 576"/>
              <a:gd name="T23" fmla="*/ 31 h 849"/>
              <a:gd name="T24" fmla="*/ 145 w 576"/>
              <a:gd name="T25" fmla="*/ 71 h 849"/>
              <a:gd name="T26" fmla="*/ 53 w 576"/>
              <a:gd name="T27" fmla="*/ 171 h 849"/>
              <a:gd name="T28" fmla="*/ 38 w 576"/>
              <a:gd name="T29" fmla="*/ 311 h 849"/>
              <a:gd name="T30" fmla="*/ 98 w 576"/>
              <a:gd name="T31" fmla="*/ 454 h 849"/>
              <a:gd name="T32" fmla="*/ 162 w 576"/>
              <a:gd name="T33" fmla="*/ 565 h 849"/>
              <a:gd name="T34" fmla="*/ 280 w 576"/>
              <a:gd name="T35" fmla="*/ 624 h 849"/>
              <a:gd name="T36" fmla="*/ 202 w 576"/>
              <a:gd name="T37" fmla="*/ 396 h 849"/>
              <a:gd name="T38" fmla="*/ 203 w 576"/>
              <a:gd name="T39" fmla="*/ 385 h 849"/>
              <a:gd name="T40" fmla="*/ 214 w 576"/>
              <a:gd name="T41" fmla="*/ 389 h 849"/>
              <a:gd name="T42" fmla="*/ 361 w 576"/>
              <a:gd name="T43" fmla="*/ 389 h 849"/>
              <a:gd name="T44" fmla="*/ 369 w 576"/>
              <a:gd name="T45" fmla="*/ 384 h 849"/>
              <a:gd name="T46" fmla="*/ 376 w 576"/>
              <a:gd name="T47" fmla="*/ 393 h 849"/>
              <a:gd name="T48" fmla="*/ 296 w 576"/>
              <a:gd name="T49" fmla="*/ 554 h 849"/>
              <a:gd name="T50" fmla="*/ 401 w 576"/>
              <a:gd name="T51" fmla="*/ 596 h 849"/>
              <a:gd name="T52" fmla="*/ 452 w 576"/>
              <a:gd name="T53" fmla="*/ 498 h 849"/>
              <a:gd name="T54" fmla="*/ 525 w 576"/>
              <a:gd name="T55" fmla="*/ 362 h 849"/>
              <a:gd name="T56" fmla="*/ 539 w 576"/>
              <a:gd name="T57" fmla="*/ 214 h 849"/>
              <a:gd name="T58" fmla="*/ 469 w 576"/>
              <a:gd name="T59" fmla="*/ 98 h 849"/>
              <a:gd name="T60" fmla="*/ 340 w 576"/>
              <a:gd name="T61" fmla="*/ 36 h 849"/>
              <a:gd name="T62" fmla="*/ 340 w 576"/>
              <a:gd name="T63" fmla="*/ 3 h 849"/>
              <a:gd name="T64" fmla="*/ 474 w 576"/>
              <a:gd name="T65" fmla="*/ 60 h 849"/>
              <a:gd name="T66" fmla="*/ 558 w 576"/>
              <a:gd name="T67" fmla="*/ 169 h 849"/>
              <a:gd name="T68" fmla="*/ 572 w 576"/>
              <a:gd name="T69" fmla="*/ 309 h 849"/>
              <a:gd name="T70" fmla="*/ 523 w 576"/>
              <a:gd name="T71" fmla="*/ 442 h 849"/>
              <a:gd name="T72" fmla="*/ 458 w 576"/>
              <a:gd name="T73" fmla="*/ 554 h 849"/>
              <a:gd name="T74" fmla="*/ 425 w 576"/>
              <a:gd name="T75" fmla="*/ 640 h 849"/>
              <a:gd name="T76" fmla="*/ 405 w 576"/>
              <a:gd name="T77" fmla="*/ 793 h 849"/>
              <a:gd name="T78" fmla="*/ 332 w 576"/>
              <a:gd name="T79" fmla="*/ 838 h 849"/>
              <a:gd name="T80" fmla="*/ 269 w 576"/>
              <a:gd name="T81" fmla="*/ 845 h 849"/>
              <a:gd name="T82" fmla="*/ 192 w 576"/>
              <a:gd name="T83" fmla="*/ 811 h 849"/>
              <a:gd name="T84" fmla="*/ 152 w 576"/>
              <a:gd name="T85" fmla="*/ 753 h 849"/>
              <a:gd name="T86" fmla="*/ 136 w 576"/>
              <a:gd name="T87" fmla="*/ 585 h 849"/>
              <a:gd name="T88" fmla="*/ 76 w 576"/>
              <a:gd name="T89" fmla="*/ 482 h 849"/>
              <a:gd name="T90" fmla="*/ 16 w 576"/>
              <a:gd name="T91" fmla="*/ 354 h 849"/>
              <a:gd name="T92" fmla="*/ 5 w 576"/>
              <a:gd name="T93" fmla="*/ 213 h 849"/>
              <a:gd name="T94" fmla="*/ 67 w 576"/>
              <a:gd name="T95" fmla="*/ 93 h 849"/>
              <a:gd name="T96" fmla="*/ 187 w 576"/>
              <a:gd name="T97" fmla="*/ 16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849">
                <a:moveTo>
                  <a:pt x="212" y="785"/>
                </a:moveTo>
                <a:lnTo>
                  <a:pt x="222" y="791"/>
                </a:lnTo>
                <a:lnTo>
                  <a:pt x="243" y="804"/>
                </a:lnTo>
                <a:lnTo>
                  <a:pt x="261" y="811"/>
                </a:lnTo>
                <a:lnTo>
                  <a:pt x="278" y="814"/>
                </a:lnTo>
                <a:lnTo>
                  <a:pt x="289" y="816"/>
                </a:lnTo>
                <a:lnTo>
                  <a:pt x="300" y="814"/>
                </a:lnTo>
                <a:lnTo>
                  <a:pt x="314" y="811"/>
                </a:lnTo>
                <a:lnTo>
                  <a:pt x="334" y="804"/>
                </a:lnTo>
                <a:lnTo>
                  <a:pt x="354" y="791"/>
                </a:lnTo>
                <a:lnTo>
                  <a:pt x="365" y="785"/>
                </a:lnTo>
                <a:lnTo>
                  <a:pt x="212" y="785"/>
                </a:lnTo>
                <a:close/>
                <a:moveTo>
                  <a:pt x="183" y="736"/>
                </a:moveTo>
                <a:lnTo>
                  <a:pt x="183" y="753"/>
                </a:lnTo>
                <a:lnTo>
                  <a:pt x="185" y="754"/>
                </a:lnTo>
                <a:lnTo>
                  <a:pt x="187" y="758"/>
                </a:lnTo>
                <a:lnTo>
                  <a:pt x="189" y="764"/>
                </a:lnTo>
                <a:lnTo>
                  <a:pt x="194" y="769"/>
                </a:lnTo>
                <a:lnTo>
                  <a:pt x="383" y="769"/>
                </a:lnTo>
                <a:lnTo>
                  <a:pt x="387" y="764"/>
                </a:lnTo>
                <a:lnTo>
                  <a:pt x="390" y="758"/>
                </a:lnTo>
                <a:lnTo>
                  <a:pt x="392" y="754"/>
                </a:lnTo>
                <a:lnTo>
                  <a:pt x="392" y="753"/>
                </a:lnTo>
                <a:lnTo>
                  <a:pt x="392" y="736"/>
                </a:lnTo>
                <a:lnTo>
                  <a:pt x="183" y="736"/>
                </a:lnTo>
                <a:close/>
                <a:moveTo>
                  <a:pt x="183" y="689"/>
                </a:moveTo>
                <a:lnTo>
                  <a:pt x="183" y="720"/>
                </a:lnTo>
                <a:lnTo>
                  <a:pt x="392" y="720"/>
                </a:lnTo>
                <a:lnTo>
                  <a:pt x="392" y="689"/>
                </a:lnTo>
                <a:lnTo>
                  <a:pt x="183" y="689"/>
                </a:lnTo>
                <a:close/>
                <a:moveTo>
                  <a:pt x="183" y="640"/>
                </a:moveTo>
                <a:lnTo>
                  <a:pt x="183" y="673"/>
                </a:lnTo>
                <a:lnTo>
                  <a:pt x="392" y="673"/>
                </a:lnTo>
                <a:lnTo>
                  <a:pt x="392" y="640"/>
                </a:lnTo>
                <a:lnTo>
                  <a:pt x="183" y="640"/>
                </a:lnTo>
                <a:close/>
                <a:moveTo>
                  <a:pt x="289" y="31"/>
                </a:moveTo>
                <a:lnTo>
                  <a:pt x="236" y="36"/>
                </a:lnTo>
                <a:lnTo>
                  <a:pt x="189" y="49"/>
                </a:lnTo>
                <a:lnTo>
                  <a:pt x="145" y="71"/>
                </a:lnTo>
                <a:lnTo>
                  <a:pt x="107" y="98"/>
                </a:lnTo>
                <a:lnTo>
                  <a:pt x="76" y="133"/>
                </a:lnTo>
                <a:lnTo>
                  <a:pt x="53" y="171"/>
                </a:lnTo>
                <a:lnTo>
                  <a:pt x="38" y="214"/>
                </a:lnTo>
                <a:lnTo>
                  <a:pt x="33" y="260"/>
                </a:lnTo>
                <a:lnTo>
                  <a:pt x="38" y="311"/>
                </a:lnTo>
                <a:lnTo>
                  <a:pt x="53" y="362"/>
                </a:lnTo>
                <a:lnTo>
                  <a:pt x="73" y="409"/>
                </a:lnTo>
                <a:lnTo>
                  <a:pt x="98" y="454"/>
                </a:lnTo>
                <a:lnTo>
                  <a:pt x="123" y="498"/>
                </a:lnTo>
                <a:lnTo>
                  <a:pt x="143" y="533"/>
                </a:lnTo>
                <a:lnTo>
                  <a:pt x="162" y="565"/>
                </a:lnTo>
                <a:lnTo>
                  <a:pt x="174" y="596"/>
                </a:lnTo>
                <a:lnTo>
                  <a:pt x="183" y="624"/>
                </a:lnTo>
                <a:lnTo>
                  <a:pt x="280" y="624"/>
                </a:lnTo>
                <a:lnTo>
                  <a:pt x="280" y="554"/>
                </a:lnTo>
                <a:lnTo>
                  <a:pt x="202" y="396"/>
                </a:lnTo>
                <a:lnTo>
                  <a:pt x="202" y="396"/>
                </a:lnTo>
                <a:lnTo>
                  <a:pt x="200" y="393"/>
                </a:lnTo>
                <a:lnTo>
                  <a:pt x="202" y="387"/>
                </a:lnTo>
                <a:lnTo>
                  <a:pt x="203" y="385"/>
                </a:lnTo>
                <a:lnTo>
                  <a:pt x="209" y="384"/>
                </a:lnTo>
                <a:lnTo>
                  <a:pt x="212" y="385"/>
                </a:lnTo>
                <a:lnTo>
                  <a:pt x="214" y="389"/>
                </a:lnTo>
                <a:lnTo>
                  <a:pt x="216" y="389"/>
                </a:lnTo>
                <a:lnTo>
                  <a:pt x="289" y="534"/>
                </a:lnTo>
                <a:lnTo>
                  <a:pt x="361" y="389"/>
                </a:lnTo>
                <a:lnTo>
                  <a:pt x="361" y="389"/>
                </a:lnTo>
                <a:lnTo>
                  <a:pt x="363" y="385"/>
                </a:lnTo>
                <a:lnTo>
                  <a:pt x="369" y="384"/>
                </a:lnTo>
                <a:lnTo>
                  <a:pt x="372" y="385"/>
                </a:lnTo>
                <a:lnTo>
                  <a:pt x="374" y="387"/>
                </a:lnTo>
                <a:lnTo>
                  <a:pt x="376" y="393"/>
                </a:lnTo>
                <a:lnTo>
                  <a:pt x="376" y="396"/>
                </a:lnTo>
                <a:lnTo>
                  <a:pt x="376" y="396"/>
                </a:lnTo>
                <a:lnTo>
                  <a:pt x="296" y="554"/>
                </a:lnTo>
                <a:lnTo>
                  <a:pt x="296" y="624"/>
                </a:lnTo>
                <a:lnTo>
                  <a:pt x="394" y="624"/>
                </a:lnTo>
                <a:lnTo>
                  <a:pt x="401" y="596"/>
                </a:lnTo>
                <a:lnTo>
                  <a:pt x="414" y="565"/>
                </a:lnTo>
                <a:lnTo>
                  <a:pt x="432" y="533"/>
                </a:lnTo>
                <a:lnTo>
                  <a:pt x="452" y="498"/>
                </a:lnTo>
                <a:lnTo>
                  <a:pt x="479" y="454"/>
                </a:lnTo>
                <a:lnTo>
                  <a:pt x="503" y="409"/>
                </a:lnTo>
                <a:lnTo>
                  <a:pt x="525" y="362"/>
                </a:lnTo>
                <a:lnTo>
                  <a:pt x="539" y="311"/>
                </a:lnTo>
                <a:lnTo>
                  <a:pt x="545" y="260"/>
                </a:lnTo>
                <a:lnTo>
                  <a:pt x="539" y="214"/>
                </a:lnTo>
                <a:lnTo>
                  <a:pt x="525" y="171"/>
                </a:lnTo>
                <a:lnTo>
                  <a:pt x="501" y="133"/>
                </a:lnTo>
                <a:lnTo>
                  <a:pt x="469" y="98"/>
                </a:lnTo>
                <a:lnTo>
                  <a:pt x="430" y="71"/>
                </a:lnTo>
                <a:lnTo>
                  <a:pt x="387" y="49"/>
                </a:lnTo>
                <a:lnTo>
                  <a:pt x="340" y="36"/>
                </a:lnTo>
                <a:lnTo>
                  <a:pt x="289" y="31"/>
                </a:lnTo>
                <a:close/>
                <a:moveTo>
                  <a:pt x="289" y="0"/>
                </a:moveTo>
                <a:lnTo>
                  <a:pt x="340" y="3"/>
                </a:lnTo>
                <a:lnTo>
                  <a:pt x="389" y="16"/>
                </a:lnTo>
                <a:lnTo>
                  <a:pt x="434" y="34"/>
                </a:lnTo>
                <a:lnTo>
                  <a:pt x="474" y="60"/>
                </a:lnTo>
                <a:lnTo>
                  <a:pt x="508" y="93"/>
                </a:lnTo>
                <a:lnTo>
                  <a:pt x="538" y="129"/>
                </a:lnTo>
                <a:lnTo>
                  <a:pt x="558" y="169"/>
                </a:lnTo>
                <a:lnTo>
                  <a:pt x="572" y="213"/>
                </a:lnTo>
                <a:lnTo>
                  <a:pt x="576" y="260"/>
                </a:lnTo>
                <a:lnTo>
                  <a:pt x="572" y="309"/>
                </a:lnTo>
                <a:lnTo>
                  <a:pt x="561" y="354"/>
                </a:lnTo>
                <a:lnTo>
                  <a:pt x="543" y="400"/>
                </a:lnTo>
                <a:lnTo>
                  <a:pt x="523" y="442"/>
                </a:lnTo>
                <a:lnTo>
                  <a:pt x="499" y="482"/>
                </a:lnTo>
                <a:lnTo>
                  <a:pt x="478" y="520"/>
                </a:lnTo>
                <a:lnTo>
                  <a:pt x="458" y="554"/>
                </a:lnTo>
                <a:lnTo>
                  <a:pt x="439" y="585"/>
                </a:lnTo>
                <a:lnTo>
                  <a:pt x="429" y="614"/>
                </a:lnTo>
                <a:lnTo>
                  <a:pt x="425" y="640"/>
                </a:lnTo>
                <a:lnTo>
                  <a:pt x="425" y="753"/>
                </a:lnTo>
                <a:lnTo>
                  <a:pt x="419" y="773"/>
                </a:lnTo>
                <a:lnTo>
                  <a:pt x="405" y="793"/>
                </a:lnTo>
                <a:lnTo>
                  <a:pt x="383" y="811"/>
                </a:lnTo>
                <a:lnTo>
                  <a:pt x="358" y="825"/>
                </a:lnTo>
                <a:lnTo>
                  <a:pt x="332" y="838"/>
                </a:lnTo>
                <a:lnTo>
                  <a:pt x="309" y="845"/>
                </a:lnTo>
                <a:lnTo>
                  <a:pt x="289" y="849"/>
                </a:lnTo>
                <a:lnTo>
                  <a:pt x="269" y="845"/>
                </a:lnTo>
                <a:lnTo>
                  <a:pt x="243" y="838"/>
                </a:lnTo>
                <a:lnTo>
                  <a:pt x="218" y="825"/>
                </a:lnTo>
                <a:lnTo>
                  <a:pt x="192" y="811"/>
                </a:lnTo>
                <a:lnTo>
                  <a:pt x="172" y="793"/>
                </a:lnTo>
                <a:lnTo>
                  <a:pt x="158" y="773"/>
                </a:lnTo>
                <a:lnTo>
                  <a:pt x="152" y="753"/>
                </a:lnTo>
                <a:lnTo>
                  <a:pt x="152" y="640"/>
                </a:lnTo>
                <a:lnTo>
                  <a:pt x="147" y="614"/>
                </a:lnTo>
                <a:lnTo>
                  <a:pt x="136" y="585"/>
                </a:lnTo>
                <a:lnTo>
                  <a:pt x="120" y="554"/>
                </a:lnTo>
                <a:lnTo>
                  <a:pt x="98" y="520"/>
                </a:lnTo>
                <a:lnTo>
                  <a:pt x="76" y="482"/>
                </a:lnTo>
                <a:lnTo>
                  <a:pt x="53" y="442"/>
                </a:lnTo>
                <a:lnTo>
                  <a:pt x="33" y="400"/>
                </a:lnTo>
                <a:lnTo>
                  <a:pt x="16" y="354"/>
                </a:lnTo>
                <a:lnTo>
                  <a:pt x="4" y="309"/>
                </a:lnTo>
                <a:lnTo>
                  <a:pt x="0" y="260"/>
                </a:lnTo>
                <a:lnTo>
                  <a:pt x="5" y="213"/>
                </a:lnTo>
                <a:lnTo>
                  <a:pt x="18" y="169"/>
                </a:lnTo>
                <a:lnTo>
                  <a:pt x="40" y="129"/>
                </a:lnTo>
                <a:lnTo>
                  <a:pt x="67" y="93"/>
                </a:lnTo>
                <a:lnTo>
                  <a:pt x="102" y="60"/>
                </a:lnTo>
                <a:lnTo>
                  <a:pt x="143" y="34"/>
                </a:lnTo>
                <a:lnTo>
                  <a:pt x="187" y="16"/>
                </a:lnTo>
                <a:lnTo>
                  <a:pt x="236" y="3"/>
                </a:lnTo>
                <a:lnTo>
                  <a:pt x="289" y="0"/>
                </a:lnTo>
                <a:close/>
              </a:path>
            </a:pathLst>
          </a:custGeom>
          <a:gradFill flip="none" rotWithShape="1">
            <a:gsLst>
              <a:gs pos="0">
                <a:schemeClr val="accent1"/>
              </a:gs>
              <a:gs pos="100000">
                <a:schemeClr val="accent2"/>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Text Placeholder 9">
            <a:extLst>
              <a:ext uri="{FF2B5EF4-FFF2-40B4-BE49-F238E27FC236}">
                <a16:creationId xmlns:a16="http://schemas.microsoft.com/office/drawing/2014/main" id="{E2DEB105-9F5D-22E1-2569-BED66B58ADB5}"/>
              </a:ext>
            </a:extLst>
          </p:cNvPr>
          <p:cNvSpPr>
            <a:spLocks noGrp="1"/>
          </p:cNvSpPr>
          <p:nvPr>
            <p:ph type="body" sz="quarter" idx="72" hasCustomPrompt="1"/>
          </p:nvPr>
        </p:nvSpPr>
        <p:spPr>
          <a:xfrm>
            <a:off x="8106779"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3" name="Text Placeholder 14">
            <a:extLst>
              <a:ext uri="{FF2B5EF4-FFF2-40B4-BE49-F238E27FC236}">
                <a16:creationId xmlns:a16="http://schemas.microsoft.com/office/drawing/2014/main" id="{4F250576-F4C7-AB60-3077-B1E58A342CDE}"/>
              </a:ext>
            </a:extLst>
          </p:cNvPr>
          <p:cNvSpPr>
            <a:spLocks noGrp="1"/>
          </p:cNvSpPr>
          <p:nvPr>
            <p:ph type="body" sz="quarter" idx="73" hasCustomPrompt="1"/>
          </p:nvPr>
        </p:nvSpPr>
        <p:spPr>
          <a:xfrm>
            <a:off x="810678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Tree>
    <p:extLst>
      <p:ext uri="{BB962C8B-B14F-4D97-AF65-F5344CB8AC3E}">
        <p14:creationId xmlns:p14="http://schemas.microsoft.com/office/powerpoint/2010/main" val="24115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85"/>
                                        </p:tgtEl>
                                        <p:attrNameLst>
                                          <p:attrName>style.visibility</p:attrName>
                                        </p:attrNameLst>
                                      </p:cBhvr>
                                      <p:to>
                                        <p:strVal val="visible"/>
                                      </p:to>
                                    </p:set>
                                    <p:animEffect transition="in" filter="wipe(down)">
                                      <p:cBhvr>
                                        <p:cTn id="13" dur="500"/>
                                        <p:tgtEl>
                                          <p:spTgt spid="285"/>
                                        </p:tgtEl>
                                      </p:cBhvr>
                                    </p:animEffect>
                                  </p:childTnLst>
                                </p:cTn>
                              </p:par>
                              <p:par>
                                <p:cTn id="14" presetID="53" presetClass="entr" presetSubtype="16" fill="hold" nodeType="withEffect">
                                  <p:stCondLst>
                                    <p:cond delay="0"/>
                                  </p:stCondLst>
                                  <p:childTnLst>
                                    <p:set>
                                      <p:cBhvr>
                                        <p:cTn id="15" dur="1" fill="hold">
                                          <p:stCondLst>
                                            <p:cond delay="0"/>
                                          </p:stCondLst>
                                        </p:cTn>
                                        <p:tgtEl>
                                          <p:spTgt spid="303"/>
                                        </p:tgtEl>
                                        <p:attrNameLst>
                                          <p:attrName>style.visibility</p:attrName>
                                        </p:attrNameLst>
                                      </p:cBhvr>
                                      <p:to>
                                        <p:strVal val="visible"/>
                                      </p:to>
                                    </p:set>
                                    <p:anim calcmode="lin" valueType="num">
                                      <p:cBhvr>
                                        <p:cTn id="16" dur="500" fill="hold"/>
                                        <p:tgtEl>
                                          <p:spTgt spid="303"/>
                                        </p:tgtEl>
                                        <p:attrNameLst>
                                          <p:attrName>ppt_w</p:attrName>
                                        </p:attrNameLst>
                                      </p:cBhvr>
                                      <p:tavLst>
                                        <p:tav tm="0">
                                          <p:val>
                                            <p:fltVal val="0"/>
                                          </p:val>
                                        </p:tav>
                                        <p:tav tm="100000">
                                          <p:val>
                                            <p:strVal val="#ppt_w"/>
                                          </p:val>
                                        </p:tav>
                                      </p:tavLst>
                                    </p:anim>
                                    <p:anim calcmode="lin" valueType="num">
                                      <p:cBhvr>
                                        <p:cTn id="17" dur="500" fill="hold"/>
                                        <p:tgtEl>
                                          <p:spTgt spid="303"/>
                                        </p:tgtEl>
                                        <p:attrNameLst>
                                          <p:attrName>ppt_h</p:attrName>
                                        </p:attrNameLst>
                                      </p:cBhvr>
                                      <p:tavLst>
                                        <p:tav tm="0">
                                          <p:val>
                                            <p:fltVal val="0"/>
                                          </p:val>
                                        </p:tav>
                                        <p:tav tm="100000">
                                          <p:val>
                                            <p:strVal val="#ppt_h"/>
                                          </p:val>
                                        </p:tav>
                                      </p:tavLst>
                                    </p:anim>
                                    <p:animEffect transition="in" filter="fade">
                                      <p:cBhvr>
                                        <p:cTn id="18" dur="500"/>
                                        <p:tgtEl>
                                          <p:spTgt spid="303"/>
                                        </p:tgtEl>
                                      </p:cBhvr>
                                    </p:animEffect>
                                  </p:childTnLst>
                                </p:cTn>
                              </p:par>
                              <p:par>
                                <p:cTn id="19" presetID="53" presetClass="entr" presetSubtype="16" fill="hold" nodeType="withEffect">
                                  <p:stCondLst>
                                    <p:cond delay="0"/>
                                  </p:stCondLst>
                                  <p:childTnLst>
                                    <p:set>
                                      <p:cBhvr>
                                        <p:cTn id="20" dur="1" fill="hold">
                                          <p:stCondLst>
                                            <p:cond delay="0"/>
                                          </p:stCondLst>
                                        </p:cTn>
                                        <p:tgtEl>
                                          <p:spTgt spid="308"/>
                                        </p:tgtEl>
                                        <p:attrNameLst>
                                          <p:attrName>style.visibility</p:attrName>
                                        </p:attrNameLst>
                                      </p:cBhvr>
                                      <p:to>
                                        <p:strVal val="visible"/>
                                      </p:to>
                                    </p:set>
                                    <p:anim calcmode="lin" valueType="num">
                                      <p:cBhvr>
                                        <p:cTn id="21" dur="500" fill="hold"/>
                                        <p:tgtEl>
                                          <p:spTgt spid="308"/>
                                        </p:tgtEl>
                                        <p:attrNameLst>
                                          <p:attrName>ppt_w</p:attrName>
                                        </p:attrNameLst>
                                      </p:cBhvr>
                                      <p:tavLst>
                                        <p:tav tm="0">
                                          <p:val>
                                            <p:fltVal val="0"/>
                                          </p:val>
                                        </p:tav>
                                        <p:tav tm="100000">
                                          <p:val>
                                            <p:strVal val="#ppt_w"/>
                                          </p:val>
                                        </p:tav>
                                      </p:tavLst>
                                    </p:anim>
                                    <p:anim calcmode="lin" valueType="num">
                                      <p:cBhvr>
                                        <p:cTn id="22" dur="500" fill="hold"/>
                                        <p:tgtEl>
                                          <p:spTgt spid="308"/>
                                        </p:tgtEl>
                                        <p:attrNameLst>
                                          <p:attrName>ppt_h</p:attrName>
                                        </p:attrNameLst>
                                      </p:cBhvr>
                                      <p:tavLst>
                                        <p:tav tm="0">
                                          <p:val>
                                            <p:fltVal val="0"/>
                                          </p:val>
                                        </p:tav>
                                        <p:tav tm="100000">
                                          <p:val>
                                            <p:strVal val="#ppt_h"/>
                                          </p:val>
                                        </p:tav>
                                      </p:tavLst>
                                    </p:anim>
                                    <p:animEffect transition="in" filter="fade">
                                      <p:cBhvr>
                                        <p:cTn id="23" dur="500"/>
                                        <p:tgtEl>
                                          <p:spTgt spid="308"/>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9"/>
                                        </p:tgtEl>
                                        <p:attrNameLst>
                                          <p:attrName>style.visibility</p:attrName>
                                        </p:attrNameLst>
                                      </p:cBhvr>
                                      <p:to>
                                        <p:strVal val="visible"/>
                                      </p:to>
                                    </p:set>
                                    <p:anim calcmode="lin" valueType="num">
                                      <p:cBhvr>
                                        <p:cTn id="29" dur="500" fill="hold"/>
                                        <p:tgtEl>
                                          <p:spTgt spid="299"/>
                                        </p:tgtEl>
                                        <p:attrNameLst>
                                          <p:attrName>ppt_w</p:attrName>
                                        </p:attrNameLst>
                                      </p:cBhvr>
                                      <p:tavLst>
                                        <p:tav tm="0">
                                          <p:val>
                                            <p:fltVal val="0"/>
                                          </p:val>
                                        </p:tav>
                                        <p:tav tm="100000">
                                          <p:val>
                                            <p:strVal val="#ppt_w"/>
                                          </p:val>
                                        </p:tav>
                                      </p:tavLst>
                                    </p:anim>
                                    <p:anim calcmode="lin" valueType="num">
                                      <p:cBhvr>
                                        <p:cTn id="30" dur="500" fill="hold"/>
                                        <p:tgtEl>
                                          <p:spTgt spid="299"/>
                                        </p:tgtEl>
                                        <p:attrNameLst>
                                          <p:attrName>ppt_h</p:attrName>
                                        </p:attrNameLst>
                                      </p:cBhvr>
                                      <p:tavLst>
                                        <p:tav tm="0">
                                          <p:val>
                                            <p:fltVal val="0"/>
                                          </p:val>
                                        </p:tav>
                                        <p:tav tm="100000">
                                          <p:val>
                                            <p:strVal val="#ppt_h"/>
                                          </p:val>
                                        </p:tav>
                                      </p:tavLst>
                                    </p:anim>
                                    <p:animEffect transition="in" filter="fade">
                                      <p:cBhvr>
                                        <p:cTn id="31" dur="500"/>
                                        <p:tgtEl>
                                          <p:spTgt spid="299"/>
                                        </p:tgtEl>
                                      </p:cBhvr>
                                    </p:animEffect>
                                  </p:childTnLst>
                                </p:cTn>
                              </p:par>
                              <p:par>
                                <p:cTn id="32" presetID="22" presetClass="entr" presetSubtype="1" fill="hold" nodeType="withEffect">
                                  <p:stCondLst>
                                    <p:cond delay="0"/>
                                  </p:stCondLst>
                                  <p:childTnLst>
                                    <p:set>
                                      <p:cBhvr>
                                        <p:cTn id="33" dur="1" fill="hold">
                                          <p:stCondLst>
                                            <p:cond delay="0"/>
                                          </p:stCondLst>
                                        </p:cTn>
                                        <p:tgtEl>
                                          <p:spTgt spid="282"/>
                                        </p:tgtEl>
                                        <p:attrNameLst>
                                          <p:attrName>style.visibility</p:attrName>
                                        </p:attrNameLst>
                                      </p:cBhvr>
                                      <p:to>
                                        <p:strVal val="visible"/>
                                      </p:to>
                                    </p:set>
                                    <p:animEffect transition="in" filter="wipe(up)">
                                      <p:cBhvr>
                                        <p:cTn id="34" dur="500"/>
                                        <p:tgtEl>
                                          <p:spTgt spid="28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8"/>
                                        </p:tgtEl>
                                        <p:attrNameLst>
                                          <p:attrName>style.visibility</p:attrName>
                                        </p:attrNameLst>
                                      </p:cBhvr>
                                      <p:to>
                                        <p:strVal val="visible"/>
                                      </p:to>
                                    </p:set>
                                    <p:anim calcmode="lin" valueType="num">
                                      <p:cBhvr>
                                        <p:cTn id="37" dur="500" fill="hold"/>
                                        <p:tgtEl>
                                          <p:spTgt spid="298"/>
                                        </p:tgtEl>
                                        <p:attrNameLst>
                                          <p:attrName>ppt_w</p:attrName>
                                        </p:attrNameLst>
                                      </p:cBhvr>
                                      <p:tavLst>
                                        <p:tav tm="0">
                                          <p:val>
                                            <p:fltVal val="0"/>
                                          </p:val>
                                        </p:tav>
                                        <p:tav tm="100000">
                                          <p:val>
                                            <p:strVal val="#ppt_w"/>
                                          </p:val>
                                        </p:tav>
                                      </p:tavLst>
                                    </p:anim>
                                    <p:anim calcmode="lin" valueType="num">
                                      <p:cBhvr>
                                        <p:cTn id="38" dur="500" fill="hold"/>
                                        <p:tgtEl>
                                          <p:spTgt spid="298"/>
                                        </p:tgtEl>
                                        <p:attrNameLst>
                                          <p:attrName>ppt_h</p:attrName>
                                        </p:attrNameLst>
                                      </p:cBhvr>
                                      <p:tavLst>
                                        <p:tav tm="0">
                                          <p:val>
                                            <p:fltVal val="0"/>
                                          </p:val>
                                        </p:tav>
                                        <p:tav tm="100000">
                                          <p:val>
                                            <p:strVal val="#ppt_h"/>
                                          </p:val>
                                        </p:tav>
                                      </p:tavLst>
                                    </p:anim>
                                    <p:animEffect transition="in" filter="fade">
                                      <p:cBhvr>
                                        <p:cTn id="39" dur="500"/>
                                        <p:tgtEl>
                                          <p:spTgt spid="298"/>
                                        </p:tgtEl>
                                      </p:cBhvr>
                                    </p:animEffect>
                                  </p:childTnLst>
                                </p:cTn>
                              </p:par>
                              <p:par>
                                <p:cTn id="40" presetID="53" presetClass="entr" presetSubtype="16" fill="hold" grpId="1" nodeType="withEffect">
                                  <p:stCondLst>
                                    <p:cond delay="0"/>
                                  </p:stCondLst>
                                  <p:childTnLst>
                                    <p:set>
                                      <p:cBhvr>
                                        <p:cTn id="41" dur="1" fill="hold">
                                          <p:stCondLst>
                                            <p:cond delay="0"/>
                                          </p:stCondLst>
                                        </p:cTn>
                                        <p:tgtEl>
                                          <p:spTgt spid="299"/>
                                        </p:tgtEl>
                                        <p:attrNameLst>
                                          <p:attrName>style.visibility</p:attrName>
                                        </p:attrNameLst>
                                      </p:cBhvr>
                                      <p:to>
                                        <p:strVal val="visible"/>
                                      </p:to>
                                    </p:set>
                                    <p:anim calcmode="lin" valueType="num">
                                      <p:cBhvr>
                                        <p:cTn id="42" dur="500" fill="hold"/>
                                        <p:tgtEl>
                                          <p:spTgt spid="299"/>
                                        </p:tgtEl>
                                        <p:attrNameLst>
                                          <p:attrName>ppt_w</p:attrName>
                                        </p:attrNameLst>
                                      </p:cBhvr>
                                      <p:tavLst>
                                        <p:tav tm="0">
                                          <p:val>
                                            <p:fltVal val="0"/>
                                          </p:val>
                                        </p:tav>
                                        <p:tav tm="100000">
                                          <p:val>
                                            <p:strVal val="#ppt_w"/>
                                          </p:val>
                                        </p:tav>
                                      </p:tavLst>
                                    </p:anim>
                                    <p:anim calcmode="lin" valueType="num">
                                      <p:cBhvr>
                                        <p:cTn id="43" dur="500" fill="hold"/>
                                        <p:tgtEl>
                                          <p:spTgt spid="299"/>
                                        </p:tgtEl>
                                        <p:attrNameLst>
                                          <p:attrName>ppt_h</p:attrName>
                                        </p:attrNameLst>
                                      </p:cBhvr>
                                      <p:tavLst>
                                        <p:tav tm="0">
                                          <p:val>
                                            <p:fltVal val="0"/>
                                          </p:val>
                                        </p:tav>
                                        <p:tav tm="100000">
                                          <p:val>
                                            <p:strVal val="#ppt_h"/>
                                          </p:val>
                                        </p:tav>
                                      </p:tavLst>
                                    </p:anim>
                                    <p:animEffect transition="in" filter="fade">
                                      <p:cBhvr>
                                        <p:cTn id="44" dur="500"/>
                                        <p:tgtEl>
                                          <p:spTgt spid="299"/>
                                        </p:tgtEl>
                                      </p:cBhvr>
                                    </p:animEffect>
                                  </p:childTnLst>
                                </p:cTn>
                              </p:par>
                              <p:par>
                                <p:cTn id="45" presetID="53" presetClass="entr" presetSubtype="16" fill="hold" grpId="1" nodeType="withEffect">
                                  <p:stCondLst>
                                    <p:cond delay="0"/>
                                  </p:stCondLst>
                                  <p:childTnLst>
                                    <p:set>
                                      <p:cBhvr>
                                        <p:cTn id="46" dur="1" fill="hold">
                                          <p:stCondLst>
                                            <p:cond delay="0"/>
                                          </p:stCondLst>
                                        </p:cTn>
                                        <p:tgtEl>
                                          <p:spTgt spid="298"/>
                                        </p:tgtEl>
                                        <p:attrNameLst>
                                          <p:attrName>style.visibility</p:attrName>
                                        </p:attrNameLst>
                                      </p:cBhvr>
                                      <p:to>
                                        <p:strVal val="visible"/>
                                      </p:to>
                                    </p:set>
                                    <p:anim calcmode="lin" valueType="num">
                                      <p:cBhvr>
                                        <p:cTn id="47" dur="500" fill="hold"/>
                                        <p:tgtEl>
                                          <p:spTgt spid="298"/>
                                        </p:tgtEl>
                                        <p:attrNameLst>
                                          <p:attrName>ppt_w</p:attrName>
                                        </p:attrNameLst>
                                      </p:cBhvr>
                                      <p:tavLst>
                                        <p:tav tm="0">
                                          <p:val>
                                            <p:fltVal val="0"/>
                                          </p:val>
                                        </p:tav>
                                        <p:tav tm="100000">
                                          <p:val>
                                            <p:strVal val="#ppt_w"/>
                                          </p:val>
                                        </p:tav>
                                      </p:tavLst>
                                    </p:anim>
                                    <p:anim calcmode="lin" valueType="num">
                                      <p:cBhvr>
                                        <p:cTn id="48" dur="500" fill="hold"/>
                                        <p:tgtEl>
                                          <p:spTgt spid="298"/>
                                        </p:tgtEl>
                                        <p:attrNameLst>
                                          <p:attrName>ppt_h</p:attrName>
                                        </p:attrNameLst>
                                      </p:cBhvr>
                                      <p:tavLst>
                                        <p:tav tm="0">
                                          <p:val>
                                            <p:fltVal val="0"/>
                                          </p:val>
                                        </p:tav>
                                        <p:tav tm="100000">
                                          <p:val>
                                            <p:strVal val="#ppt_h"/>
                                          </p:val>
                                        </p:tav>
                                      </p:tavLst>
                                    </p:anim>
                                    <p:animEffect transition="in" filter="fade">
                                      <p:cBhvr>
                                        <p:cTn id="49" dur="500"/>
                                        <p:tgtEl>
                                          <p:spTgt spid="298"/>
                                        </p:tgtEl>
                                      </p:cBhvr>
                                    </p:animEffect>
                                  </p:childTnLst>
                                </p:cTn>
                              </p:par>
                              <p:par>
                                <p:cTn id="50" presetID="53" presetClass="entr" presetSubtype="16" fill="hold" nodeType="withEffect">
                                  <p:stCondLst>
                                    <p:cond delay="0"/>
                                  </p:stCondLst>
                                  <p:childTnLst>
                                    <p:set>
                                      <p:cBhvr>
                                        <p:cTn id="51" dur="1" fill="hold">
                                          <p:stCondLst>
                                            <p:cond delay="0"/>
                                          </p:stCondLst>
                                        </p:cTn>
                                        <p:tgtEl>
                                          <p:spTgt spid="300"/>
                                        </p:tgtEl>
                                        <p:attrNameLst>
                                          <p:attrName>style.visibility</p:attrName>
                                        </p:attrNameLst>
                                      </p:cBhvr>
                                      <p:to>
                                        <p:strVal val="visible"/>
                                      </p:to>
                                    </p:set>
                                    <p:anim calcmode="lin" valueType="num">
                                      <p:cBhvr>
                                        <p:cTn id="52" dur="500" fill="hold"/>
                                        <p:tgtEl>
                                          <p:spTgt spid="300"/>
                                        </p:tgtEl>
                                        <p:attrNameLst>
                                          <p:attrName>ppt_w</p:attrName>
                                        </p:attrNameLst>
                                      </p:cBhvr>
                                      <p:tavLst>
                                        <p:tav tm="0">
                                          <p:val>
                                            <p:fltVal val="0"/>
                                          </p:val>
                                        </p:tav>
                                        <p:tav tm="100000">
                                          <p:val>
                                            <p:strVal val="#ppt_w"/>
                                          </p:val>
                                        </p:tav>
                                      </p:tavLst>
                                    </p:anim>
                                    <p:anim calcmode="lin" valueType="num">
                                      <p:cBhvr>
                                        <p:cTn id="53" dur="500" fill="hold"/>
                                        <p:tgtEl>
                                          <p:spTgt spid="300"/>
                                        </p:tgtEl>
                                        <p:attrNameLst>
                                          <p:attrName>ppt_h</p:attrName>
                                        </p:attrNameLst>
                                      </p:cBhvr>
                                      <p:tavLst>
                                        <p:tav tm="0">
                                          <p:val>
                                            <p:fltVal val="0"/>
                                          </p:val>
                                        </p:tav>
                                        <p:tav tm="100000">
                                          <p:val>
                                            <p:strVal val="#ppt_h"/>
                                          </p:val>
                                        </p:tav>
                                      </p:tavLst>
                                    </p:anim>
                                    <p:animEffect transition="in" filter="fade">
                                      <p:cBhvr>
                                        <p:cTn id="54" dur="500"/>
                                        <p:tgtEl>
                                          <p:spTgt spid="30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1"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500"/>
                                        <p:tgtEl>
                                          <p:spTgt spid="2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8" grpId="1" animBg="1"/>
      <p:bldP spid="299" grpId="0" animBg="1"/>
      <p:bldP spid="299" grpId="1" animBg="1"/>
      <p:bldP spid="11" grpId="0"/>
      <p:bldP spid="31" grpId="0" animBg="1"/>
      <p:bldP spid="31" grpId="1" animBg="1"/>
    </p:bld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D849-1253-682C-72AC-6FCA789DC7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64AD2D-2518-0E55-F7B9-31DFC117B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63F018-4E2E-469B-7ED0-6A94EDBD4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BF6E88-9A50-8C31-B060-91D78A99F6A5}"/>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6" name="Footer Placeholder 5">
            <a:extLst>
              <a:ext uri="{FF2B5EF4-FFF2-40B4-BE49-F238E27FC236}">
                <a16:creationId xmlns:a16="http://schemas.microsoft.com/office/drawing/2014/main" id="{F77D8431-08AB-2C88-0DAE-651FC184C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C7446C-0520-0179-B657-17F2F1EAC9D6}"/>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56661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amp; graphics 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12922092" y="3341328"/>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12922093" y="3882103"/>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0" name="Text Placeholder 9">
            <a:extLst>
              <a:ext uri="{FF2B5EF4-FFF2-40B4-BE49-F238E27FC236}">
                <a16:creationId xmlns:a16="http://schemas.microsoft.com/office/drawing/2014/main" id="{83323A75-1047-3EDF-CF6C-E92D19A1CED1}"/>
              </a:ext>
            </a:extLst>
          </p:cNvPr>
          <p:cNvSpPr>
            <a:spLocks noGrp="1"/>
          </p:cNvSpPr>
          <p:nvPr>
            <p:ph type="body" sz="quarter" idx="42" hasCustomPrompt="1"/>
          </p:nvPr>
        </p:nvSpPr>
        <p:spPr>
          <a:xfrm>
            <a:off x="1582200"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271" name="Text Placeholder 14">
            <a:extLst>
              <a:ext uri="{FF2B5EF4-FFF2-40B4-BE49-F238E27FC236}">
                <a16:creationId xmlns:a16="http://schemas.microsoft.com/office/drawing/2014/main" id="{A1EB85B0-5A28-2E4F-9B9D-E76C40A4EBC4}"/>
              </a:ext>
            </a:extLst>
          </p:cNvPr>
          <p:cNvSpPr>
            <a:spLocks noGrp="1"/>
          </p:cNvSpPr>
          <p:nvPr>
            <p:ph type="body" sz="quarter" idx="43" hasCustomPrompt="1"/>
          </p:nvPr>
        </p:nvSpPr>
        <p:spPr>
          <a:xfrm>
            <a:off x="158220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272" name="Text Placeholder 9">
            <a:extLst>
              <a:ext uri="{FF2B5EF4-FFF2-40B4-BE49-F238E27FC236}">
                <a16:creationId xmlns:a16="http://schemas.microsoft.com/office/drawing/2014/main" id="{2756BB0A-6E75-40FD-92AB-01E6B074AC99}"/>
              </a:ext>
            </a:extLst>
          </p:cNvPr>
          <p:cNvSpPr>
            <a:spLocks noGrp="1"/>
          </p:cNvSpPr>
          <p:nvPr>
            <p:ph type="body" sz="quarter" idx="44" hasCustomPrompt="1"/>
          </p:nvPr>
        </p:nvSpPr>
        <p:spPr>
          <a:xfrm>
            <a:off x="12938541" y="4496796"/>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3" name="Text Placeholder 14">
            <a:extLst>
              <a:ext uri="{FF2B5EF4-FFF2-40B4-BE49-F238E27FC236}">
                <a16:creationId xmlns:a16="http://schemas.microsoft.com/office/drawing/2014/main" id="{DD767A25-689B-7620-22AB-7C23A2BC2396}"/>
              </a:ext>
            </a:extLst>
          </p:cNvPr>
          <p:cNvSpPr>
            <a:spLocks noGrp="1"/>
          </p:cNvSpPr>
          <p:nvPr>
            <p:ph type="body" sz="quarter" idx="45" hasCustomPrompt="1"/>
          </p:nvPr>
        </p:nvSpPr>
        <p:spPr>
          <a:xfrm>
            <a:off x="12938542" y="5037571"/>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5" name="Text Placeholder 9">
            <a:extLst>
              <a:ext uri="{FF2B5EF4-FFF2-40B4-BE49-F238E27FC236}">
                <a16:creationId xmlns:a16="http://schemas.microsoft.com/office/drawing/2014/main" id="{0E60AA2A-B68C-30A3-169A-37508B722EDD}"/>
              </a:ext>
            </a:extLst>
          </p:cNvPr>
          <p:cNvSpPr>
            <a:spLocks noGrp="1"/>
          </p:cNvSpPr>
          <p:nvPr>
            <p:ph type="body" sz="quarter" idx="46" hasCustomPrompt="1"/>
          </p:nvPr>
        </p:nvSpPr>
        <p:spPr>
          <a:xfrm>
            <a:off x="19874430" y="3341328"/>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6" name="Text Placeholder 14">
            <a:extLst>
              <a:ext uri="{FF2B5EF4-FFF2-40B4-BE49-F238E27FC236}">
                <a16:creationId xmlns:a16="http://schemas.microsoft.com/office/drawing/2014/main" id="{8AC5EC00-0832-7F7B-9E35-EFAF0DED63C5}"/>
              </a:ext>
            </a:extLst>
          </p:cNvPr>
          <p:cNvSpPr>
            <a:spLocks noGrp="1"/>
          </p:cNvSpPr>
          <p:nvPr>
            <p:ph type="body" sz="quarter" idx="47" hasCustomPrompt="1"/>
          </p:nvPr>
        </p:nvSpPr>
        <p:spPr>
          <a:xfrm>
            <a:off x="19874430" y="3882103"/>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7" name="Text Placeholder 9">
            <a:extLst>
              <a:ext uri="{FF2B5EF4-FFF2-40B4-BE49-F238E27FC236}">
                <a16:creationId xmlns:a16="http://schemas.microsoft.com/office/drawing/2014/main" id="{7AB27D6E-302B-FB3A-964F-CB2D62650FF0}"/>
              </a:ext>
            </a:extLst>
          </p:cNvPr>
          <p:cNvSpPr>
            <a:spLocks noGrp="1"/>
          </p:cNvSpPr>
          <p:nvPr>
            <p:ph type="body" sz="quarter" idx="48" hasCustomPrompt="1"/>
          </p:nvPr>
        </p:nvSpPr>
        <p:spPr>
          <a:xfrm>
            <a:off x="19874430" y="1837202"/>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78" name="Text Placeholder 14">
            <a:extLst>
              <a:ext uri="{FF2B5EF4-FFF2-40B4-BE49-F238E27FC236}">
                <a16:creationId xmlns:a16="http://schemas.microsoft.com/office/drawing/2014/main" id="{99BA82F3-F974-9ECB-2C83-6461E0136201}"/>
              </a:ext>
            </a:extLst>
          </p:cNvPr>
          <p:cNvSpPr>
            <a:spLocks noGrp="1"/>
          </p:cNvSpPr>
          <p:nvPr>
            <p:ph type="body" sz="quarter" idx="49" hasCustomPrompt="1"/>
          </p:nvPr>
        </p:nvSpPr>
        <p:spPr>
          <a:xfrm>
            <a:off x="19874430" y="2377977"/>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9" name="Text Placeholder 9">
            <a:extLst>
              <a:ext uri="{FF2B5EF4-FFF2-40B4-BE49-F238E27FC236}">
                <a16:creationId xmlns:a16="http://schemas.microsoft.com/office/drawing/2014/main" id="{6BC2AC91-7B2B-5B08-32E0-401F2926F5A6}"/>
              </a:ext>
            </a:extLst>
          </p:cNvPr>
          <p:cNvSpPr>
            <a:spLocks noGrp="1"/>
          </p:cNvSpPr>
          <p:nvPr>
            <p:ph type="body" sz="quarter" idx="50" hasCustomPrompt="1"/>
          </p:nvPr>
        </p:nvSpPr>
        <p:spPr>
          <a:xfrm>
            <a:off x="19874430" y="4496796"/>
            <a:ext cx="2565684" cy="540775"/>
          </a:xfrm>
          <a:prstGeom prst="rect">
            <a:avLst/>
          </a:prstGeom>
        </p:spPr>
        <p:txBody>
          <a:bodyPr anchor="b">
            <a:normAutofit/>
          </a:bodyPr>
          <a:lstStyle>
            <a:lvl1pPr algn="l">
              <a:defRPr sz="1800">
                <a:solidFill>
                  <a:schemeClr val="accent2"/>
                </a:solidFill>
              </a:defRPr>
            </a:lvl1pPr>
          </a:lstStyle>
          <a:p>
            <a:pPr lvl="0"/>
            <a:r>
              <a:rPr lang="en-GB"/>
              <a:t>Headline</a:t>
            </a:r>
            <a:endParaRPr lang="en-US"/>
          </a:p>
        </p:txBody>
      </p:sp>
      <p:sp>
        <p:nvSpPr>
          <p:cNvPr id="280" name="Text Placeholder 14">
            <a:extLst>
              <a:ext uri="{FF2B5EF4-FFF2-40B4-BE49-F238E27FC236}">
                <a16:creationId xmlns:a16="http://schemas.microsoft.com/office/drawing/2014/main" id="{1012F85F-C345-9E28-FF5A-C2CD6EF8148B}"/>
              </a:ext>
            </a:extLst>
          </p:cNvPr>
          <p:cNvSpPr>
            <a:spLocks noGrp="1"/>
          </p:cNvSpPr>
          <p:nvPr>
            <p:ph type="body" sz="quarter" idx="51" hasCustomPrompt="1"/>
          </p:nvPr>
        </p:nvSpPr>
        <p:spPr>
          <a:xfrm>
            <a:off x="19874430" y="5037571"/>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4" name="Freeform 13">
            <a:extLst>
              <a:ext uri="{FF2B5EF4-FFF2-40B4-BE49-F238E27FC236}">
                <a16:creationId xmlns:a16="http://schemas.microsoft.com/office/drawing/2014/main" id="{66373592-5922-C282-0194-0FDCFC7B7745}"/>
              </a:ext>
            </a:extLst>
          </p:cNvPr>
          <p:cNvSpPr>
            <a:spLocks/>
          </p:cNvSpPr>
          <p:nvPr userDrawn="1"/>
        </p:nvSpPr>
        <p:spPr bwMode="auto">
          <a:xfrm>
            <a:off x="5776657"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chemeClr val="accent3"/>
              </a:gs>
              <a:gs pos="100000">
                <a:schemeClr val="accent4"/>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5" name="Freeform 14">
            <a:extLst>
              <a:ext uri="{FF2B5EF4-FFF2-40B4-BE49-F238E27FC236}">
                <a16:creationId xmlns:a16="http://schemas.microsoft.com/office/drawing/2014/main" id="{5CD4C299-64A4-2F09-6301-0855A82B4754}"/>
              </a:ext>
            </a:extLst>
          </p:cNvPr>
          <p:cNvSpPr>
            <a:spLocks/>
          </p:cNvSpPr>
          <p:nvPr userDrawn="1"/>
        </p:nvSpPr>
        <p:spPr bwMode="auto">
          <a:xfrm>
            <a:off x="4154318"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80"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80" y="295"/>
                  <a:pt x="992" y="282"/>
                </a:cubicBezTo>
                <a:lnTo>
                  <a:pt x="1021" y="254"/>
                </a:lnTo>
                <a:close/>
              </a:path>
            </a:pathLst>
          </a:custGeom>
          <a:gradFill>
            <a:gsLst>
              <a:gs pos="0">
                <a:schemeClr val="accent2"/>
              </a:gs>
              <a:gs pos="100000">
                <a:schemeClr val="accent3"/>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6" name="Freeform 15">
            <a:extLst>
              <a:ext uri="{FF2B5EF4-FFF2-40B4-BE49-F238E27FC236}">
                <a16:creationId xmlns:a16="http://schemas.microsoft.com/office/drawing/2014/main" id="{00EB790F-E3A2-C92E-043F-8C2D9BACD245}"/>
              </a:ext>
            </a:extLst>
          </p:cNvPr>
          <p:cNvSpPr>
            <a:spLocks/>
          </p:cNvSpPr>
          <p:nvPr userDrawn="1"/>
        </p:nvSpPr>
        <p:spPr bwMode="auto">
          <a:xfrm>
            <a:off x="909644"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flip="none" rotWithShape="1">
            <a:gsLst>
              <a:gs pos="0">
                <a:schemeClr val="tx2"/>
              </a:gs>
              <a:gs pos="100000">
                <a:schemeClr val="accent1"/>
              </a:gs>
            </a:gsLst>
            <a:lin ang="0" scaled="1"/>
            <a:tileRect/>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4" name="Freeform 16">
            <a:extLst>
              <a:ext uri="{FF2B5EF4-FFF2-40B4-BE49-F238E27FC236}">
                <a16:creationId xmlns:a16="http://schemas.microsoft.com/office/drawing/2014/main" id="{A38DE1F6-C4CE-916C-1FEF-2E28250FC57E}"/>
              </a:ext>
            </a:extLst>
          </p:cNvPr>
          <p:cNvSpPr>
            <a:spLocks/>
          </p:cNvSpPr>
          <p:nvPr userDrawn="1"/>
        </p:nvSpPr>
        <p:spPr bwMode="auto">
          <a:xfrm>
            <a:off x="2531982" y="4037215"/>
            <a:ext cx="1715462" cy="404783"/>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5"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5"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gradFill>
            <a:gsLst>
              <a:gs pos="0">
                <a:schemeClr val="accent1"/>
              </a:gs>
              <a:gs pos="100000">
                <a:schemeClr val="accent2"/>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6" name="Freeform 17">
            <a:extLst>
              <a:ext uri="{FF2B5EF4-FFF2-40B4-BE49-F238E27FC236}">
                <a16:creationId xmlns:a16="http://schemas.microsoft.com/office/drawing/2014/main" id="{5B1C2A4A-BC84-B3C8-2CB7-75D4362D7D68}"/>
              </a:ext>
            </a:extLst>
          </p:cNvPr>
          <p:cNvSpPr>
            <a:spLocks/>
          </p:cNvSpPr>
          <p:nvPr userDrawn="1"/>
        </p:nvSpPr>
        <p:spPr bwMode="auto">
          <a:xfrm>
            <a:off x="7398993" y="4037215"/>
            <a:ext cx="1716688" cy="404783"/>
          </a:xfrm>
          <a:custGeom>
            <a:avLst/>
            <a:gdLst>
              <a:gd name="T0" fmla="*/ 1021 w 1034"/>
              <a:gd name="T1" fmla="*/ 254 h 462"/>
              <a:gd name="T2" fmla="*/ 1021 w 1034"/>
              <a:gd name="T3" fmla="*/ 208 h 462"/>
              <a:gd name="T4" fmla="*/ 992 w 1034"/>
              <a:gd name="T5" fmla="*/ 180 h 462"/>
              <a:gd name="T6" fmla="*/ 970 w 1034"/>
              <a:gd name="T7" fmla="*/ 125 h 462"/>
              <a:gd name="T8" fmla="*/ 970 w 1034"/>
              <a:gd name="T9" fmla="*/ 32 h 462"/>
              <a:gd name="T10" fmla="*/ 938 w 1034"/>
              <a:gd name="T11" fmla="*/ 0 h 462"/>
              <a:gd name="T12" fmla="*/ 32 w 1034"/>
              <a:gd name="T13" fmla="*/ 0 h 462"/>
              <a:gd name="T14" fmla="*/ 0 w 1034"/>
              <a:gd name="T15" fmla="*/ 32 h 462"/>
              <a:gd name="T16" fmla="*/ 0 w 1034"/>
              <a:gd name="T17" fmla="*/ 122 h 462"/>
              <a:gd name="T18" fmla="*/ 23 w 1034"/>
              <a:gd name="T19" fmla="*/ 176 h 462"/>
              <a:gd name="T20" fmla="*/ 55 w 1034"/>
              <a:gd name="T21" fmla="*/ 208 h 462"/>
              <a:gd name="T22" fmla="*/ 55 w 1034"/>
              <a:gd name="T23" fmla="*/ 254 h 462"/>
              <a:gd name="T24" fmla="*/ 23 w 1034"/>
              <a:gd name="T25" fmla="*/ 286 h 462"/>
              <a:gd name="T26" fmla="*/ 0 w 1034"/>
              <a:gd name="T27" fmla="*/ 340 h 462"/>
              <a:gd name="T28" fmla="*/ 0 w 1034"/>
              <a:gd name="T29" fmla="*/ 430 h 462"/>
              <a:gd name="T30" fmla="*/ 32 w 1034"/>
              <a:gd name="T31" fmla="*/ 462 h 462"/>
              <a:gd name="T32" fmla="*/ 938 w 1034"/>
              <a:gd name="T33" fmla="*/ 462 h 462"/>
              <a:gd name="T34" fmla="*/ 970 w 1034"/>
              <a:gd name="T35" fmla="*/ 430 h 462"/>
              <a:gd name="T36" fmla="*/ 970 w 1034"/>
              <a:gd name="T37" fmla="*/ 337 h 462"/>
              <a:gd name="T38" fmla="*/ 992 w 1034"/>
              <a:gd name="T39" fmla="*/ 282 h 462"/>
              <a:gd name="T40" fmla="*/ 1021 w 1034"/>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4" h="462">
                <a:moveTo>
                  <a:pt x="1021" y="254"/>
                </a:moveTo>
                <a:cubicBezTo>
                  <a:pt x="1034" y="241"/>
                  <a:pt x="1034" y="221"/>
                  <a:pt x="1021" y="208"/>
                </a:cubicBezTo>
                <a:cubicBezTo>
                  <a:pt x="992" y="180"/>
                  <a:pt x="992" y="180"/>
                  <a:pt x="992" y="180"/>
                </a:cubicBezTo>
                <a:cubicBezTo>
                  <a:pt x="980" y="167"/>
                  <a:pt x="970" y="142"/>
                  <a:pt x="970" y="125"/>
                </a:cubicBezTo>
                <a:cubicBezTo>
                  <a:pt x="970" y="32"/>
                  <a:pt x="970" y="32"/>
                  <a:pt x="970" y="32"/>
                </a:cubicBezTo>
                <a:cubicBezTo>
                  <a:pt x="970" y="14"/>
                  <a:pt x="955" y="0"/>
                  <a:pt x="938"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8" y="462"/>
                  <a:pt x="938" y="462"/>
                  <a:pt x="938" y="462"/>
                </a:cubicBezTo>
                <a:cubicBezTo>
                  <a:pt x="955" y="462"/>
                  <a:pt x="970" y="448"/>
                  <a:pt x="970" y="430"/>
                </a:cubicBezTo>
                <a:cubicBezTo>
                  <a:pt x="970" y="337"/>
                  <a:pt x="970" y="337"/>
                  <a:pt x="970" y="337"/>
                </a:cubicBezTo>
                <a:cubicBezTo>
                  <a:pt x="970" y="319"/>
                  <a:pt x="980" y="295"/>
                  <a:pt x="992" y="282"/>
                </a:cubicBezTo>
                <a:lnTo>
                  <a:pt x="1021" y="254"/>
                </a:lnTo>
                <a:close/>
              </a:path>
            </a:pathLst>
          </a:custGeom>
          <a:gradFill>
            <a:gsLst>
              <a:gs pos="0">
                <a:schemeClr val="accent5"/>
              </a:gs>
              <a:gs pos="100000">
                <a:schemeClr val="accent6"/>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F739E6E5-779A-36FA-0A04-626CC8C3C9E8}"/>
              </a:ext>
            </a:extLst>
          </p:cNvPr>
          <p:cNvGrpSpPr/>
          <p:nvPr userDrawn="1"/>
        </p:nvGrpSpPr>
        <p:grpSpPr>
          <a:xfrm>
            <a:off x="872119" y="2074005"/>
            <a:ext cx="837774" cy="1663845"/>
            <a:chOff x="2380027" y="1535192"/>
            <a:chExt cx="802888" cy="1594976"/>
          </a:xfrm>
        </p:grpSpPr>
        <p:cxnSp>
          <p:nvCxnSpPr>
            <p:cNvPr id="23" name="Straight Connector 22">
              <a:extLst>
                <a:ext uri="{FF2B5EF4-FFF2-40B4-BE49-F238E27FC236}">
                  <a16:creationId xmlns:a16="http://schemas.microsoft.com/office/drawing/2014/main" id="{6BD0B291-8FAF-00CE-93CD-D425CF6CE5FE}"/>
                </a:ext>
              </a:extLst>
            </p:cNvPr>
            <p:cNvCxnSpPr/>
            <p:nvPr/>
          </p:nvCxnSpPr>
          <p:spPr>
            <a:xfrm flipV="1">
              <a:off x="2782044" y="2338080"/>
              <a:ext cx="0" cy="79208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485811C-5727-7A22-0B5A-1508FEC0DE18}"/>
                </a:ext>
              </a:extLst>
            </p:cNvPr>
            <p:cNvSpPr/>
            <p:nvPr/>
          </p:nvSpPr>
          <p:spPr>
            <a:xfrm>
              <a:off x="2380027" y="1535192"/>
              <a:ext cx="802888" cy="802888"/>
            </a:xfrm>
            <a:prstGeom prst="ellipse">
              <a:avLst/>
            </a:prstGeom>
            <a:noFill/>
            <a:ln w="12700">
              <a:gradFill flip="none" rotWithShape="1">
                <a:gsLst>
                  <a:gs pos="0">
                    <a:schemeClr val="tx2"/>
                  </a:gs>
                  <a:gs pos="100000">
                    <a:schemeClr val="accent1"/>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5" name="Group 24">
            <a:extLst>
              <a:ext uri="{FF2B5EF4-FFF2-40B4-BE49-F238E27FC236}">
                <a16:creationId xmlns:a16="http://schemas.microsoft.com/office/drawing/2014/main" id="{6B63DE47-64CC-D94D-46E0-47DE7B18B624}"/>
              </a:ext>
            </a:extLst>
          </p:cNvPr>
          <p:cNvGrpSpPr/>
          <p:nvPr userDrawn="1"/>
        </p:nvGrpSpPr>
        <p:grpSpPr>
          <a:xfrm>
            <a:off x="2166230" y="4789492"/>
            <a:ext cx="837774" cy="1663845"/>
            <a:chOff x="3979412" y="4138280"/>
            <a:chExt cx="802888" cy="1594976"/>
          </a:xfrm>
        </p:grpSpPr>
        <p:cxnSp>
          <p:nvCxnSpPr>
            <p:cNvPr id="26" name="Straight Connector 25">
              <a:extLst>
                <a:ext uri="{FF2B5EF4-FFF2-40B4-BE49-F238E27FC236}">
                  <a16:creationId xmlns:a16="http://schemas.microsoft.com/office/drawing/2014/main" id="{A8F8BF87-EEB4-4670-D036-A4EEA9D3F181}"/>
                </a:ext>
              </a:extLst>
            </p:cNvPr>
            <p:cNvCxnSpPr/>
            <p:nvPr/>
          </p:nvCxnSpPr>
          <p:spPr>
            <a:xfrm>
              <a:off x="4381429" y="4138280"/>
              <a:ext cx="0" cy="792088"/>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31FD3F1-F239-A617-829D-F5196E1AF6FE}"/>
                </a:ext>
              </a:extLst>
            </p:cNvPr>
            <p:cNvSpPr/>
            <p:nvPr/>
          </p:nvSpPr>
          <p:spPr>
            <a:xfrm flipV="1">
              <a:off x="3979412" y="4930368"/>
              <a:ext cx="802888" cy="802888"/>
            </a:xfrm>
            <a:prstGeom prst="ellipse">
              <a:avLst/>
            </a:prstGeom>
            <a:noFill/>
            <a:ln w="12700">
              <a:gradFill flip="none" rotWithShape="1">
                <a:gsLst>
                  <a:gs pos="0">
                    <a:schemeClr val="accent1"/>
                  </a:gs>
                  <a:gs pos="100000">
                    <a:schemeClr val="accent2"/>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 name="Group 27">
            <a:extLst>
              <a:ext uri="{FF2B5EF4-FFF2-40B4-BE49-F238E27FC236}">
                <a16:creationId xmlns:a16="http://schemas.microsoft.com/office/drawing/2014/main" id="{85EA60F8-BD50-C6D3-3F82-0E17B88C2BD3}"/>
              </a:ext>
            </a:extLst>
          </p:cNvPr>
          <p:cNvGrpSpPr/>
          <p:nvPr userDrawn="1"/>
        </p:nvGrpSpPr>
        <p:grpSpPr>
          <a:xfrm>
            <a:off x="4083586" y="2074005"/>
            <a:ext cx="837774" cy="1663845"/>
            <a:chOff x="5457764" y="1535192"/>
            <a:chExt cx="802888" cy="1594976"/>
          </a:xfrm>
        </p:grpSpPr>
        <p:cxnSp>
          <p:nvCxnSpPr>
            <p:cNvPr id="274" name="Straight Connector 273">
              <a:extLst>
                <a:ext uri="{FF2B5EF4-FFF2-40B4-BE49-F238E27FC236}">
                  <a16:creationId xmlns:a16="http://schemas.microsoft.com/office/drawing/2014/main" id="{1DE74CF1-783F-F9A4-3824-1CC775A03738}"/>
                </a:ext>
              </a:extLst>
            </p:cNvPr>
            <p:cNvCxnSpPr/>
            <p:nvPr/>
          </p:nvCxnSpPr>
          <p:spPr>
            <a:xfrm flipV="1">
              <a:off x="5859781" y="2338080"/>
              <a:ext cx="0" cy="792088"/>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81" name="Oval 280">
              <a:extLst>
                <a:ext uri="{FF2B5EF4-FFF2-40B4-BE49-F238E27FC236}">
                  <a16:creationId xmlns:a16="http://schemas.microsoft.com/office/drawing/2014/main" id="{321D6AC4-04E7-8D7A-5A9D-FB1C2849A182}"/>
                </a:ext>
              </a:extLst>
            </p:cNvPr>
            <p:cNvSpPr/>
            <p:nvPr/>
          </p:nvSpPr>
          <p:spPr>
            <a:xfrm>
              <a:off x="5457764" y="1535192"/>
              <a:ext cx="802888" cy="802888"/>
            </a:xfrm>
            <a:prstGeom prst="ellipse">
              <a:avLst/>
            </a:prstGeom>
            <a:noFill/>
            <a:ln w="12700">
              <a:gradFill flip="none" rotWithShape="1">
                <a:gsLst>
                  <a:gs pos="0">
                    <a:schemeClr val="accent2"/>
                  </a:gs>
                  <a:gs pos="100000">
                    <a:schemeClr val="accent3"/>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2" name="Group 281">
            <a:extLst>
              <a:ext uri="{FF2B5EF4-FFF2-40B4-BE49-F238E27FC236}">
                <a16:creationId xmlns:a16="http://schemas.microsoft.com/office/drawing/2014/main" id="{4D657A32-3B00-56A1-053A-E72C90FD0311}"/>
              </a:ext>
            </a:extLst>
          </p:cNvPr>
          <p:cNvGrpSpPr/>
          <p:nvPr userDrawn="1"/>
        </p:nvGrpSpPr>
        <p:grpSpPr>
          <a:xfrm>
            <a:off x="5397623" y="4789492"/>
            <a:ext cx="837774" cy="1663845"/>
            <a:chOff x="7057149" y="4138280"/>
            <a:chExt cx="802888" cy="1594976"/>
          </a:xfrm>
        </p:grpSpPr>
        <p:cxnSp>
          <p:nvCxnSpPr>
            <p:cNvPr id="283" name="Straight Connector 282">
              <a:extLst>
                <a:ext uri="{FF2B5EF4-FFF2-40B4-BE49-F238E27FC236}">
                  <a16:creationId xmlns:a16="http://schemas.microsoft.com/office/drawing/2014/main" id="{578B16FC-0140-CC44-B810-D8FC7849AA86}"/>
                </a:ext>
              </a:extLst>
            </p:cNvPr>
            <p:cNvCxnSpPr/>
            <p:nvPr/>
          </p:nvCxnSpPr>
          <p:spPr>
            <a:xfrm>
              <a:off x="7459166" y="4138280"/>
              <a:ext cx="0" cy="792088"/>
            </a:xfrm>
            <a:prstGeom prst="line">
              <a:avLst/>
            </a:prstGeom>
            <a:ln w="1270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284" name="Oval 283">
              <a:extLst>
                <a:ext uri="{FF2B5EF4-FFF2-40B4-BE49-F238E27FC236}">
                  <a16:creationId xmlns:a16="http://schemas.microsoft.com/office/drawing/2014/main" id="{FF921410-4268-7704-A5AC-DFA4BADE9AA9}"/>
                </a:ext>
              </a:extLst>
            </p:cNvPr>
            <p:cNvSpPr/>
            <p:nvPr/>
          </p:nvSpPr>
          <p:spPr>
            <a:xfrm flipV="1">
              <a:off x="7057149" y="4930368"/>
              <a:ext cx="802888" cy="802888"/>
            </a:xfrm>
            <a:prstGeom prst="ellipse">
              <a:avLst/>
            </a:prstGeom>
            <a:noFill/>
            <a:ln w="12700">
              <a:gradFill flip="none" rotWithShape="1">
                <a:gsLst>
                  <a:gs pos="0">
                    <a:schemeClr val="accent3"/>
                  </a:gs>
                  <a:gs pos="100000">
                    <a:schemeClr val="accent5"/>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285" name="Group 284">
            <a:extLst>
              <a:ext uri="{FF2B5EF4-FFF2-40B4-BE49-F238E27FC236}">
                <a16:creationId xmlns:a16="http://schemas.microsoft.com/office/drawing/2014/main" id="{0A47D9F7-D6D0-71BB-FAE8-74C92C069D92}"/>
              </a:ext>
            </a:extLst>
          </p:cNvPr>
          <p:cNvGrpSpPr/>
          <p:nvPr userDrawn="1"/>
        </p:nvGrpSpPr>
        <p:grpSpPr>
          <a:xfrm>
            <a:off x="7353230" y="2074005"/>
            <a:ext cx="837774" cy="1663845"/>
            <a:chOff x="8591257" y="1535192"/>
            <a:chExt cx="802888" cy="1594976"/>
          </a:xfrm>
        </p:grpSpPr>
        <p:cxnSp>
          <p:nvCxnSpPr>
            <p:cNvPr id="286" name="Straight Connector 285">
              <a:extLst>
                <a:ext uri="{FF2B5EF4-FFF2-40B4-BE49-F238E27FC236}">
                  <a16:creationId xmlns:a16="http://schemas.microsoft.com/office/drawing/2014/main" id="{6F499C5F-9465-2993-BF80-39AFF9D2B611}"/>
                </a:ext>
              </a:extLst>
            </p:cNvPr>
            <p:cNvCxnSpPr/>
            <p:nvPr/>
          </p:nvCxnSpPr>
          <p:spPr>
            <a:xfrm flipV="1">
              <a:off x="8993274" y="2338080"/>
              <a:ext cx="0" cy="792088"/>
            </a:xfrm>
            <a:prstGeom prst="line">
              <a:avLst/>
            </a:prstGeom>
            <a:ln w="1270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287" name="Oval 286">
              <a:extLst>
                <a:ext uri="{FF2B5EF4-FFF2-40B4-BE49-F238E27FC236}">
                  <a16:creationId xmlns:a16="http://schemas.microsoft.com/office/drawing/2014/main" id="{6A8E9EE1-7D41-01A2-B328-E0395DA4E38E}"/>
                </a:ext>
              </a:extLst>
            </p:cNvPr>
            <p:cNvSpPr/>
            <p:nvPr/>
          </p:nvSpPr>
          <p:spPr>
            <a:xfrm>
              <a:off x="8591257" y="1535192"/>
              <a:ext cx="802888" cy="802888"/>
            </a:xfrm>
            <a:prstGeom prst="ellipse">
              <a:avLst/>
            </a:prstGeom>
            <a:noFill/>
            <a:ln w="12700">
              <a:gradFill flip="none" rotWithShape="1">
                <a:gsLst>
                  <a:gs pos="0">
                    <a:schemeClr val="accent5"/>
                  </a:gs>
                  <a:gs pos="100000">
                    <a:schemeClr val="accent6"/>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317" name="Text Placeholder 9">
            <a:extLst>
              <a:ext uri="{FF2B5EF4-FFF2-40B4-BE49-F238E27FC236}">
                <a16:creationId xmlns:a16="http://schemas.microsoft.com/office/drawing/2014/main" id="{2236172E-034F-28A6-5B70-7DCE5465490D}"/>
              </a:ext>
            </a:extLst>
          </p:cNvPr>
          <p:cNvSpPr>
            <a:spLocks noGrp="1"/>
          </p:cNvSpPr>
          <p:nvPr>
            <p:ph type="body" sz="quarter" idx="52" hasCustomPrompt="1"/>
          </p:nvPr>
        </p:nvSpPr>
        <p:spPr>
          <a:xfrm>
            <a:off x="4844490"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18" name="Text Placeholder 14">
            <a:extLst>
              <a:ext uri="{FF2B5EF4-FFF2-40B4-BE49-F238E27FC236}">
                <a16:creationId xmlns:a16="http://schemas.microsoft.com/office/drawing/2014/main" id="{0DC77715-CB49-3C33-BEED-86B5AE46E8CF}"/>
              </a:ext>
            </a:extLst>
          </p:cNvPr>
          <p:cNvSpPr>
            <a:spLocks noGrp="1"/>
          </p:cNvSpPr>
          <p:nvPr>
            <p:ph type="body" sz="quarter" idx="53" hasCustomPrompt="1"/>
          </p:nvPr>
        </p:nvSpPr>
        <p:spPr>
          <a:xfrm>
            <a:off x="484449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19" name="Text Placeholder 9">
            <a:extLst>
              <a:ext uri="{FF2B5EF4-FFF2-40B4-BE49-F238E27FC236}">
                <a16:creationId xmlns:a16="http://schemas.microsoft.com/office/drawing/2014/main" id="{E81B5810-2925-31DA-37EE-FDC6E30AAE67}"/>
              </a:ext>
            </a:extLst>
          </p:cNvPr>
          <p:cNvSpPr>
            <a:spLocks noGrp="1"/>
          </p:cNvSpPr>
          <p:nvPr>
            <p:ph type="body" sz="quarter" idx="54" hasCustomPrompt="1"/>
          </p:nvPr>
        </p:nvSpPr>
        <p:spPr>
          <a:xfrm>
            <a:off x="3023264" y="5075006"/>
            <a:ext cx="1805788"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20" name="Text Placeholder 14">
            <a:extLst>
              <a:ext uri="{FF2B5EF4-FFF2-40B4-BE49-F238E27FC236}">
                <a16:creationId xmlns:a16="http://schemas.microsoft.com/office/drawing/2014/main" id="{400E077D-30F6-DDD0-4F5F-AA24993B9DDE}"/>
              </a:ext>
            </a:extLst>
          </p:cNvPr>
          <p:cNvSpPr>
            <a:spLocks noGrp="1"/>
          </p:cNvSpPr>
          <p:nvPr>
            <p:ph type="body" sz="quarter" idx="55" hasCustomPrompt="1"/>
          </p:nvPr>
        </p:nvSpPr>
        <p:spPr>
          <a:xfrm>
            <a:off x="3022810" y="5615781"/>
            <a:ext cx="1796937"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25" name="Text Placeholder 9">
            <a:extLst>
              <a:ext uri="{FF2B5EF4-FFF2-40B4-BE49-F238E27FC236}">
                <a16:creationId xmlns:a16="http://schemas.microsoft.com/office/drawing/2014/main" id="{A721CD89-60E2-3DE2-144E-5A6C6B28617B}"/>
              </a:ext>
            </a:extLst>
          </p:cNvPr>
          <p:cNvSpPr>
            <a:spLocks noGrp="1"/>
          </p:cNvSpPr>
          <p:nvPr>
            <p:ph type="body" sz="quarter" idx="58" hasCustomPrompt="1"/>
          </p:nvPr>
        </p:nvSpPr>
        <p:spPr>
          <a:xfrm>
            <a:off x="6266631" y="5075006"/>
            <a:ext cx="1980220"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26" name="Text Placeholder 14">
            <a:extLst>
              <a:ext uri="{FF2B5EF4-FFF2-40B4-BE49-F238E27FC236}">
                <a16:creationId xmlns:a16="http://schemas.microsoft.com/office/drawing/2014/main" id="{9395869B-2ABF-244A-3666-6CFDF62AA046}"/>
              </a:ext>
            </a:extLst>
          </p:cNvPr>
          <p:cNvSpPr>
            <a:spLocks noGrp="1"/>
          </p:cNvSpPr>
          <p:nvPr>
            <p:ph type="body" sz="quarter" idx="59" hasCustomPrompt="1"/>
          </p:nvPr>
        </p:nvSpPr>
        <p:spPr>
          <a:xfrm>
            <a:off x="6266150" y="5615781"/>
            <a:ext cx="1970513" cy="788080"/>
          </a:xfrm>
          <a:prstGeom prst="rect">
            <a:avLst/>
          </a:prstGeom>
        </p:spPr>
        <p:txBody>
          <a:bodyPr>
            <a:noAutofit/>
          </a:bodyPr>
          <a:lstStyle>
            <a:lvl1pPr algn="ctr">
              <a:defRPr sz="1400">
                <a:latin typeface="+mn-lt"/>
              </a:defRPr>
            </a:lvl1pPr>
          </a:lstStyle>
          <a:p>
            <a:pPr lvl="0"/>
            <a:r>
              <a:rPr lang="en-GB"/>
              <a:t>Add copy</a:t>
            </a:r>
            <a:endParaRPr lang="en-US"/>
          </a:p>
        </p:txBody>
      </p:sp>
      <p:sp>
        <p:nvSpPr>
          <p:cNvPr id="328" name="Text Placeholder 9">
            <a:extLst>
              <a:ext uri="{FF2B5EF4-FFF2-40B4-BE49-F238E27FC236}">
                <a16:creationId xmlns:a16="http://schemas.microsoft.com/office/drawing/2014/main" id="{195D2CD0-20AB-DD69-6181-6F7E1D085EAA}"/>
              </a:ext>
            </a:extLst>
          </p:cNvPr>
          <p:cNvSpPr>
            <a:spLocks noGrp="1"/>
          </p:cNvSpPr>
          <p:nvPr>
            <p:ph type="body" sz="quarter" idx="61" hasCustomPrompt="1"/>
          </p:nvPr>
        </p:nvSpPr>
        <p:spPr>
          <a:xfrm>
            <a:off x="916163"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29" name="Text Placeholder 9">
            <a:extLst>
              <a:ext uri="{FF2B5EF4-FFF2-40B4-BE49-F238E27FC236}">
                <a16:creationId xmlns:a16="http://schemas.microsoft.com/office/drawing/2014/main" id="{FC6B3CC8-EACB-1DED-364A-206BF9151BB8}"/>
              </a:ext>
            </a:extLst>
          </p:cNvPr>
          <p:cNvSpPr>
            <a:spLocks noGrp="1"/>
          </p:cNvSpPr>
          <p:nvPr>
            <p:ph type="body" sz="quarter" idx="62" hasCustomPrompt="1"/>
          </p:nvPr>
        </p:nvSpPr>
        <p:spPr>
          <a:xfrm>
            <a:off x="2548961"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0" name="Text Placeholder 9">
            <a:extLst>
              <a:ext uri="{FF2B5EF4-FFF2-40B4-BE49-F238E27FC236}">
                <a16:creationId xmlns:a16="http://schemas.microsoft.com/office/drawing/2014/main" id="{85B1C0A0-58D4-719B-6C4F-9B5082786415}"/>
              </a:ext>
            </a:extLst>
          </p:cNvPr>
          <p:cNvSpPr>
            <a:spLocks noGrp="1"/>
          </p:cNvSpPr>
          <p:nvPr>
            <p:ph type="body" sz="quarter" idx="63" hasCustomPrompt="1"/>
          </p:nvPr>
        </p:nvSpPr>
        <p:spPr>
          <a:xfrm>
            <a:off x="4147884"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2" name="Text Placeholder 9">
            <a:extLst>
              <a:ext uri="{FF2B5EF4-FFF2-40B4-BE49-F238E27FC236}">
                <a16:creationId xmlns:a16="http://schemas.microsoft.com/office/drawing/2014/main" id="{94A58E6B-6996-F00F-5940-EA08633769E2}"/>
              </a:ext>
            </a:extLst>
          </p:cNvPr>
          <p:cNvSpPr>
            <a:spLocks noGrp="1"/>
          </p:cNvSpPr>
          <p:nvPr>
            <p:ph type="body" sz="quarter" idx="64" hasCustomPrompt="1"/>
          </p:nvPr>
        </p:nvSpPr>
        <p:spPr>
          <a:xfrm>
            <a:off x="7406739"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333" name="Text Placeholder 9">
            <a:extLst>
              <a:ext uri="{FF2B5EF4-FFF2-40B4-BE49-F238E27FC236}">
                <a16:creationId xmlns:a16="http://schemas.microsoft.com/office/drawing/2014/main" id="{10A67783-2902-72B6-C634-E527F5BB84AE}"/>
              </a:ext>
            </a:extLst>
          </p:cNvPr>
          <p:cNvSpPr>
            <a:spLocks noGrp="1"/>
          </p:cNvSpPr>
          <p:nvPr>
            <p:ph type="body" sz="quarter" idx="65" hasCustomPrompt="1"/>
          </p:nvPr>
        </p:nvSpPr>
        <p:spPr>
          <a:xfrm>
            <a:off x="5801041"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10" name="Slide Number Placeholder 4">
            <a:extLst>
              <a:ext uri="{FF2B5EF4-FFF2-40B4-BE49-F238E27FC236}">
                <a16:creationId xmlns:a16="http://schemas.microsoft.com/office/drawing/2014/main" id="{F1885B0A-B2BB-A630-1A0B-AF843A4B2443}"/>
              </a:ext>
            </a:extLst>
          </p:cNvPr>
          <p:cNvSpPr>
            <a:spLocks noGrp="1"/>
          </p:cNvSpPr>
          <p:nvPr>
            <p:ph type="sldNum" sz="quarter" idx="12"/>
          </p:nvPr>
        </p:nvSpPr>
        <p:spPr>
          <a:xfrm>
            <a:off x="11997188" y="6356352"/>
            <a:ext cx="519037" cy="365125"/>
          </a:xfrm>
        </p:spPr>
        <p:txBody>
          <a:bodyPr/>
          <a:lstStyle/>
          <a:p>
            <a:fld id="{96E69268-9C8B-4EBF-A9EE-DC5DC2D48DC3}" type="slidenum">
              <a:rPr lang="en-US" smtClean="0"/>
              <a:pPr/>
              <a:t>‹#›</a:t>
            </a:fld>
            <a:endParaRPr lang="en-US"/>
          </a:p>
        </p:txBody>
      </p:sp>
      <p:sp>
        <p:nvSpPr>
          <p:cNvPr id="11" name="Title 1">
            <a:extLst>
              <a:ext uri="{FF2B5EF4-FFF2-40B4-BE49-F238E27FC236}">
                <a16:creationId xmlns:a16="http://schemas.microsoft.com/office/drawing/2014/main" id="{714B01FB-1D1A-44D2-400E-5B3393C07A91}"/>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2" name="Freeform 286">
            <a:extLst>
              <a:ext uri="{FF2B5EF4-FFF2-40B4-BE49-F238E27FC236}">
                <a16:creationId xmlns:a16="http://schemas.microsoft.com/office/drawing/2014/main" id="{9E5847DC-B53B-A818-A242-850C5C3C69C9}"/>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8" name="Graphic 7">
            <a:extLst>
              <a:ext uri="{FF2B5EF4-FFF2-40B4-BE49-F238E27FC236}">
                <a16:creationId xmlns:a16="http://schemas.microsoft.com/office/drawing/2014/main" id="{947EAB5F-4F2B-24A0-7E52-43D283592F2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13" name="Freeform 17">
            <a:extLst>
              <a:ext uri="{FF2B5EF4-FFF2-40B4-BE49-F238E27FC236}">
                <a16:creationId xmlns:a16="http://schemas.microsoft.com/office/drawing/2014/main" id="{35C72C8A-017F-BE1F-979E-9EF78CBABE63}"/>
              </a:ext>
            </a:extLst>
          </p:cNvPr>
          <p:cNvSpPr>
            <a:spLocks/>
          </p:cNvSpPr>
          <p:nvPr userDrawn="1"/>
        </p:nvSpPr>
        <p:spPr bwMode="auto">
          <a:xfrm>
            <a:off x="9023391" y="4037215"/>
            <a:ext cx="1716688" cy="404783"/>
          </a:xfrm>
          <a:custGeom>
            <a:avLst/>
            <a:gdLst>
              <a:gd name="T0" fmla="*/ 1021 w 1034"/>
              <a:gd name="T1" fmla="*/ 254 h 462"/>
              <a:gd name="T2" fmla="*/ 1021 w 1034"/>
              <a:gd name="T3" fmla="*/ 208 h 462"/>
              <a:gd name="T4" fmla="*/ 992 w 1034"/>
              <a:gd name="T5" fmla="*/ 180 h 462"/>
              <a:gd name="T6" fmla="*/ 970 w 1034"/>
              <a:gd name="T7" fmla="*/ 125 h 462"/>
              <a:gd name="T8" fmla="*/ 970 w 1034"/>
              <a:gd name="T9" fmla="*/ 32 h 462"/>
              <a:gd name="T10" fmla="*/ 938 w 1034"/>
              <a:gd name="T11" fmla="*/ 0 h 462"/>
              <a:gd name="T12" fmla="*/ 32 w 1034"/>
              <a:gd name="T13" fmla="*/ 0 h 462"/>
              <a:gd name="T14" fmla="*/ 0 w 1034"/>
              <a:gd name="T15" fmla="*/ 32 h 462"/>
              <a:gd name="T16" fmla="*/ 0 w 1034"/>
              <a:gd name="T17" fmla="*/ 122 h 462"/>
              <a:gd name="T18" fmla="*/ 23 w 1034"/>
              <a:gd name="T19" fmla="*/ 176 h 462"/>
              <a:gd name="T20" fmla="*/ 55 w 1034"/>
              <a:gd name="T21" fmla="*/ 208 h 462"/>
              <a:gd name="T22" fmla="*/ 55 w 1034"/>
              <a:gd name="T23" fmla="*/ 254 h 462"/>
              <a:gd name="T24" fmla="*/ 23 w 1034"/>
              <a:gd name="T25" fmla="*/ 286 h 462"/>
              <a:gd name="T26" fmla="*/ 0 w 1034"/>
              <a:gd name="T27" fmla="*/ 340 h 462"/>
              <a:gd name="T28" fmla="*/ 0 w 1034"/>
              <a:gd name="T29" fmla="*/ 430 h 462"/>
              <a:gd name="T30" fmla="*/ 32 w 1034"/>
              <a:gd name="T31" fmla="*/ 462 h 462"/>
              <a:gd name="T32" fmla="*/ 938 w 1034"/>
              <a:gd name="T33" fmla="*/ 462 h 462"/>
              <a:gd name="T34" fmla="*/ 970 w 1034"/>
              <a:gd name="T35" fmla="*/ 430 h 462"/>
              <a:gd name="T36" fmla="*/ 970 w 1034"/>
              <a:gd name="T37" fmla="*/ 337 h 462"/>
              <a:gd name="T38" fmla="*/ 992 w 1034"/>
              <a:gd name="T39" fmla="*/ 282 h 462"/>
              <a:gd name="T40" fmla="*/ 1021 w 1034"/>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4" h="462">
                <a:moveTo>
                  <a:pt x="1021" y="254"/>
                </a:moveTo>
                <a:cubicBezTo>
                  <a:pt x="1034" y="241"/>
                  <a:pt x="1034" y="221"/>
                  <a:pt x="1021" y="208"/>
                </a:cubicBezTo>
                <a:cubicBezTo>
                  <a:pt x="992" y="180"/>
                  <a:pt x="992" y="180"/>
                  <a:pt x="992" y="180"/>
                </a:cubicBezTo>
                <a:cubicBezTo>
                  <a:pt x="980" y="167"/>
                  <a:pt x="970" y="142"/>
                  <a:pt x="970" y="125"/>
                </a:cubicBezTo>
                <a:cubicBezTo>
                  <a:pt x="970" y="32"/>
                  <a:pt x="970" y="32"/>
                  <a:pt x="970" y="32"/>
                </a:cubicBezTo>
                <a:cubicBezTo>
                  <a:pt x="970" y="14"/>
                  <a:pt x="955" y="0"/>
                  <a:pt x="938" y="0"/>
                </a:cubicBezTo>
                <a:cubicBezTo>
                  <a:pt x="32" y="0"/>
                  <a:pt x="32" y="0"/>
                  <a:pt x="32" y="0"/>
                </a:cubicBezTo>
                <a:cubicBezTo>
                  <a:pt x="15" y="0"/>
                  <a:pt x="0" y="14"/>
                  <a:pt x="0" y="32"/>
                </a:cubicBezTo>
                <a:cubicBezTo>
                  <a:pt x="0" y="122"/>
                  <a:pt x="0" y="122"/>
                  <a:pt x="0" y="122"/>
                </a:cubicBezTo>
                <a:cubicBezTo>
                  <a:pt x="0" y="139"/>
                  <a:pt x="11" y="164"/>
                  <a:pt x="23" y="176"/>
                </a:cubicBezTo>
                <a:cubicBezTo>
                  <a:pt x="55" y="208"/>
                  <a:pt x="55" y="208"/>
                  <a:pt x="55" y="208"/>
                </a:cubicBezTo>
                <a:cubicBezTo>
                  <a:pt x="68" y="221"/>
                  <a:pt x="68" y="241"/>
                  <a:pt x="55" y="254"/>
                </a:cubicBezTo>
                <a:cubicBezTo>
                  <a:pt x="23" y="286"/>
                  <a:pt x="23" y="286"/>
                  <a:pt x="23" y="286"/>
                </a:cubicBezTo>
                <a:cubicBezTo>
                  <a:pt x="11" y="298"/>
                  <a:pt x="0" y="323"/>
                  <a:pt x="0" y="340"/>
                </a:cubicBezTo>
                <a:cubicBezTo>
                  <a:pt x="0" y="430"/>
                  <a:pt x="0" y="430"/>
                  <a:pt x="0" y="430"/>
                </a:cubicBezTo>
                <a:cubicBezTo>
                  <a:pt x="0" y="448"/>
                  <a:pt x="15" y="462"/>
                  <a:pt x="32" y="462"/>
                </a:cubicBezTo>
                <a:cubicBezTo>
                  <a:pt x="938" y="462"/>
                  <a:pt x="938" y="462"/>
                  <a:pt x="938" y="462"/>
                </a:cubicBezTo>
                <a:cubicBezTo>
                  <a:pt x="955" y="462"/>
                  <a:pt x="970" y="448"/>
                  <a:pt x="970" y="430"/>
                </a:cubicBezTo>
                <a:cubicBezTo>
                  <a:pt x="970" y="337"/>
                  <a:pt x="970" y="337"/>
                  <a:pt x="970" y="337"/>
                </a:cubicBezTo>
                <a:cubicBezTo>
                  <a:pt x="970" y="319"/>
                  <a:pt x="980" y="295"/>
                  <a:pt x="992" y="282"/>
                </a:cubicBezTo>
                <a:lnTo>
                  <a:pt x="1021" y="254"/>
                </a:lnTo>
                <a:close/>
              </a:path>
            </a:pathLst>
          </a:custGeom>
          <a:gradFill>
            <a:gsLst>
              <a:gs pos="0">
                <a:schemeClr val="accent5"/>
              </a:gs>
              <a:gs pos="100000">
                <a:schemeClr val="accent6"/>
              </a:gs>
            </a:gsLst>
            <a:lin ang="0" scaled="1"/>
          </a:gradFill>
          <a:ln w="9525">
            <a:noFill/>
            <a:round/>
            <a:headEnd/>
            <a:tailEnd/>
          </a:ln>
        </p:spPr>
        <p:txBody>
          <a:bodyPr vert="horz" wrap="square" lIns="91440" tIns="45720" rIns="91440" bIns="45720" numCol="1" anchor="ctr" anchorCtr="0" compatLnSpc="1">
            <a:prstTxWarp prst="textNoShape">
              <a:avLst/>
            </a:prstTxWarp>
          </a:bodyPr>
          <a:lstStyle/>
          <a:p>
            <a:pPr algn="ctr"/>
            <a:endParaRPr lang="en-IN" sz="1800">
              <a:solidFill>
                <a:schemeClr val="bg1"/>
              </a:solidFill>
              <a:latin typeface="+mj-lt"/>
              <a:ea typeface="Open Sans" panose="020B0606030504020204" pitchFamily="34" charset="0"/>
              <a:cs typeface="Open Sans" panose="020B0606030504020204" pitchFamily="34" charset="0"/>
            </a:endParaRPr>
          </a:p>
        </p:txBody>
      </p:sp>
      <p:sp>
        <p:nvSpPr>
          <p:cNvPr id="15" name="Text Placeholder 9">
            <a:extLst>
              <a:ext uri="{FF2B5EF4-FFF2-40B4-BE49-F238E27FC236}">
                <a16:creationId xmlns:a16="http://schemas.microsoft.com/office/drawing/2014/main" id="{5EFE030C-D967-92BE-236C-FCFDC100DDD6}"/>
              </a:ext>
            </a:extLst>
          </p:cNvPr>
          <p:cNvSpPr>
            <a:spLocks noGrp="1"/>
          </p:cNvSpPr>
          <p:nvPr>
            <p:ph type="body" sz="quarter" idx="67" hasCustomPrompt="1"/>
          </p:nvPr>
        </p:nvSpPr>
        <p:spPr>
          <a:xfrm>
            <a:off x="9031137" y="4056869"/>
            <a:ext cx="1614592" cy="385129"/>
          </a:xfrm>
          <a:prstGeom prst="rect">
            <a:avLst/>
          </a:prstGeom>
        </p:spPr>
        <p:txBody>
          <a:bodyPr anchor="ctr">
            <a:normAutofit/>
          </a:bodyPr>
          <a:lstStyle>
            <a:lvl1pPr algn="ctr">
              <a:defRPr sz="1800">
                <a:solidFill>
                  <a:schemeClr val="bg1"/>
                </a:solidFill>
              </a:defRPr>
            </a:lvl1pPr>
          </a:lstStyle>
          <a:p>
            <a:pPr lvl="0"/>
            <a:r>
              <a:rPr lang="en-GB"/>
              <a:t>Text</a:t>
            </a:r>
            <a:endParaRPr lang="en-US"/>
          </a:p>
        </p:txBody>
      </p:sp>
      <p:sp>
        <p:nvSpPr>
          <p:cNvPr id="19" name="Text Placeholder 9">
            <a:extLst>
              <a:ext uri="{FF2B5EF4-FFF2-40B4-BE49-F238E27FC236}">
                <a16:creationId xmlns:a16="http://schemas.microsoft.com/office/drawing/2014/main" id="{ED254F77-50C6-73D5-CE83-BAB05DF4A5C0}"/>
              </a:ext>
            </a:extLst>
          </p:cNvPr>
          <p:cNvSpPr>
            <a:spLocks noGrp="1"/>
          </p:cNvSpPr>
          <p:nvPr>
            <p:ph type="body" sz="quarter" idx="70" hasCustomPrompt="1"/>
          </p:nvPr>
        </p:nvSpPr>
        <p:spPr>
          <a:xfrm>
            <a:off x="9492868" y="5075006"/>
            <a:ext cx="2170415"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20" name="Text Placeholder 14">
            <a:extLst>
              <a:ext uri="{FF2B5EF4-FFF2-40B4-BE49-F238E27FC236}">
                <a16:creationId xmlns:a16="http://schemas.microsoft.com/office/drawing/2014/main" id="{A7B813E0-4C1C-9553-B9A9-9F43D58659E2}"/>
              </a:ext>
            </a:extLst>
          </p:cNvPr>
          <p:cNvSpPr>
            <a:spLocks noGrp="1"/>
          </p:cNvSpPr>
          <p:nvPr>
            <p:ph type="body" sz="quarter" idx="71" hasCustomPrompt="1"/>
          </p:nvPr>
        </p:nvSpPr>
        <p:spPr>
          <a:xfrm>
            <a:off x="9492869" y="5615781"/>
            <a:ext cx="2159776" cy="788080"/>
          </a:xfrm>
          <a:prstGeom prst="rect">
            <a:avLst/>
          </a:prstGeom>
        </p:spPr>
        <p:txBody>
          <a:bodyPr>
            <a:noAutofit/>
          </a:bodyPr>
          <a:lstStyle>
            <a:lvl1pPr algn="ctr">
              <a:defRPr sz="1400">
                <a:latin typeface="+mn-lt"/>
              </a:defRPr>
            </a:lvl1pPr>
          </a:lstStyle>
          <a:p>
            <a:pPr lvl="0"/>
            <a:r>
              <a:rPr lang="en-GB"/>
              <a:t>Add copy</a:t>
            </a:r>
            <a:endParaRPr lang="en-US"/>
          </a:p>
        </p:txBody>
      </p:sp>
      <p:grpSp>
        <p:nvGrpSpPr>
          <p:cNvPr id="21" name="Group 20">
            <a:extLst>
              <a:ext uri="{FF2B5EF4-FFF2-40B4-BE49-F238E27FC236}">
                <a16:creationId xmlns:a16="http://schemas.microsoft.com/office/drawing/2014/main" id="{2FC9E3C2-A0C6-D6E1-6C9C-C2DE11C4769E}"/>
              </a:ext>
            </a:extLst>
          </p:cNvPr>
          <p:cNvGrpSpPr/>
          <p:nvPr userDrawn="1"/>
        </p:nvGrpSpPr>
        <p:grpSpPr>
          <a:xfrm>
            <a:off x="8590691" y="4789492"/>
            <a:ext cx="837774" cy="1663845"/>
            <a:chOff x="3979412" y="4138280"/>
            <a:chExt cx="802888" cy="1594976"/>
          </a:xfrm>
        </p:grpSpPr>
        <p:cxnSp>
          <p:nvCxnSpPr>
            <p:cNvPr id="29" name="Straight Connector 28">
              <a:extLst>
                <a:ext uri="{FF2B5EF4-FFF2-40B4-BE49-F238E27FC236}">
                  <a16:creationId xmlns:a16="http://schemas.microsoft.com/office/drawing/2014/main" id="{EB179CA6-E0D6-D9F6-2731-2793E93BEA38}"/>
                </a:ext>
              </a:extLst>
            </p:cNvPr>
            <p:cNvCxnSpPr/>
            <p:nvPr/>
          </p:nvCxnSpPr>
          <p:spPr>
            <a:xfrm>
              <a:off x="4381429" y="4138280"/>
              <a:ext cx="0" cy="792088"/>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7B16271-4E8F-BC2A-1A5F-F3B3694869FF}"/>
                </a:ext>
              </a:extLst>
            </p:cNvPr>
            <p:cNvSpPr/>
            <p:nvPr/>
          </p:nvSpPr>
          <p:spPr>
            <a:xfrm flipV="1">
              <a:off x="3979412" y="4930368"/>
              <a:ext cx="802888" cy="802888"/>
            </a:xfrm>
            <a:prstGeom prst="ellipse">
              <a:avLst/>
            </a:prstGeom>
            <a:noFill/>
            <a:ln w="12700">
              <a:gradFill flip="none" rotWithShape="1">
                <a:gsLst>
                  <a:gs pos="0">
                    <a:schemeClr val="accent1"/>
                  </a:gs>
                  <a:gs pos="100000">
                    <a:schemeClr val="accent2"/>
                  </a:gs>
                </a:gsLst>
                <a:lin ang="0" scaled="1"/>
                <a:tileRect/>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32" name="Text Placeholder 9">
            <a:extLst>
              <a:ext uri="{FF2B5EF4-FFF2-40B4-BE49-F238E27FC236}">
                <a16:creationId xmlns:a16="http://schemas.microsoft.com/office/drawing/2014/main" id="{E2DEB105-9F5D-22E1-2569-BED66B58ADB5}"/>
              </a:ext>
            </a:extLst>
          </p:cNvPr>
          <p:cNvSpPr>
            <a:spLocks noGrp="1"/>
          </p:cNvSpPr>
          <p:nvPr>
            <p:ph type="body" sz="quarter" idx="72" hasCustomPrompt="1"/>
          </p:nvPr>
        </p:nvSpPr>
        <p:spPr>
          <a:xfrm>
            <a:off x="8106779" y="2359314"/>
            <a:ext cx="2565684" cy="540775"/>
          </a:xfrm>
          <a:prstGeom prst="rect">
            <a:avLst/>
          </a:prstGeom>
        </p:spPr>
        <p:txBody>
          <a:bodyPr anchor="b">
            <a:normAutofit/>
          </a:bodyPr>
          <a:lstStyle>
            <a:lvl1pPr algn="ctr">
              <a:defRPr sz="1800">
                <a:solidFill>
                  <a:schemeClr val="tx1"/>
                </a:solidFill>
              </a:defRPr>
            </a:lvl1pPr>
          </a:lstStyle>
          <a:p>
            <a:pPr lvl="0"/>
            <a:r>
              <a:rPr lang="en-GB"/>
              <a:t>Headline</a:t>
            </a:r>
            <a:endParaRPr lang="en-US"/>
          </a:p>
        </p:txBody>
      </p:sp>
      <p:sp>
        <p:nvSpPr>
          <p:cNvPr id="33" name="Text Placeholder 14">
            <a:extLst>
              <a:ext uri="{FF2B5EF4-FFF2-40B4-BE49-F238E27FC236}">
                <a16:creationId xmlns:a16="http://schemas.microsoft.com/office/drawing/2014/main" id="{4F250576-F4C7-AB60-3077-B1E58A342CDE}"/>
              </a:ext>
            </a:extLst>
          </p:cNvPr>
          <p:cNvSpPr>
            <a:spLocks noGrp="1"/>
          </p:cNvSpPr>
          <p:nvPr>
            <p:ph type="body" sz="quarter" idx="73" hasCustomPrompt="1"/>
          </p:nvPr>
        </p:nvSpPr>
        <p:spPr>
          <a:xfrm>
            <a:off x="8106780" y="2900089"/>
            <a:ext cx="2553108" cy="788080"/>
          </a:xfrm>
          <a:prstGeom prst="rect">
            <a:avLst/>
          </a:prstGeom>
        </p:spPr>
        <p:txBody>
          <a:bodyPr>
            <a:noAutofit/>
          </a:bodyPr>
          <a:lstStyle>
            <a:lvl1pPr algn="ctr">
              <a:defRPr sz="1400">
                <a:latin typeface="+mn-lt"/>
              </a:defRPr>
            </a:lvl1pPr>
          </a:lstStyle>
          <a:p>
            <a:pPr lvl="0"/>
            <a:r>
              <a:rPr lang="en-GB"/>
              <a:t>Add copy</a:t>
            </a:r>
            <a:endParaRPr lang="en-US"/>
          </a:p>
        </p:txBody>
      </p:sp>
    </p:spTree>
    <p:extLst>
      <p:ext uri="{BB962C8B-B14F-4D97-AF65-F5344CB8AC3E}">
        <p14:creationId xmlns:p14="http://schemas.microsoft.com/office/powerpoint/2010/main" val="128584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85"/>
                                        </p:tgtEl>
                                        <p:attrNameLst>
                                          <p:attrName>style.visibility</p:attrName>
                                        </p:attrNameLst>
                                      </p:cBhvr>
                                      <p:to>
                                        <p:strVal val="visible"/>
                                      </p:to>
                                    </p:set>
                                    <p:animEffect transition="in" filter="wipe(down)">
                                      <p:cBhvr>
                                        <p:cTn id="13" dur="500"/>
                                        <p:tgtEl>
                                          <p:spTgt spid="285"/>
                                        </p:tgtEl>
                                      </p:cBhvr>
                                    </p:animEffect>
                                  </p:childTnLst>
                                </p:cTn>
                              </p:par>
                              <p:par>
                                <p:cTn id="14" presetID="22" presetClass="entr" presetSubtype="1"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nodeType="withEffect">
                                  <p:stCondLst>
                                    <p:cond delay="0"/>
                                  </p:stCondLst>
                                  <p:childTnLst>
                                    <p:set>
                                      <p:cBhvr>
                                        <p:cTn id="18" dur="1" fill="hold">
                                          <p:stCondLst>
                                            <p:cond delay="0"/>
                                          </p:stCondLst>
                                        </p:cTn>
                                        <p:tgtEl>
                                          <p:spTgt spid="282"/>
                                        </p:tgtEl>
                                        <p:attrNameLst>
                                          <p:attrName>style.visibility</p:attrName>
                                        </p:attrNameLst>
                                      </p:cBhvr>
                                      <p:to>
                                        <p:strVal val="visible"/>
                                      </p:to>
                                    </p:set>
                                    <p:animEffect transition="in" filter="wipe(up)">
                                      <p:cBhvr>
                                        <p:cTn id="19" dur="500"/>
                                        <p:tgtEl>
                                          <p:spTgt spid="28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graphics 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7" name="Text Placeholder 9">
            <a:extLst>
              <a:ext uri="{FF2B5EF4-FFF2-40B4-BE49-F238E27FC236}">
                <a16:creationId xmlns:a16="http://schemas.microsoft.com/office/drawing/2014/main" id="{F9FB995E-D5DC-D2D9-7448-A0695F695E99}"/>
              </a:ext>
            </a:extLst>
          </p:cNvPr>
          <p:cNvSpPr>
            <a:spLocks noGrp="1"/>
          </p:cNvSpPr>
          <p:nvPr>
            <p:ph type="body" sz="quarter" idx="25" hasCustomPrompt="1"/>
          </p:nvPr>
        </p:nvSpPr>
        <p:spPr>
          <a:xfrm>
            <a:off x="1105942" y="3791811"/>
            <a:ext cx="2565684" cy="540775"/>
          </a:xfrm>
          <a:prstGeom prst="rect">
            <a:avLst/>
          </a:prstGeom>
        </p:spPr>
        <p:txBody>
          <a:bodyPr anchor="b">
            <a:normAutofit/>
          </a:bodyPr>
          <a:lstStyle>
            <a:lvl1pPr algn="r">
              <a:defRPr sz="1800">
                <a:solidFill>
                  <a:schemeClr val="accent5"/>
                </a:solidFill>
              </a:defRPr>
            </a:lvl1pPr>
          </a:lstStyle>
          <a:p>
            <a:pPr lvl="0"/>
            <a:r>
              <a:rPr lang="en-GB"/>
              <a:t>Headline</a:t>
            </a:r>
            <a:endParaRPr lang="en-US"/>
          </a:p>
        </p:txBody>
      </p:sp>
      <p:sp>
        <p:nvSpPr>
          <p:cNvPr id="9" name="Text Placeholder 14">
            <a:extLst>
              <a:ext uri="{FF2B5EF4-FFF2-40B4-BE49-F238E27FC236}">
                <a16:creationId xmlns:a16="http://schemas.microsoft.com/office/drawing/2014/main" id="{64A76D99-EDCD-2800-4933-C79ACEDCEB1C}"/>
              </a:ext>
            </a:extLst>
          </p:cNvPr>
          <p:cNvSpPr>
            <a:spLocks noGrp="1"/>
          </p:cNvSpPr>
          <p:nvPr>
            <p:ph type="body" sz="quarter" idx="26" hasCustomPrompt="1"/>
          </p:nvPr>
        </p:nvSpPr>
        <p:spPr>
          <a:xfrm>
            <a:off x="1118519" y="4369612"/>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0" name="Text Placeholder 9">
            <a:extLst>
              <a:ext uri="{FF2B5EF4-FFF2-40B4-BE49-F238E27FC236}">
                <a16:creationId xmlns:a16="http://schemas.microsoft.com/office/drawing/2014/main" id="{83323A75-1047-3EDF-CF6C-E92D19A1CED1}"/>
              </a:ext>
            </a:extLst>
          </p:cNvPr>
          <p:cNvSpPr>
            <a:spLocks noGrp="1"/>
          </p:cNvSpPr>
          <p:nvPr>
            <p:ph type="body" sz="quarter" idx="42" hasCustomPrompt="1"/>
          </p:nvPr>
        </p:nvSpPr>
        <p:spPr>
          <a:xfrm>
            <a:off x="1105942" y="2053963"/>
            <a:ext cx="2565684" cy="540775"/>
          </a:xfrm>
          <a:prstGeom prst="rect">
            <a:avLst/>
          </a:prstGeom>
        </p:spPr>
        <p:txBody>
          <a:bodyPr anchor="b">
            <a:normAutofit/>
          </a:bodyPr>
          <a:lstStyle>
            <a:lvl1pPr algn="r">
              <a:defRPr sz="1800">
                <a:solidFill>
                  <a:schemeClr val="accent2"/>
                </a:solidFill>
              </a:defRPr>
            </a:lvl1pPr>
          </a:lstStyle>
          <a:p>
            <a:pPr lvl="0"/>
            <a:r>
              <a:rPr lang="en-GB"/>
              <a:t>Headline</a:t>
            </a:r>
            <a:endParaRPr lang="en-US"/>
          </a:p>
        </p:txBody>
      </p:sp>
      <p:sp>
        <p:nvSpPr>
          <p:cNvPr id="271" name="Text Placeholder 14">
            <a:extLst>
              <a:ext uri="{FF2B5EF4-FFF2-40B4-BE49-F238E27FC236}">
                <a16:creationId xmlns:a16="http://schemas.microsoft.com/office/drawing/2014/main" id="{A1EB85B0-5A28-2E4F-9B9D-E76C40A4EBC4}"/>
              </a:ext>
            </a:extLst>
          </p:cNvPr>
          <p:cNvSpPr>
            <a:spLocks noGrp="1"/>
          </p:cNvSpPr>
          <p:nvPr>
            <p:ph type="body" sz="quarter" idx="43" hasCustomPrompt="1"/>
          </p:nvPr>
        </p:nvSpPr>
        <p:spPr>
          <a:xfrm>
            <a:off x="1118519" y="2640920"/>
            <a:ext cx="2553108" cy="788080"/>
          </a:xfrm>
          <a:prstGeom prst="rect">
            <a:avLst/>
          </a:prstGeom>
        </p:spPr>
        <p:txBody>
          <a:bodyPr>
            <a:noAutofit/>
          </a:bodyPr>
          <a:lstStyle>
            <a:lvl1pPr algn="r">
              <a:defRPr sz="1400">
                <a:latin typeface="+mn-lt"/>
              </a:defRPr>
            </a:lvl1pPr>
          </a:lstStyle>
          <a:p>
            <a:pPr lvl="0"/>
            <a:r>
              <a:rPr lang="en-GB"/>
              <a:t>Add copy</a:t>
            </a:r>
            <a:endParaRPr lang="en-US"/>
          </a:p>
        </p:txBody>
      </p:sp>
      <p:sp>
        <p:nvSpPr>
          <p:cNvPr id="273" name="Text Placeholder 14">
            <a:extLst>
              <a:ext uri="{FF2B5EF4-FFF2-40B4-BE49-F238E27FC236}">
                <a16:creationId xmlns:a16="http://schemas.microsoft.com/office/drawing/2014/main" id="{DD767A25-689B-7620-22AB-7C23A2BC2396}"/>
              </a:ext>
            </a:extLst>
          </p:cNvPr>
          <p:cNvSpPr>
            <a:spLocks noGrp="1"/>
          </p:cNvSpPr>
          <p:nvPr>
            <p:ph type="body" sz="quarter" idx="45" hasCustomPrompt="1"/>
          </p:nvPr>
        </p:nvSpPr>
        <p:spPr>
          <a:xfrm>
            <a:off x="5624876" y="2051684"/>
            <a:ext cx="1407472" cy="747066"/>
          </a:xfrm>
          <a:prstGeom prst="rect">
            <a:avLst/>
          </a:prstGeom>
        </p:spPr>
        <p:txBody>
          <a:bodyPr anchor="ctr">
            <a:noAutofit/>
          </a:bodyPr>
          <a:lstStyle>
            <a:lvl1pPr algn="ctr">
              <a:defRPr sz="2400">
                <a:latin typeface="+mj-lt"/>
              </a:defRPr>
            </a:lvl1pPr>
          </a:lstStyle>
          <a:p>
            <a:pPr lvl="0"/>
            <a:r>
              <a:rPr lang="en-GB"/>
              <a:t>00M</a:t>
            </a:r>
            <a:endParaRPr lang="en-US"/>
          </a:p>
        </p:txBody>
      </p:sp>
      <p:sp>
        <p:nvSpPr>
          <p:cNvPr id="275" name="Text Placeholder 9">
            <a:extLst>
              <a:ext uri="{FF2B5EF4-FFF2-40B4-BE49-F238E27FC236}">
                <a16:creationId xmlns:a16="http://schemas.microsoft.com/office/drawing/2014/main" id="{0E60AA2A-B68C-30A3-169A-37508B722EDD}"/>
              </a:ext>
            </a:extLst>
          </p:cNvPr>
          <p:cNvSpPr>
            <a:spLocks noGrp="1"/>
          </p:cNvSpPr>
          <p:nvPr>
            <p:ph type="body" sz="quarter" idx="46" hasCustomPrompt="1"/>
          </p:nvPr>
        </p:nvSpPr>
        <p:spPr>
          <a:xfrm>
            <a:off x="8823067" y="4892953"/>
            <a:ext cx="2565684" cy="540775"/>
          </a:xfrm>
          <a:prstGeom prst="rect">
            <a:avLst/>
          </a:prstGeom>
        </p:spPr>
        <p:txBody>
          <a:bodyPr anchor="b">
            <a:normAutofit/>
          </a:bodyPr>
          <a:lstStyle>
            <a:lvl1pPr algn="l">
              <a:defRPr sz="1800">
                <a:solidFill>
                  <a:schemeClr val="bg2">
                    <a:lumMod val="50000"/>
                  </a:schemeClr>
                </a:solidFill>
              </a:defRPr>
            </a:lvl1pPr>
          </a:lstStyle>
          <a:p>
            <a:pPr lvl="0"/>
            <a:r>
              <a:rPr lang="en-GB"/>
              <a:t>Headline</a:t>
            </a:r>
            <a:endParaRPr lang="en-US"/>
          </a:p>
        </p:txBody>
      </p:sp>
      <p:sp>
        <p:nvSpPr>
          <p:cNvPr id="276" name="Text Placeholder 14">
            <a:extLst>
              <a:ext uri="{FF2B5EF4-FFF2-40B4-BE49-F238E27FC236}">
                <a16:creationId xmlns:a16="http://schemas.microsoft.com/office/drawing/2014/main" id="{8AC5EC00-0832-7F7B-9E35-EFAF0DED63C5}"/>
              </a:ext>
            </a:extLst>
          </p:cNvPr>
          <p:cNvSpPr>
            <a:spLocks noGrp="1"/>
          </p:cNvSpPr>
          <p:nvPr>
            <p:ph type="body" sz="quarter" idx="47" hasCustomPrompt="1"/>
          </p:nvPr>
        </p:nvSpPr>
        <p:spPr>
          <a:xfrm>
            <a:off x="8823067" y="5433728"/>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277" name="Text Placeholder 9">
            <a:extLst>
              <a:ext uri="{FF2B5EF4-FFF2-40B4-BE49-F238E27FC236}">
                <a16:creationId xmlns:a16="http://schemas.microsoft.com/office/drawing/2014/main" id="{7AB27D6E-302B-FB3A-964F-CB2D62650FF0}"/>
              </a:ext>
            </a:extLst>
          </p:cNvPr>
          <p:cNvSpPr>
            <a:spLocks noGrp="1"/>
          </p:cNvSpPr>
          <p:nvPr>
            <p:ph type="body" sz="quarter" idx="48" hasCustomPrompt="1"/>
          </p:nvPr>
        </p:nvSpPr>
        <p:spPr>
          <a:xfrm>
            <a:off x="8823067" y="2888226"/>
            <a:ext cx="2565684" cy="540775"/>
          </a:xfrm>
          <a:prstGeom prst="rect">
            <a:avLst/>
          </a:prstGeom>
        </p:spPr>
        <p:txBody>
          <a:bodyPr anchor="b">
            <a:normAutofit/>
          </a:bodyPr>
          <a:lstStyle>
            <a:lvl1pPr algn="l">
              <a:defRPr sz="1800">
                <a:solidFill>
                  <a:schemeClr val="accent4"/>
                </a:solidFill>
              </a:defRPr>
            </a:lvl1pPr>
          </a:lstStyle>
          <a:p>
            <a:pPr lvl="0"/>
            <a:r>
              <a:rPr lang="en-GB"/>
              <a:t>Headline</a:t>
            </a:r>
            <a:endParaRPr lang="en-US"/>
          </a:p>
        </p:txBody>
      </p:sp>
      <p:sp>
        <p:nvSpPr>
          <p:cNvPr id="278" name="Text Placeholder 14">
            <a:extLst>
              <a:ext uri="{FF2B5EF4-FFF2-40B4-BE49-F238E27FC236}">
                <a16:creationId xmlns:a16="http://schemas.microsoft.com/office/drawing/2014/main" id="{99BA82F3-F974-9ECB-2C83-6461E0136201}"/>
              </a:ext>
            </a:extLst>
          </p:cNvPr>
          <p:cNvSpPr>
            <a:spLocks noGrp="1"/>
          </p:cNvSpPr>
          <p:nvPr>
            <p:ph type="body" sz="quarter" idx="49" hasCustomPrompt="1"/>
          </p:nvPr>
        </p:nvSpPr>
        <p:spPr>
          <a:xfrm>
            <a:off x="8823067" y="3429001"/>
            <a:ext cx="2553108" cy="788080"/>
          </a:xfrm>
          <a:prstGeom prst="rect">
            <a:avLst/>
          </a:prstGeom>
        </p:spPr>
        <p:txBody>
          <a:bodyPr>
            <a:noAutofit/>
          </a:bodyPr>
          <a:lstStyle>
            <a:lvl1pPr algn="l">
              <a:defRPr sz="1400">
                <a:latin typeface="+mn-lt"/>
              </a:defRPr>
            </a:lvl1pPr>
          </a:lstStyle>
          <a:p>
            <a:pPr lvl="0"/>
            <a:r>
              <a:rPr lang="en-GB"/>
              <a:t>Add copy</a:t>
            </a:r>
            <a:endParaRPr lang="en-US"/>
          </a:p>
        </p:txBody>
      </p:sp>
      <p:sp>
        <p:nvSpPr>
          <p:cNvPr id="4" name="Oval 3">
            <a:extLst>
              <a:ext uri="{FF2B5EF4-FFF2-40B4-BE49-F238E27FC236}">
                <a16:creationId xmlns:a16="http://schemas.microsoft.com/office/drawing/2014/main" id="{F5BB9E1E-9DB7-A088-9AE7-28DA0B25FFB4}"/>
              </a:ext>
            </a:extLst>
          </p:cNvPr>
          <p:cNvSpPr/>
          <p:nvPr userDrawn="1"/>
        </p:nvSpPr>
        <p:spPr>
          <a:xfrm>
            <a:off x="4189403" y="1988840"/>
            <a:ext cx="4233985" cy="423288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473CCC33-D7C9-78F9-0B7D-00FFE8E49BB8}"/>
              </a:ext>
            </a:extLst>
          </p:cNvPr>
          <p:cNvSpPr/>
          <p:nvPr userDrawn="1"/>
        </p:nvSpPr>
        <p:spPr>
          <a:xfrm>
            <a:off x="4621936" y="2853680"/>
            <a:ext cx="3368920" cy="33680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2E0199B3-16AE-3C0D-CC0F-85E41EACF1CF}"/>
              </a:ext>
            </a:extLst>
          </p:cNvPr>
          <p:cNvSpPr/>
          <p:nvPr userDrawn="1"/>
        </p:nvSpPr>
        <p:spPr>
          <a:xfrm>
            <a:off x="5027177" y="3663952"/>
            <a:ext cx="2558436" cy="255777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DC998C50-52B4-FE21-61C6-1CB12C2AA4AD}"/>
              </a:ext>
            </a:extLst>
          </p:cNvPr>
          <p:cNvSpPr/>
          <p:nvPr userDrawn="1"/>
        </p:nvSpPr>
        <p:spPr>
          <a:xfrm>
            <a:off x="5426857" y="4463102"/>
            <a:ext cx="1759079" cy="1758621"/>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82" name="Straight Arrow Connector 281">
            <a:extLst>
              <a:ext uri="{FF2B5EF4-FFF2-40B4-BE49-F238E27FC236}">
                <a16:creationId xmlns:a16="http://schemas.microsoft.com/office/drawing/2014/main" id="{5A5E842B-DBB9-B292-7B6F-EB4718E97B6D}"/>
              </a:ext>
            </a:extLst>
          </p:cNvPr>
          <p:cNvCxnSpPr>
            <a:cxnSpLocks/>
          </p:cNvCxnSpPr>
          <p:nvPr userDrawn="1"/>
        </p:nvCxnSpPr>
        <p:spPr>
          <a:xfrm>
            <a:off x="6809652" y="3246335"/>
            <a:ext cx="1801600" cy="1006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A60C2608-5354-8A7F-AA09-061CAEF1D9DD}"/>
              </a:ext>
            </a:extLst>
          </p:cNvPr>
          <p:cNvCxnSpPr>
            <a:cxnSpLocks/>
          </p:cNvCxnSpPr>
          <p:nvPr userDrawn="1"/>
        </p:nvCxnSpPr>
        <p:spPr>
          <a:xfrm>
            <a:off x="6809652" y="5290012"/>
            <a:ext cx="1801600" cy="0"/>
          </a:xfrm>
          <a:prstGeom prst="straightConnector1">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CCD0E280-3BBF-DA64-BBA2-AD8A5366460D}"/>
              </a:ext>
            </a:extLst>
          </p:cNvPr>
          <p:cNvCxnSpPr>
            <a:cxnSpLocks/>
          </p:cNvCxnSpPr>
          <p:nvPr userDrawn="1"/>
        </p:nvCxnSpPr>
        <p:spPr>
          <a:xfrm flipH="1">
            <a:off x="3857486" y="2437443"/>
            <a:ext cx="1852465"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1A83204E-513B-F9E4-5178-A60783AC6CF9}"/>
              </a:ext>
            </a:extLst>
          </p:cNvPr>
          <p:cNvCxnSpPr>
            <a:cxnSpLocks/>
          </p:cNvCxnSpPr>
          <p:nvPr userDrawn="1"/>
        </p:nvCxnSpPr>
        <p:spPr>
          <a:xfrm flipH="1">
            <a:off x="3857486" y="4172458"/>
            <a:ext cx="1852465"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89" name="Text Placeholder 14">
            <a:extLst>
              <a:ext uri="{FF2B5EF4-FFF2-40B4-BE49-F238E27FC236}">
                <a16:creationId xmlns:a16="http://schemas.microsoft.com/office/drawing/2014/main" id="{BFD618A7-5CCD-8F1A-E466-01DC17E2A475}"/>
              </a:ext>
            </a:extLst>
          </p:cNvPr>
          <p:cNvSpPr>
            <a:spLocks noGrp="1"/>
          </p:cNvSpPr>
          <p:nvPr>
            <p:ph type="body" sz="quarter" idx="52" hasCustomPrompt="1"/>
          </p:nvPr>
        </p:nvSpPr>
        <p:spPr>
          <a:xfrm>
            <a:off x="5608221" y="2909218"/>
            <a:ext cx="1407472" cy="760529"/>
          </a:xfrm>
          <a:prstGeom prst="rect">
            <a:avLst/>
          </a:prstGeom>
        </p:spPr>
        <p:txBody>
          <a:bodyPr anchor="ctr">
            <a:noAutofit/>
          </a:bodyPr>
          <a:lstStyle>
            <a:lvl1pPr algn="ctr">
              <a:defRPr sz="2400">
                <a:latin typeface="+mj-lt"/>
              </a:defRPr>
            </a:lvl1pPr>
          </a:lstStyle>
          <a:p>
            <a:pPr lvl="0"/>
            <a:r>
              <a:rPr lang="en-GB"/>
              <a:t>00M</a:t>
            </a:r>
            <a:endParaRPr lang="en-US"/>
          </a:p>
        </p:txBody>
      </p:sp>
      <p:sp>
        <p:nvSpPr>
          <p:cNvPr id="290" name="Text Placeholder 14">
            <a:extLst>
              <a:ext uri="{FF2B5EF4-FFF2-40B4-BE49-F238E27FC236}">
                <a16:creationId xmlns:a16="http://schemas.microsoft.com/office/drawing/2014/main" id="{77A66813-6E54-C386-5877-EB1F10713942}"/>
              </a:ext>
            </a:extLst>
          </p:cNvPr>
          <p:cNvSpPr>
            <a:spLocks noGrp="1"/>
          </p:cNvSpPr>
          <p:nvPr>
            <p:ph type="body" sz="quarter" idx="53" hasCustomPrompt="1"/>
          </p:nvPr>
        </p:nvSpPr>
        <p:spPr>
          <a:xfrm>
            <a:off x="5624876" y="3693015"/>
            <a:ext cx="1407472" cy="760529"/>
          </a:xfrm>
          <a:prstGeom prst="rect">
            <a:avLst/>
          </a:prstGeom>
        </p:spPr>
        <p:txBody>
          <a:bodyPr anchor="ctr">
            <a:noAutofit/>
          </a:bodyPr>
          <a:lstStyle>
            <a:lvl1pPr algn="ctr">
              <a:defRPr sz="2400">
                <a:latin typeface="+mj-lt"/>
              </a:defRPr>
            </a:lvl1pPr>
          </a:lstStyle>
          <a:p>
            <a:pPr lvl="0"/>
            <a:r>
              <a:rPr lang="en-GB"/>
              <a:t>00M</a:t>
            </a:r>
            <a:endParaRPr lang="en-US"/>
          </a:p>
        </p:txBody>
      </p:sp>
      <p:sp>
        <p:nvSpPr>
          <p:cNvPr id="291" name="Text Placeholder 14">
            <a:extLst>
              <a:ext uri="{FF2B5EF4-FFF2-40B4-BE49-F238E27FC236}">
                <a16:creationId xmlns:a16="http://schemas.microsoft.com/office/drawing/2014/main" id="{3DC33FA3-267F-68DE-5A4E-E67FF6E380B7}"/>
              </a:ext>
            </a:extLst>
          </p:cNvPr>
          <p:cNvSpPr>
            <a:spLocks noGrp="1"/>
          </p:cNvSpPr>
          <p:nvPr>
            <p:ph type="body" sz="quarter" idx="54" hasCustomPrompt="1"/>
          </p:nvPr>
        </p:nvSpPr>
        <p:spPr>
          <a:xfrm>
            <a:off x="5426857" y="4476814"/>
            <a:ext cx="1759079" cy="1711744"/>
          </a:xfrm>
          <a:prstGeom prst="rect">
            <a:avLst/>
          </a:prstGeom>
        </p:spPr>
        <p:txBody>
          <a:bodyPr anchor="ctr">
            <a:noAutofit/>
          </a:bodyPr>
          <a:lstStyle>
            <a:lvl1pPr algn="ctr">
              <a:defRPr sz="2400">
                <a:latin typeface="+mj-lt"/>
              </a:defRPr>
            </a:lvl1pPr>
          </a:lstStyle>
          <a:p>
            <a:pPr lvl="0"/>
            <a:r>
              <a:rPr lang="en-GB"/>
              <a:t>00M</a:t>
            </a:r>
            <a:endParaRPr lang="en-US"/>
          </a:p>
        </p:txBody>
      </p:sp>
      <p:sp>
        <p:nvSpPr>
          <p:cNvPr id="10" name="Slide Number Placeholder 4">
            <a:extLst>
              <a:ext uri="{FF2B5EF4-FFF2-40B4-BE49-F238E27FC236}">
                <a16:creationId xmlns:a16="http://schemas.microsoft.com/office/drawing/2014/main" id="{0740D6C0-BCF2-04E1-C6D9-2398C754FFE4}"/>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11" name="Title 1">
            <a:extLst>
              <a:ext uri="{FF2B5EF4-FFF2-40B4-BE49-F238E27FC236}">
                <a16:creationId xmlns:a16="http://schemas.microsoft.com/office/drawing/2014/main" id="{A3E3BB71-02F2-431E-DCC3-62AACBAC4291}"/>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2" name="Freeform 286">
            <a:extLst>
              <a:ext uri="{FF2B5EF4-FFF2-40B4-BE49-F238E27FC236}">
                <a16:creationId xmlns:a16="http://schemas.microsoft.com/office/drawing/2014/main" id="{7BFD1C6F-38C5-A919-4A39-ED735B59237D}"/>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8" name="Graphic 7">
            <a:extLst>
              <a:ext uri="{FF2B5EF4-FFF2-40B4-BE49-F238E27FC236}">
                <a16:creationId xmlns:a16="http://schemas.microsoft.com/office/drawing/2014/main" id="{00CC8761-1731-58CC-B018-75AF43471A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066493408"/>
      </p:ext>
    </p:extLst>
  </p:cSld>
  <p:clrMapOvr>
    <a:masterClrMapping/>
  </p:clrMapOvr>
  <p:extLst>
    <p:ext uri="{DCECCB84-F9BA-43D5-87BE-67443E8EF086}">
      <p15:sldGuideLst xmlns:p15="http://schemas.microsoft.com/office/powerpoint/2012/main">
        <p15:guide id="1" orient="horz" pos="709">
          <p15:clr>
            <a:srgbClr val="FBAE40"/>
          </p15:clr>
        </p15:guide>
        <p15:guide id="2" pos="3975">
          <p15:clr>
            <a:srgbClr val="FBAE40"/>
          </p15:clr>
        </p15:guide>
        <p15:guide id="3"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ust headin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64590-0D0A-252C-A213-BA99CF379676}"/>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6" name="Title 1">
            <a:extLst>
              <a:ext uri="{FF2B5EF4-FFF2-40B4-BE49-F238E27FC236}">
                <a16:creationId xmlns:a16="http://schemas.microsoft.com/office/drawing/2014/main" id="{E51A696D-8368-0599-76A6-4C4183991D33}"/>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7" name="Freeform 286">
            <a:extLst>
              <a:ext uri="{FF2B5EF4-FFF2-40B4-BE49-F238E27FC236}">
                <a16:creationId xmlns:a16="http://schemas.microsoft.com/office/drawing/2014/main" id="{91B04B36-B136-533C-87C0-6C8D24AA4FA5}"/>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4" name="Graphic 3">
            <a:extLst>
              <a:ext uri="{FF2B5EF4-FFF2-40B4-BE49-F238E27FC236}">
                <a16:creationId xmlns:a16="http://schemas.microsoft.com/office/drawing/2014/main" id="{C59AEC7D-FA8B-01D2-1E8A-493766D18EE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930607706"/>
      </p:ext>
    </p:extLst>
  </p:cSld>
  <p:clrMapOvr>
    <a:masterClrMapping/>
  </p:clrMapOvr>
  <p:extLst>
    <p:ext uri="{DCECCB84-F9BA-43D5-87BE-67443E8EF086}">
      <p15:sldGuideLst xmlns:p15="http://schemas.microsoft.com/office/powerpoint/2012/main">
        <p15:guide id="1" orient="horz" pos="709">
          <p15:clr>
            <a:srgbClr val="FBAE40"/>
          </p15:clr>
        </p15:guide>
        <p15:guide id="2" pos="3975">
          <p15:clr>
            <a:srgbClr val="FBAE40"/>
          </p15:clr>
        </p15:guide>
        <p15:guide id="3" pos="383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mp; graphics 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64590-0D0A-252C-A213-BA99CF379676}"/>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6" name="Title 1">
            <a:extLst>
              <a:ext uri="{FF2B5EF4-FFF2-40B4-BE49-F238E27FC236}">
                <a16:creationId xmlns:a16="http://schemas.microsoft.com/office/drawing/2014/main" id="{E51A696D-8368-0599-76A6-4C4183991D33}"/>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7" name="Freeform 286">
            <a:extLst>
              <a:ext uri="{FF2B5EF4-FFF2-40B4-BE49-F238E27FC236}">
                <a16:creationId xmlns:a16="http://schemas.microsoft.com/office/drawing/2014/main" id="{91B04B36-B136-533C-87C0-6C8D24AA4FA5}"/>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4" name="Graphic 3">
            <a:extLst>
              <a:ext uri="{FF2B5EF4-FFF2-40B4-BE49-F238E27FC236}">
                <a16:creationId xmlns:a16="http://schemas.microsoft.com/office/drawing/2014/main" id="{C59AEC7D-FA8B-01D2-1E8A-493766D18EE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grpSp>
        <p:nvGrpSpPr>
          <p:cNvPr id="12" name="Group 11">
            <a:extLst>
              <a:ext uri="{FF2B5EF4-FFF2-40B4-BE49-F238E27FC236}">
                <a16:creationId xmlns:a16="http://schemas.microsoft.com/office/drawing/2014/main" id="{0D941FD5-B3C8-9290-0439-A9F1C2D0A194}"/>
              </a:ext>
            </a:extLst>
          </p:cNvPr>
          <p:cNvGrpSpPr/>
          <p:nvPr userDrawn="1"/>
        </p:nvGrpSpPr>
        <p:grpSpPr>
          <a:xfrm>
            <a:off x="5718292" y="3618674"/>
            <a:ext cx="2366583" cy="2352577"/>
            <a:chOff x="6064974" y="3618673"/>
            <a:chExt cx="2365967" cy="2352577"/>
          </a:xfrm>
        </p:grpSpPr>
        <p:pic>
          <p:nvPicPr>
            <p:cNvPr id="13" name="Picture Placeholder 19" descr="Diamond outline">
              <a:extLst>
                <a:ext uri="{FF2B5EF4-FFF2-40B4-BE49-F238E27FC236}">
                  <a16:creationId xmlns:a16="http://schemas.microsoft.com/office/drawing/2014/main" id="{F864CF0F-DE4A-31BB-242C-A9BB8E6C900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039" t="-18948" r="-13817" b="-7869"/>
            <a:stretch/>
          </p:blipFill>
          <p:spPr>
            <a:xfrm>
              <a:off x="6814492" y="4331724"/>
              <a:ext cx="901700" cy="888581"/>
            </a:xfrm>
            <a:prstGeom prst="ellipse">
              <a:avLst/>
            </a:prstGeom>
          </p:spPr>
        </p:pic>
        <p:sp>
          <p:nvSpPr>
            <p:cNvPr id="14" name="Oval 29">
              <a:extLst>
                <a:ext uri="{FF2B5EF4-FFF2-40B4-BE49-F238E27FC236}">
                  <a16:creationId xmlns:a16="http://schemas.microsoft.com/office/drawing/2014/main" id="{29DD84C5-7567-AFFF-DC76-90CE9B40DAA9}"/>
                </a:ext>
              </a:extLst>
            </p:cNvPr>
            <p:cNvSpPr>
              <a:spLocks noChangeArrowheads="1"/>
            </p:cNvSpPr>
            <p:nvPr/>
          </p:nvSpPr>
          <p:spPr bwMode="auto">
            <a:xfrm>
              <a:off x="6064974" y="3618673"/>
              <a:ext cx="2365967" cy="2352577"/>
            </a:xfrm>
            <a:prstGeom prst="ellipse">
              <a:avLst/>
            </a:prstGeom>
            <a:noFill/>
            <a:ln w="254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5" name="Group 14">
            <a:extLst>
              <a:ext uri="{FF2B5EF4-FFF2-40B4-BE49-F238E27FC236}">
                <a16:creationId xmlns:a16="http://schemas.microsoft.com/office/drawing/2014/main" id="{7FAD37CA-7B12-4513-8A1F-9BBC75F89053}"/>
              </a:ext>
            </a:extLst>
          </p:cNvPr>
          <p:cNvGrpSpPr/>
          <p:nvPr userDrawn="1"/>
        </p:nvGrpSpPr>
        <p:grpSpPr>
          <a:xfrm>
            <a:off x="4896658" y="2303998"/>
            <a:ext cx="2353189" cy="2352577"/>
            <a:chOff x="4895383" y="2303998"/>
            <a:chExt cx="2352576" cy="2352577"/>
          </a:xfrm>
        </p:grpSpPr>
        <p:pic>
          <p:nvPicPr>
            <p:cNvPr id="16" name="Graphic 15" descr="Target Audience outline">
              <a:extLst>
                <a:ext uri="{FF2B5EF4-FFF2-40B4-BE49-F238E27FC236}">
                  <a16:creationId xmlns:a16="http://schemas.microsoft.com/office/drawing/2014/main" id="{E93B2E3E-E131-8E8E-4491-899A143218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7212" y="2937691"/>
              <a:ext cx="914400" cy="914400"/>
            </a:xfrm>
            <a:prstGeom prst="rect">
              <a:avLst/>
            </a:prstGeom>
          </p:spPr>
        </p:pic>
        <p:sp>
          <p:nvSpPr>
            <p:cNvPr id="17" name="Oval 30">
              <a:extLst>
                <a:ext uri="{FF2B5EF4-FFF2-40B4-BE49-F238E27FC236}">
                  <a16:creationId xmlns:a16="http://schemas.microsoft.com/office/drawing/2014/main" id="{73D058E1-7223-1D5F-4D8F-6119A232DAB2}"/>
                </a:ext>
              </a:extLst>
            </p:cNvPr>
            <p:cNvSpPr>
              <a:spLocks noChangeArrowheads="1"/>
            </p:cNvSpPr>
            <p:nvPr/>
          </p:nvSpPr>
          <p:spPr bwMode="auto">
            <a:xfrm>
              <a:off x="4895383" y="2303998"/>
              <a:ext cx="2352576" cy="2352577"/>
            </a:xfrm>
            <a:prstGeom prst="ellipse">
              <a:avLst/>
            </a:prstGeom>
            <a:noFill/>
            <a:ln w="25400">
              <a:solidFill>
                <a:schemeClr val="accent4"/>
              </a:solidFill>
            </a:ln>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7">
            <a:extLst>
              <a:ext uri="{FF2B5EF4-FFF2-40B4-BE49-F238E27FC236}">
                <a16:creationId xmlns:a16="http://schemas.microsoft.com/office/drawing/2014/main" id="{E9321A30-4C0B-C276-06A9-B456F0019059}"/>
              </a:ext>
            </a:extLst>
          </p:cNvPr>
          <p:cNvGrpSpPr/>
          <p:nvPr userDrawn="1"/>
        </p:nvGrpSpPr>
        <p:grpSpPr>
          <a:xfrm>
            <a:off x="4029980" y="3616443"/>
            <a:ext cx="2353189" cy="2357039"/>
            <a:chOff x="3712401" y="3616442"/>
            <a:chExt cx="2352576" cy="2357039"/>
          </a:xfrm>
        </p:grpSpPr>
        <p:pic>
          <p:nvPicPr>
            <p:cNvPr id="19" name="Picture Placeholder 15" descr="Binoculars outline">
              <a:extLst>
                <a:ext uri="{FF2B5EF4-FFF2-40B4-BE49-F238E27FC236}">
                  <a16:creationId xmlns:a16="http://schemas.microsoft.com/office/drawing/2014/main" id="{A998994D-2C5F-1C61-201B-FABA952C570C}"/>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8018" t="-26920" r="-28018" b="-26920"/>
            <a:stretch/>
          </p:blipFill>
          <p:spPr>
            <a:xfrm>
              <a:off x="4427949" y="4279472"/>
              <a:ext cx="901700" cy="888581"/>
            </a:xfrm>
            <a:prstGeom prst="ellipse">
              <a:avLst/>
            </a:prstGeom>
          </p:spPr>
        </p:pic>
        <p:sp>
          <p:nvSpPr>
            <p:cNvPr id="20" name="Oval 31">
              <a:extLst>
                <a:ext uri="{FF2B5EF4-FFF2-40B4-BE49-F238E27FC236}">
                  <a16:creationId xmlns:a16="http://schemas.microsoft.com/office/drawing/2014/main" id="{CAD72DDF-C191-8EA0-F30C-94B1D507B017}"/>
                </a:ext>
              </a:extLst>
            </p:cNvPr>
            <p:cNvSpPr>
              <a:spLocks noChangeArrowheads="1"/>
            </p:cNvSpPr>
            <p:nvPr/>
          </p:nvSpPr>
          <p:spPr bwMode="auto">
            <a:xfrm>
              <a:off x="3712401" y="3616442"/>
              <a:ext cx="2352576" cy="2357039"/>
            </a:xfrm>
            <a:prstGeom prst="ellipse">
              <a:avLst/>
            </a:prstGeom>
            <a:noFill/>
            <a:ln w="25400">
              <a:solidFill>
                <a:schemeClr val="tx1"/>
              </a:solidFill>
            </a:ln>
          </p:spPr>
          <p:txBody>
            <a:bodyPr vert="horz" wrap="square" lIns="91440" tIns="45720" rIns="91440" bIns="45720" numCol="1" anchor="t" anchorCtr="0" compatLnSpc="1">
              <a:prstTxWarp prst="textNoShape">
                <a:avLst/>
              </a:prstTxWarp>
            </a:bodyPr>
            <a:lstStyle/>
            <a:p>
              <a:endParaRPr lang="en-US" sz="1800"/>
            </a:p>
          </p:txBody>
        </p:sp>
      </p:grpSp>
      <p:cxnSp>
        <p:nvCxnSpPr>
          <p:cNvPr id="25" name="Straight Connector 24">
            <a:extLst>
              <a:ext uri="{FF2B5EF4-FFF2-40B4-BE49-F238E27FC236}">
                <a16:creationId xmlns:a16="http://schemas.microsoft.com/office/drawing/2014/main" id="{0EE3A20C-01A3-6C68-26E5-F80CBFE3EE40}"/>
              </a:ext>
            </a:extLst>
          </p:cNvPr>
          <p:cNvCxnSpPr/>
          <p:nvPr userDrawn="1"/>
        </p:nvCxnSpPr>
        <p:spPr>
          <a:xfrm flipV="1">
            <a:off x="6095999" y="2483739"/>
            <a:ext cx="1684259" cy="1947585"/>
          </a:xfrm>
          <a:prstGeom prst="line">
            <a:avLst/>
          </a:prstGeom>
          <a:ln>
            <a:headEnd type="oval"/>
            <a:tailEnd type="triangle"/>
          </a:ln>
        </p:spPr>
        <p:style>
          <a:lnRef idx="1">
            <a:schemeClr val="accent1"/>
          </a:lnRef>
          <a:fillRef idx="0">
            <a:schemeClr val="accent1"/>
          </a:fillRef>
          <a:effectRef idx="0">
            <a:schemeClr val="accent1"/>
          </a:effectRef>
          <a:fontRef idx="minor">
            <a:schemeClr val="tx1"/>
          </a:fontRef>
        </p:style>
      </p:cxnSp>
      <p:sp>
        <p:nvSpPr>
          <p:cNvPr id="26" name="Text Placeholder 42">
            <a:extLst>
              <a:ext uri="{FF2B5EF4-FFF2-40B4-BE49-F238E27FC236}">
                <a16:creationId xmlns:a16="http://schemas.microsoft.com/office/drawing/2014/main" id="{E350D473-AA07-FDB5-1F1B-5BD61D121DC6}"/>
              </a:ext>
            </a:extLst>
          </p:cNvPr>
          <p:cNvSpPr>
            <a:spLocks noGrp="1"/>
          </p:cNvSpPr>
          <p:nvPr>
            <p:ph type="body" sz="quarter" idx="25" hasCustomPrompt="1"/>
          </p:nvPr>
        </p:nvSpPr>
        <p:spPr>
          <a:xfrm>
            <a:off x="2840834" y="2563038"/>
            <a:ext cx="1863668" cy="1047870"/>
          </a:xfrm>
          <a:prstGeom prst="rect">
            <a:avLst/>
          </a:prstGeom>
        </p:spPr>
        <p:txBody>
          <a:bodyPr>
            <a:normAutofit/>
          </a:bodyPr>
          <a:lstStyle>
            <a:lvl1pPr algn="r">
              <a:defRPr sz="1400">
                <a:latin typeface="+mj-lt"/>
              </a:defRPr>
            </a:lvl1pPr>
            <a:lvl2pPr marL="609494" indent="0">
              <a:buNone/>
              <a:defRPr/>
            </a:lvl2pPr>
            <a:lvl3pPr algn="r">
              <a:defRPr sz="1600"/>
            </a:lvl3pPr>
          </a:lstStyle>
          <a:p>
            <a:pPr lvl="0"/>
            <a:r>
              <a:rPr lang="en-GB"/>
              <a:t>Click to add text</a:t>
            </a:r>
          </a:p>
          <a:p>
            <a:pPr lvl="2"/>
            <a:endParaRPr lang="en-US"/>
          </a:p>
        </p:txBody>
      </p:sp>
      <p:sp>
        <p:nvSpPr>
          <p:cNvPr id="27" name="Text Placeholder 42">
            <a:extLst>
              <a:ext uri="{FF2B5EF4-FFF2-40B4-BE49-F238E27FC236}">
                <a16:creationId xmlns:a16="http://schemas.microsoft.com/office/drawing/2014/main" id="{D10FF76B-FA28-EBCB-1BA1-E2C0E146CC75}"/>
              </a:ext>
            </a:extLst>
          </p:cNvPr>
          <p:cNvSpPr>
            <a:spLocks noGrp="1"/>
          </p:cNvSpPr>
          <p:nvPr>
            <p:ph type="body" sz="quarter" idx="26" hasCustomPrompt="1"/>
          </p:nvPr>
        </p:nvSpPr>
        <p:spPr>
          <a:xfrm>
            <a:off x="1905432" y="4669156"/>
            <a:ext cx="1863668" cy="1047870"/>
          </a:xfrm>
          <a:prstGeom prst="rect">
            <a:avLst/>
          </a:prstGeom>
        </p:spPr>
        <p:txBody>
          <a:bodyPr>
            <a:normAutofit/>
          </a:bodyPr>
          <a:lstStyle>
            <a:lvl1pPr algn="r">
              <a:defRPr sz="1400">
                <a:latin typeface="+mj-lt"/>
              </a:defRPr>
            </a:lvl1pPr>
            <a:lvl2pPr marL="609494" indent="0">
              <a:buNone/>
              <a:defRPr/>
            </a:lvl2pPr>
            <a:lvl3pPr algn="r">
              <a:defRPr sz="1600"/>
            </a:lvl3pPr>
          </a:lstStyle>
          <a:p>
            <a:pPr lvl="0"/>
            <a:r>
              <a:rPr lang="en-GB"/>
              <a:t>Click to add text</a:t>
            </a:r>
          </a:p>
          <a:p>
            <a:pPr lvl="2"/>
            <a:endParaRPr lang="en-US"/>
          </a:p>
        </p:txBody>
      </p:sp>
      <p:sp>
        <p:nvSpPr>
          <p:cNvPr id="28" name="Text Placeholder 42">
            <a:extLst>
              <a:ext uri="{FF2B5EF4-FFF2-40B4-BE49-F238E27FC236}">
                <a16:creationId xmlns:a16="http://schemas.microsoft.com/office/drawing/2014/main" id="{18BF6651-1844-9D6C-BC30-CC4F62FE6C41}"/>
              </a:ext>
            </a:extLst>
          </p:cNvPr>
          <p:cNvSpPr>
            <a:spLocks noGrp="1"/>
          </p:cNvSpPr>
          <p:nvPr>
            <p:ph type="body" sz="quarter" idx="27" hasCustomPrompt="1"/>
          </p:nvPr>
        </p:nvSpPr>
        <p:spPr>
          <a:xfrm>
            <a:off x="8395838" y="4656575"/>
            <a:ext cx="1863668" cy="1047870"/>
          </a:xfrm>
          <a:prstGeom prst="rect">
            <a:avLst/>
          </a:prstGeom>
        </p:spPr>
        <p:txBody>
          <a:bodyPr>
            <a:normAutofit/>
          </a:bodyPr>
          <a:lstStyle>
            <a:lvl1pPr algn="l">
              <a:defRPr sz="1400">
                <a:latin typeface="+mj-lt"/>
              </a:defRPr>
            </a:lvl1pPr>
            <a:lvl2pPr marL="609494" indent="0">
              <a:buNone/>
              <a:defRPr/>
            </a:lvl2pPr>
            <a:lvl3pPr algn="r">
              <a:defRPr sz="1600"/>
            </a:lvl3pPr>
          </a:lstStyle>
          <a:p>
            <a:pPr lvl="0"/>
            <a:r>
              <a:rPr lang="en-GB"/>
              <a:t>Click to add text</a:t>
            </a:r>
          </a:p>
          <a:p>
            <a:pPr lvl="2"/>
            <a:endParaRPr lang="en-US"/>
          </a:p>
        </p:txBody>
      </p:sp>
      <p:sp>
        <p:nvSpPr>
          <p:cNvPr id="29" name="Text Placeholder 42">
            <a:extLst>
              <a:ext uri="{FF2B5EF4-FFF2-40B4-BE49-F238E27FC236}">
                <a16:creationId xmlns:a16="http://schemas.microsoft.com/office/drawing/2014/main" id="{CC9CA80D-DB39-594E-238E-1BEC14243825}"/>
              </a:ext>
            </a:extLst>
          </p:cNvPr>
          <p:cNvSpPr>
            <a:spLocks noGrp="1"/>
          </p:cNvSpPr>
          <p:nvPr>
            <p:ph type="body" sz="quarter" idx="28" hasCustomPrompt="1"/>
          </p:nvPr>
        </p:nvSpPr>
        <p:spPr>
          <a:xfrm>
            <a:off x="8395838" y="4302403"/>
            <a:ext cx="2754694" cy="1047870"/>
          </a:xfrm>
          <a:prstGeom prst="rect">
            <a:avLst/>
          </a:prstGeom>
        </p:spPr>
        <p:txBody>
          <a:bodyPr>
            <a:normAutofit/>
          </a:bodyPr>
          <a:lstStyle>
            <a:lvl1pPr algn="l">
              <a:defRPr sz="1800">
                <a:solidFill>
                  <a:schemeClr val="accent6"/>
                </a:solidFill>
                <a:latin typeface="+mj-lt"/>
              </a:defRPr>
            </a:lvl1pPr>
            <a:lvl2pPr marL="609494" indent="0">
              <a:buNone/>
              <a:defRPr/>
            </a:lvl2pPr>
            <a:lvl3pPr algn="r">
              <a:defRPr sz="1800"/>
            </a:lvl3pPr>
          </a:lstStyle>
          <a:p>
            <a:pPr lvl="0"/>
            <a:r>
              <a:rPr lang="en-GB"/>
              <a:t>Click to add text</a:t>
            </a:r>
          </a:p>
          <a:p>
            <a:pPr lvl="2"/>
            <a:endParaRPr lang="en-US"/>
          </a:p>
        </p:txBody>
      </p:sp>
      <p:sp>
        <p:nvSpPr>
          <p:cNvPr id="30" name="Text Placeholder 42">
            <a:extLst>
              <a:ext uri="{FF2B5EF4-FFF2-40B4-BE49-F238E27FC236}">
                <a16:creationId xmlns:a16="http://schemas.microsoft.com/office/drawing/2014/main" id="{146B2A4D-4185-58D8-B047-96D780E28E23}"/>
              </a:ext>
            </a:extLst>
          </p:cNvPr>
          <p:cNvSpPr>
            <a:spLocks noGrp="1"/>
          </p:cNvSpPr>
          <p:nvPr>
            <p:ph type="body" sz="quarter" idx="29" hasCustomPrompt="1"/>
          </p:nvPr>
        </p:nvSpPr>
        <p:spPr>
          <a:xfrm>
            <a:off x="1036414" y="4331724"/>
            <a:ext cx="2754694" cy="1047870"/>
          </a:xfrm>
          <a:prstGeom prst="rect">
            <a:avLst/>
          </a:prstGeom>
        </p:spPr>
        <p:txBody>
          <a:bodyPr>
            <a:normAutofit/>
          </a:bodyPr>
          <a:lstStyle>
            <a:lvl1pPr algn="r">
              <a:defRPr sz="1800">
                <a:solidFill>
                  <a:schemeClr val="accent4"/>
                </a:solidFill>
                <a:latin typeface="+mj-lt"/>
              </a:defRPr>
            </a:lvl1pPr>
            <a:lvl2pPr marL="609494" indent="0">
              <a:buNone/>
              <a:defRPr/>
            </a:lvl2pPr>
            <a:lvl3pPr algn="r">
              <a:defRPr sz="1800">
                <a:solidFill>
                  <a:schemeClr val="accent4"/>
                </a:solidFill>
              </a:defRPr>
            </a:lvl3pPr>
          </a:lstStyle>
          <a:p>
            <a:pPr lvl="0"/>
            <a:r>
              <a:rPr lang="en-GB"/>
              <a:t>Click to add text</a:t>
            </a:r>
          </a:p>
          <a:p>
            <a:pPr lvl="2"/>
            <a:endParaRPr lang="en-US"/>
          </a:p>
        </p:txBody>
      </p:sp>
      <p:sp>
        <p:nvSpPr>
          <p:cNvPr id="31" name="Text Placeholder 42">
            <a:extLst>
              <a:ext uri="{FF2B5EF4-FFF2-40B4-BE49-F238E27FC236}">
                <a16:creationId xmlns:a16="http://schemas.microsoft.com/office/drawing/2014/main" id="{5E6CA0E4-A17C-0A43-91A6-B9480C60D5A0}"/>
              </a:ext>
            </a:extLst>
          </p:cNvPr>
          <p:cNvSpPr>
            <a:spLocks noGrp="1"/>
          </p:cNvSpPr>
          <p:nvPr>
            <p:ph type="body" sz="quarter" idx="30" hasCustomPrompt="1"/>
          </p:nvPr>
        </p:nvSpPr>
        <p:spPr>
          <a:xfrm>
            <a:off x="1971815" y="2218111"/>
            <a:ext cx="2754694" cy="1047870"/>
          </a:xfrm>
          <a:prstGeom prst="rect">
            <a:avLst/>
          </a:prstGeom>
        </p:spPr>
        <p:txBody>
          <a:bodyPr>
            <a:normAutofit/>
          </a:bodyPr>
          <a:lstStyle>
            <a:lvl1pPr algn="r">
              <a:defRPr sz="1800">
                <a:solidFill>
                  <a:schemeClr val="accent3"/>
                </a:solidFill>
                <a:latin typeface="+mj-lt"/>
              </a:defRPr>
            </a:lvl1pPr>
            <a:lvl2pPr marL="609494" indent="0">
              <a:buNone/>
              <a:defRPr/>
            </a:lvl2pPr>
            <a:lvl3pPr algn="r">
              <a:defRPr sz="1800">
                <a:solidFill>
                  <a:schemeClr val="accent3"/>
                </a:solidFill>
              </a:defRPr>
            </a:lvl3pPr>
          </a:lstStyle>
          <a:p>
            <a:pPr lvl="0"/>
            <a:r>
              <a:rPr lang="en-GB"/>
              <a:t>Click to add text</a:t>
            </a:r>
          </a:p>
          <a:p>
            <a:pPr lvl="2"/>
            <a:endParaRPr lang="en-US"/>
          </a:p>
        </p:txBody>
      </p:sp>
      <p:sp>
        <p:nvSpPr>
          <p:cNvPr id="32" name="Text Placeholder 42">
            <a:extLst>
              <a:ext uri="{FF2B5EF4-FFF2-40B4-BE49-F238E27FC236}">
                <a16:creationId xmlns:a16="http://schemas.microsoft.com/office/drawing/2014/main" id="{7702159C-5717-2F2E-2472-B39CFE34CCCE}"/>
              </a:ext>
            </a:extLst>
          </p:cNvPr>
          <p:cNvSpPr>
            <a:spLocks noGrp="1"/>
          </p:cNvSpPr>
          <p:nvPr>
            <p:ph type="body" sz="quarter" idx="31" hasCustomPrompt="1"/>
          </p:nvPr>
        </p:nvSpPr>
        <p:spPr>
          <a:xfrm>
            <a:off x="7906869" y="2241255"/>
            <a:ext cx="2754694" cy="1047870"/>
          </a:xfrm>
          <a:prstGeom prst="rect">
            <a:avLst/>
          </a:prstGeom>
        </p:spPr>
        <p:txBody>
          <a:bodyPr>
            <a:normAutofit/>
          </a:bodyPr>
          <a:lstStyle>
            <a:lvl1pPr algn="l">
              <a:defRPr sz="1800">
                <a:solidFill>
                  <a:schemeClr val="accent1"/>
                </a:solidFill>
                <a:latin typeface="+mj-lt"/>
              </a:defRPr>
            </a:lvl1pPr>
            <a:lvl2pPr marL="609494" indent="0">
              <a:buNone/>
              <a:defRPr/>
            </a:lvl2pPr>
            <a:lvl3pPr algn="r">
              <a:defRPr sz="1800"/>
            </a:lvl3pPr>
          </a:lstStyle>
          <a:p>
            <a:pPr lvl="0"/>
            <a:r>
              <a:rPr lang="en-GB"/>
              <a:t>Click to add text</a:t>
            </a:r>
          </a:p>
          <a:p>
            <a:pPr lvl="2"/>
            <a:endParaRPr lang="en-US"/>
          </a:p>
        </p:txBody>
      </p:sp>
      <p:sp>
        <p:nvSpPr>
          <p:cNvPr id="33" name="Text Placeholder 42">
            <a:extLst>
              <a:ext uri="{FF2B5EF4-FFF2-40B4-BE49-F238E27FC236}">
                <a16:creationId xmlns:a16="http://schemas.microsoft.com/office/drawing/2014/main" id="{33176E18-4CF5-A2D6-D3B4-A9AF0E9FF216}"/>
              </a:ext>
            </a:extLst>
          </p:cNvPr>
          <p:cNvSpPr>
            <a:spLocks noGrp="1"/>
          </p:cNvSpPr>
          <p:nvPr>
            <p:ph type="body" sz="quarter" idx="32" hasCustomPrompt="1"/>
          </p:nvPr>
        </p:nvSpPr>
        <p:spPr>
          <a:xfrm>
            <a:off x="7914366" y="2602922"/>
            <a:ext cx="2754694" cy="1047870"/>
          </a:xfrm>
          <a:prstGeom prst="rect">
            <a:avLst/>
          </a:prstGeom>
        </p:spPr>
        <p:txBody>
          <a:bodyPr>
            <a:normAutofit/>
          </a:bodyPr>
          <a:lstStyle>
            <a:lvl1pPr algn="l">
              <a:defRPr sz="1400">
                <a:latin typeface="+mn-lt"/>
              </a:defRPr>
            </a:lvl1pPr>
            <a:lvl2pPr marL="609494" indent="0">
              <a:buNone/>
              <a:defRPr/>
            </a:lvl2pPr>
            <a:lvl3pPr algn="r">
              <a:defRPr sz="1600">
                <a:latin typeface="+mn-lt"/>
              </a:defRPr>
            </a:lvl3pPr>
          </a:lstStyle>
          <a:p>
            <a:pPr lvl="0"/>
            <a:r>
              <a:rPr lang="en-GB"/>
              <a:t>Click to add text</a:t>
            </a:r>
          </a:p>
          <a:p>
            <a:pPr lvl="2"/>
            <a:endParaRPr lang="en-US"/>
          </a:p>
        </p:txBody>
      </p:sp>
    </p:spTree>
    <p:extLst>
      <p:ext uri="{BB962C8B-B14F-4D97-AF65-F5344CB8AC3E}">
        <p14:creationId xmlns:p14="http://schemas.microsoft.com/office/powerpoint/2010/main" val="321497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p:tgtEl>
                                          <p:spTgt spid="26">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p:tgtEl>
                                          <p:spTgt spid="28">
                                            <p:txEl>
                                              <p:pRg st="0" end="0"/>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2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p:tgtEl>
                                          <p:spTgt spid="30">
                                            <p:txEl>
                                              <p:pRg st="0" end="0"/>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additive="base">
                                        <p:cTn id="37" dur="500"/>
                                        <p:tgtEl>
                                          <p:spTgt spid="31">
                                            <p:txEl>
                                              <p:pRg st="0" end="0"/>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additive="base">
                                        <p:cTn id="43" dur="500"/>
                                        <p:tgtEl>
                                          <p:spTgt spid="32">
                                            <p:txEl>
                                              <p:pRg st="0" end="0"/>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 calcmode="lin" valueType="num">
                                      <p:cBhvr additive="base">
                                        <p:cTn id="49" dur="500"/>
                                        <p:tgtEl>
                                          <p:spTgt spid="33">
                                            <p:txEl>
                                              <p:pRg st="0" end="0"/>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2" presetClass="entr" presetSubtype="8"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ppt_x</p:attrName>
                        </p:attrNameLst>
                      </p:cBhvr>
                      <p:tavLst>
                        <p:tav tm="0">
                          <p:val>
                            <p:strVal val="#ppt_x-#ppt_w*1.125000"/>
                          </p:val>
                        </p:tav>
                        <p:tav tm="100000">
                          <p:val>
                            <p:strVal val="#ppt_x"/>
                          </p:val>
                        </p:tav>
                      </p:tavLst>
                    </p:anim>
                    <p:animEffect transition="in" filter="wipe(right)">
                      <p:cBhvr>
                        <p:cTn dur="500"/>
                        <p:tgtEl>
                          <p:spTgt spid="26"/>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ppt_y</p:attrName>
                        </p:attrNameLst>
                      </p:cBhvr>
                      <p:tavLst>
                        <p:tav tm="0">
                          <p:val>
                            <p:strVal val="#ppt_y+#ppt_h*1.125000"/>
                          </p:val>
                        </p:tav>
                        <p:tav tm="100000">
                          <p:val>
                            <p:strVal val="#ppt_y"/>
                          </p:val>
                        </p:tav>
                      </p:tavLst>
                    </p:anim>
                    <p:animEffect transition="in" filter="wipe(up)">
                      <p:cBhvr>
                        <p:cTn dur="500"/>
                        <p:tgtEl>
                          <p:spTgt spid="26"/>
                        </p:tgtEl>
                      </p:cBhvr>
                    </p:animEffect>
                  </p:childTnLst>
                </p:cTn>
              </p:par>
            </p:tnLst>
          </p:tmpl>
        </p:tmplLst>
      </p:bldP>
      <p:bldP spid="27" grpId="0" build="p">
        <p:tmplLst>
          <p:tmpl lvl="1">
            <p:tnLst>
              <p:par>
                <p:cTn presetID="12" presetClass="entr" presetSubtype="8"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ppt_y</p:attrName>
                        </p:attrNameLst>
                      </p:cBhvr>
                      <p:tavLst>
                        <p:tav tm="0">
                          <p:val>
                            <p:strVal val="#ppt_y+#ppt_h*1.125000"/>
                          </p:val>
                        </p:tav>
                        <p:tav tm="100000">
                          <p:val>
                            <p:strVal val="#ppt_y"/>
                          </p:val>
                        </p:tav>
                      </p:tavLst>
                    </p:anim>
                    <p:animEffect transition="in" filter="wipe(up)">
                      <p:cBhvr>
                        <p:cTn dur="500"/>
                        <p:tgtEl>
                          <p:spTgt spid="27"/>
                        </p:tgtEl>
                      </p:cBhvr>
                    </p:animEffect>
                  </p:childTnLst>
                </p:cTn>
              </p:par>
            </p:tnLst>
          </p:tmpl>
        </p:tmplLst>
      </p:bldP>
      <p:bldP spid="28" grpId="0" build="p">
        <p:tmplLst>
          <p:tmpl lvl="1">
            <p:tnLst>
              <p:par>
                <p:cTn presetID="12" presetClass="entr" presetSubtype="8"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p:tgtEl>
                          <p:spTgt spid="28"/>
                        </p:tgtEl>
                        <p:attrNameLst>
                          <p:attrName>ppt_x</p:attrName>
                        </p:attrNameLst>
                      </p:cBhvr>
                      <p:tavLst>
                        <p:tav tm="0">
                          <p:val>
                            <p:strVal val="#ppt_x-#ppt_w*1.125000"/>
                          </p:val>
                        </p:tav>
                        <p:tav tm="100000">
                          <p:val>
                            <p:strVal val="#ppt_x"/>
                          </p:val>
                        </p:tav>
                      </p:tavLst>
                    </p:anim>
                    <p:animEffect transition="in" filter="wipe(right)">
                      <p:cBhvr>
                        <p:cTn dur="500"/>
                        <p:tgtEl>
                          <p:spTgt spid="28"/>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p:tgtEl>
                          <p:spTgt spid="28"/>
                        </p:tgtEl>
                        <p:attrNameLst>
                          <p:attrName>ppt_y</p:attrName>
                        </p:attrNameLst>
                      </p:cBhvr>
                      <p:tavLst>
                        <p:tav tm="0">
                          <p:val>
                            <p:strVal val="#ppt_y+#ppt_h*1.125000"/>
                          </p:val>
                        </p:tav>
                        <p:tav tm="100000">
                          <p:val>
                            <p:strVal val="#ppt_y"/>
                          </p:val>
                        </p:tav>
                      </p:tavLst>
                    </p:anim>
                    <p:animEffect transition="in" filter="wipe(up)">
                      <p:cBhvr>
                        <p:cTn dur="500"/>
                        <p:tgtEl>
                          <p:spTgt spid="28"/>
                        </p:tgtEl>
                      </p:cBhvr>
                    </p:animEffect>
                  </p:childTnLst>
                </p:cTn>
              </p:par>
            </p:tnLst>
          </p:tmpl>
        </p:tmplLst>
      </p:bldP>
      <p:bldP spid="29" grpId="0" build="p">
        <p:tmplLst>
          <p:tmpl lvl="1">
            <p:tnLst>
              <p:par>
                <p:cTn presetID="12" presetClass="entr" presetSubtype="8"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ppt_y</p:attrName>
                        </p:attrNameLst>
                      </p:cBhvr>
                      <p:tavLst>
                        <p:tav tm="0">
                          <p:val>
                            <p:strVal val="#ppt_y+#ppt_h*1.125000"/>
                          </p:val>
                        </p:tav>
                        <p:tav tm="100000">
                          <p:val>
                            <p:strVal val="#ppt_y"/>
                          </p:val>
                        </p:tav>
                      </p:tavLst>
                    </p:anim>
                    <p:animEffect transition="in" filter="wipe(up)">
                      <p:cBhvr>
                        <p:cTn dur="500"/>
                        <p:tgtEl>
                          <p:spTgt spid="29"/>
                        </p:tgtEl>
                      </p:cBhvr>
                    </p:animEffect>
                  </p:childTnLst>
                </p:cTn>
              </p:par>
            </p:tnLst>
          </p:tmpl>
        </p:tmplLst>
      </p:bldP>
      <p:bldP spid="30" grpId="0" build="p">
        <p:tmplLst>
          <p:tmpl lvl="1">
            <p:tnLst>
              <p:par>
                <p:cTn presetID="1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ppt_x</p:attrName>
                        </p:attrNameLst>
                      </p:cBhvr>
                      <p:tavLst>
                        <p:tav tm="0">
                          <p:val>
                            <p:strVal val="#ppt_x-#ppt_w*1.125000"/>
                          </p:val>
                        </p:tav>
                        <p:tav tm="100000">
                          <p:val>
                            <p:strVal val="#ppt_x"/>
                          </p:val>
                        </p:tav>
                      </p:tavLst>
                    </p:anim>
                    <p:animEffect transition="in" filter="wipe(right)">
                      <p:cBhvr>
                        <p:cTn dur="500"/>
                        <p:tgtEl>
                          <p:spTgt spid="30"/>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1" grpId="0" build="p">
        <p:tmplLst>
          <p:tmpl lvl="1">
            <p:tnLst>
              <p:par>
                <p:cTn presetID="12" presetClass="entr" presetSubtype="8"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ppt_x</p:attrName>
                        </p:attrNameLst>
                      </p:cBhvr>
                      <p:tavLst>
                        <p:tav tm="0">
                          <p:val>
                            <p:strVal val="#ppt_x-#ppt_w*1.125000"/>
                          </p:val>
                        </p:tav>
                        <p:tav tm="100000">
                          <p:val>
                            <p:strVal val="#ppt_x"/>
                          </p:val>
                        </p:tav>
                      </p:tavLst>
                    </p:anim>
                    <p:animEffect transition="in" filter="wipe(right)">
                      <p:cBhvr>
                        <p:cTn dur="500"/>
                        <p:tgtEl>
                          <p:spTgt spid="31"/>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32" grpId="0" build="p">
        <p:tmplLst>
          <p:tmpl lvl="1">
            <p:tnLst>
              <p:par>
                <p:cTn presetID="12" presetClass="entr" presetSubtype="8"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ppt_x</p:attrName>
                        </p:attrNameLst>
                      </p:cBhvr>
                      <p:tavLst>
                        <p:tav tm="0">
                          <p:val>
                            <p:strVal val="#ppt_x-#ppt_w*1.125000"/>
                          </p:val>
                        </p:tav>
                        <p:tav tm="100000">
                          <p:val>
                            <p:strVal val="#ppt_x"/>
                          </p:val>
                        </p:tav>
                      </p:tavLst>
                    </p:anim>
                    <p:animEffect transition="in" filter="wipe(right)">
                      <p:cBhvr>
                        <p:cTn dur="500"/>
                        <p:tgtEl>
                          <p:spTgt spid="32"/>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P spid="33" grpId="0" build="p">
        <p:tmplLst>
          <p:tmpl lvl="1">
            <p:tnLst>
              <p:par>
                <p:cTn presetID="12" presetClass="entr" presetSubtype="8"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ppt_x</p:attrName>
                        </p:attrNameLst>
                      </p:cBhvr>
                      <p:tavLst>
                        <p:tav tm="0">
                          <p:val>
                            <p:strVal val="#ppt_x-#ppt_w*1.125000"/>
                          </p:val>
                        </p:tav>
                        <p:tav tm="100000">
                          <p:val>
                            <p:strVal val="#ppt_x"/>
                          </p:val>
                        </p:tav>
                      </p:tavLst>
                    </p:anim>
                    <p:animEffect transition="in" filter="wipe(right)">
                      <p:cBhvr>
                        <p:cTn dur="500"/>
                        <p:tgtEl>
                          <p:spTgt spid="3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ppt_y</p:attrName>
                        </p:attrNameLst>
                      </p:cBhvr>
                      <p:tavLst>
                        <p:tav tm="0">
                          <p:val>
                            <p:strVal val="#ppt_y+#ppt_h*1.125000"/>
                          </p:val>
                        </p:tav>
                        <p:tav tm="100000">
                          <p:val>
                            <p:strVal val="#ppt_y"/>
                          </p:val>
                        </p:tav>
                      </p:tavLst>
                    </p:anim>
                    <p:animEffect transition="in" filter="wipe(up)">
                      <p:cBhvr>
                        <p:cTn dur="500"/>
                        <p:tgtEl>
                          <p:spTgt spid="33"/>
                        </p:tgtEl>
                      </p:cBhvr>
                    </p:animEffect>
                  </p:childTnLst>
                </p:cTn>
              </p:par>
            </p:tnLst>
          </p:tmpl>
        </p:tmplLst>
      </p:bldP>
    </p:bldLst>
  </p:timing>
  <p:extLst>
    <p:ext uri="{DCECCB84-F9BA-43D5-87BE-67443E8EF086}">
      <p15:sldGuideLst xmlns:p15="http://schemas.microsoft.com/office/powerpoint/2012/main">
        <p15:guide id="1" orient="horz" pos="709">
          <p15:clr>
            <a:srgbClr val="FBAE40"/>
          </p15:clr>
        </p15:guide>
        <p15:guide id="2" pos="3975">
          <p15:clr>
            <a:srgbClr val="FBAE40"/>
          </p15:clr>
        </p15:guide>
        <p15:guide id="3" pos="38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mp; Image 9">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72C8315D-BF60-BD8D-AA60-9CE4956E4F33}"/>
              </a:ext>
            </a:extLst>
          </p:cNvPr>
          <p:cNvSpPr/>
          <p:nvPr userDrawn="1"/>
        </p:nvSpPr>
        <p:spPr>
          <a:xfrm>
            <a:off x="9337397" y="0"/>
            <a:ext cx="2877817"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a:extLst>
              <a:ext uri="{FF2B5EF4-FFF2-40B4-BE49-F238E27FC236}">
                <a16:creationId xmlns:a16="http://schemas.microsoft.com/office/drawing/2014/main" id="{39AAD70D-84C5-026D-D5DC-2DFC739ACB2C}"/>
              </a:ext>
            </a:extLst>
          </p:cNvPr>
          <p:cNvSpPr>
            <a:spLocks noGrp="1"/>
          </p:cNvSpPr>
          <p:nvPr>
            <p:ph type="pic" sz="quarter" idx="13"/>
          </p:nvPr>
        </p:nvSpPr>
        <p:spPr>
          <a:xfrm>
            <a:off x="6528161" y="-5969"/>
            <a:ext cx="5663840" cy="4731113"/>
          </a:xfrm>
          <a:custGeom>
            <a:avLst/>
            <a:gdLst>
              <a:gd name="connsiteX0" fmla="*/ 0 w 2736304"/>
              <a:gd name="connsiteY0" fmla="*/ 0 h 6261100"/>
              <a:gd name="connsiteX1" fmla="*/ 2736304 w 2736304"/>
              <a:gd name="connsiteY1" fmla="*/ 0 h 6261100"/>
              <a:gd name="connsiteX2" fmla="*/ 2736304 w 2736304"/>
              <a:gd name="connsiteY2" fmla="*/ 6261100 h 6261100"/>
              <a:gd name="connsiteX3" fmla="*/ 0 w 2736304"/>
              <a:gd name="connsiteY3" fmla="*/ 6261100 h 6261100"/>
            </a:gdLst>
            <a:ahLst/>
            <a:cxnLst>
              <a:cxn ang="0">
                <a:pos x="connsiteX0" y="connsiteY0"/>
              </a:cxn>
              <a:cxn ang="0">
                <a:pos x="connsiteX1" y="connsiteY1"/>
              </a:cxn>
              <a:cxn ang="0">
                <a:pos x="connsiteX2" y="connsiteY2"/>
              </a:cxn>
              <a:cxn ang="0">
                <a:pos x="connsiteX3" y="connsiteY3"/>
              </a:cxn>
            </a:cxnLst>
            <a:rect l="l" t="t" r="r" b="b"/>
            <a:pathLst>
              <a:path w="2736304" h="6261100">
                <a:moveTo>
                  <a:pt x="0" y="0"/>
                </a:moveTo>
                <a:lnTo>
                  <a:pt x="2736304" y="0"/>
                </a:lnTo>
                <a:lnTo>
                  <a:pt x="2736304" y="6261100"/>
                </a:lnTo>
                <a:lnTo>
                  <a:pt x="0" y="6261100"/>
                </a:lnTo>
                <a:close/>
              </a:path>
            </a:pathLst>
          </a:custGeom>
          <a:solidFill>
            <a:schemeClr val="bg1">
              <a:lumMod val="75000"/>
            </a:schemeClr>
          </a:solidFill>
        </p:spPr>
        <p:txBody>
          <a:bodyPr wrap="square" anchor="ctr">
            <a:noAutofit/>
          </a:bodyPr>
          <a:lstStyle>
            <a:lvl1pPr marL="0" indent="0" algn="ctr">
              <a:buFontTx/>
              <a:buNone/>
              <a:defRPr>
                <a:solidFill>
                  <a:schemeClr val="bg1"/>
                </a:solidFill>
              </a:defRPr>
            </a:lvl1pPr>
          </a:lstStyle>
          <a:p>
            <a:r>
              <a:rPr lang="en-US"/>
              <a:t>Click icon to add picture</a:t>
            </a:r>
            <a:endParaRPr lang="en-IN"/>
          </a:p>
        </p:txBody>
      </p:sp>
      <p:sp>
        <p:nvSpPr>
          <p:cNvPr id="15" name="Text Placeholder 14">
            <a:extLst>
              <a:ext uri="{FF2B5EF4-FFF2-40B4-BE49-F238E27FC236}">
                <a16:creationId xmlns:a16="http://schemas.microsoft.com/office/drawing/2014/main" id="{97EAB905-5A10-4524-9559-9F27CDC78768}"/>
              </a:ext>
            </a:extLst>
          </p:cNvPr>
          <p:cNvSpPr>
            <a:spLocks noGrp="1"/>
          </p:cNvSpPr>
          <p:nvPr>
            <p:ph type="body" sz="quarter" idx="24" hasCustomPrompt="1"/>
          </p:nvPr>
        </p:nvSpPr>
        <p:spPr>
          <a:xfrm>
            <a:off x="2430410" y="2911924"/>
            <a:ext cx="3061136" cy="791560"/>
          </a:xfrm>
          <a:prstGeom prst="rect">
            <a:avLst/>
          </a:prstGeom>
        </p:spPr>
        <p:txBody>
          <a:bodyPr>
            <a:noAutofit/>
          </a:bodyPr>
          <a:lstStyle>
            <a:lvl1pPr>
              <a:defRPr sz="1400">
                <a:latin typeface="+mj-lt"/>
              </a:defRPr>
            </a:lvl1pPr>
          </a:lstStyle>
          <a:p>
            <a:pPr lvl="0"/>
            <a:r>
              <a:rPr lang="en-GB"/>
              <a:t>Add copy</a:t>
            </a:r>
            <a:endParaRPr lang="en-US"/>
          </a:p>
        </p:txBody>
      </p:sp>
      <p:sp>
        <p:nvSpPr>
          <p:cNvPr id="8" name="Text Placeholder 14">
            <a:extLst>
              <a:ext uri="{FF2B5EF4-FFF2-40B4-BE49-F238E27FC236}">
                <a16:creationId xmlns:a16="http://schemas.microsoft.com/office/drawing/2014/main" id="{CD1F91E7-94F1-46B4-4037-15CFD85B813E}"/>
              </a:ext>
            </a:extLst>
          </p:cNvPr>
          <p:cNvSpPr>
            <a:spLocks noGrp="1"/>
          </p:cNvSpPr>
          <p:nvPr>
            <p:ph type="body" sz="quarter" idx="32" hasCustomPrompt="1"/>
          </p:nvPr>
        </p:nvSpPr>
        <p:spPr>
          <a:xfrm>
            <a:off x="2430410" y="4201002"/>
            <a:ext cx="3061136" cy="791560"/>
          </a:xfrm>
          <a:prstGeom prst="rect">
            <a:avLst/>
          </a:prstGeom>
        </p:spPr>
        <p:txBody>
          <a:bodyPr>
            <a:noAutofit/>
          </a:bodyPr>
          <a:lstStyle>
            <a:lvl1pPr>
              <a:defRPr sz="1400">
                <a:latin typeface="+mj-lt"/>
              </a:defRPr>
            </a:lvl1pPr>
          </a:lstStyle>
          <a:p>
            <a:pPr lvl="0"/>
            <a:r>
              <a:rPr lang="en-GB"/>
              <a:t>Add copy here</a:t>
            </a:r>
            <a:endParaRPr lang="en-US"/>
          </a:p>
        </p:txBody>
      </p:sp>
      <p:sp>
        <p:nvSpPr>
          <p:cNvPr id="20" name="Text Placeholder 14">
            <a:extLst>
              <a:ext uri="{FF2B5EF4-FFF2-40B4-BE49-F238E27FC236}">
                <a16:creationId xmlns:a16="http://schemas.microsoft.com/office/drawing/2014/main" id="{79FFA05F-153C-EA8C-C978-E75991C99F75}"/>
              </a:ext>
            </a:extLst>
          </p:cNvPr>
          <p:cNvSpPr>
            <a:spLocks noGrp="1"/>
          </p:cNvSpPr>
          <p:nvPr>
            <p:ph type="body" sz="quarter" idx="35" hasCustomPrompt="1"/>
          </p:nvPr>
        </p:nvSpPr>
        <p:spPr>
          <a:xfrm>
            <a:off x="2430410" y="5445224"/>
            <a:ext cx="3061136" cy="791560"/>
          </a:xfrm>
          <a:prstGeom prst="rect">
            <a:avLst/>
          </a:prstGeom>
        </p:spPr>
        <p:txBody>
          <a:bodyPr>
            <a:noAutofit/>
          </a:bodyPr>
          <a:lstStyle>
            <a:lvl1pPr>
              <a:defRPr sz="1400">
                <a:latin typeface="+mj-lt"/>
              </a:defRPr>
            </a:lvl1pPr>
          </a:lstStyle>
          <a:p>
            <a:pPr lvl="0"/>
            <a:r>
              <a:rPr lang="en-GB"/>
              <a:t>Add copy here</a:t>
            </a:r>
            <a:endParaRPr lang="en-US"/>
          </a:p>
        </p:txBody>
      </p:sp>
      <p:sp>
        <p:nvSpPr>
          <p:cNvPr id="53" name="Text Placeholder 14">
            <a:extLst>
              <a:ext uri="{FF2B5EF4-FFF2-40B4-BE49-F238E27FC236}">
                <a16:creationId xmlns:a16="http://schemas.microsoft.com/office/drawing/2014/main" id="{C3D5EDEC-8560-DAEA-3B59-0BB7A062CAEB}"/>
              </a:ext>
            </a:extLst>
          </p:cNvPr>
          <p:cNvSpPr>
            <a:spLocks noGrp="1"/>
          </p:cNvSpPr>
          <p:nvPr>
            <p:ph type="body" sz="quarter" idx="36" hasCustomPrompt="1"/>
          </p:nvPr>
        </p:nvSpPr>
        <p:spPr>
          <a:xfrm>
            <a:off x="1615550" y="1922709"/>
            <a:ext cx="3385258" cy="791560"/>
          </a:xfrm>
          <a:prstGeom prst="rect">
            <a:avLst/>
          </a:prstGeom>
        </p:spPr>
        <p:txBody>
          <a:bodyPr>
            <a:noAutofit/>
          </a:bodyPr>
          <a:lstStyle>
            <a:lvl1pPr>
              <a:defRPr sz="1400">
                <a:latin typeface="+mj-lt"/>
              </a:defRPr>
            </a:lvl1pPr>
          </a:lstStyle>
          <a:p>
            <a:pPr lvl="0"/>
            <a:r>
              <a:rPr lang="en-GB"/>
              <a:t>Add copy</a:t>
            </a:r>
            <a:endParaRPr lang="en-US"/>
          </a:p>
        </p:txBody>
      </p:sp>
      <p:sp>
        <p:nvSpPr>
          <p:cNvPr id="5" name="Slide Number Placeholder 4">
            <a:extLst>
              <a:ext uri="{FF2B5EF4-FFF2-40B4-BE49-F238E27FC236}">
                <a16:creationId xmlns:a16="http://schemas.microsoft.com/office/drawing/2014/main" id="{40DAC5C3-F835-6FCA-7191-1BB1D8202ABF}"/>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A76C17D5-1E1A-3D5E-49DE-BB1691C1B74D}"/>
              </a:ext>
            </a:extLst>
          </p:cNvPr>
          <p:cNvSpPr>
            <a:spLocks noGrp="1"/>
          </p:cNvSpPr>
          <p:nvPr>
            <p:ph type="title" hasCustomPrompt="1"/>
          </p:nvPr>
        </p:nvSpPr>
        <p:spPr>
          <a:xfrm>
            <a:off x="621659" y="391434"/>
            <a:ext cx="566384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9" name="Freeform 286">
            <a:extLst>
              <a:ext uri="{FF2B5EF4-FFF2-40B4-BE49-F238E27FC236}">
                <a16:creationId xmlns:a16="http://schemas.microsoft.com/office/drawing/2014/main" id="{9C75D58D-8500-B55B-4808-14837F27BA3F}"/>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4" name="Graphic 3">
            <a:extLst>
              <a:ext uri="{FF2B5EF4-FFF2-40B4-BE49-F238E27FC236}">
                <a16:creationId xmlns:a16="http://schemas.microsoft.com/office/drawing/2014/main" id="{23F79FF6-6DA7-B7C5-B2A6-5D1810B8EAE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256413232"/>
      </p:ext>
    </p:extLst>
  </p:cSld>
  <p:clrMapOvr>
    <a:masterClrMapping/>
  </p:clrMapOvr>
  <p:extLst>
    <p:ext uri="{DCECCB84-F9BA-43D5-87BE-67443E8EF086}">
      <p15:sldGuideLst xmlns:p15="http://schemas.microsoft.com/office/powerpoint/2012/main">
        <p15:guide id="1" orient="horz" pos="935">
          <p15:clr>
            <a:srgbClr val="FBAE40"/>
          </p15:clr>
        </p15:guide>
        <p15:guide id="2" pos="383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mp; Image 10">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4D00F-4C98-5D87-9AB5-0CBF11766F71}"/>
              </a:ext>
            </a:extLst>
          </p:cNvPr>
          <p:cNvSpPr/>
          <p:nvPr userDrawn="1"/>
        </p:nvSpPr>
        <p:spPr>
          <a:xfrm>
            <a:off x="-3550" y="0"/>
            <a:ext cx="387075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 name="Date Placeholder 1"/>
          <p:cNvSpPr>
            <a:spLocks noGrp="1"/>
          </p:cNvSpPr>
          <p:nvPr>
            <p:ph type="dt" sz="half" idx="10"/>
          </p:nvPr>
        </p:nvSpPr>
        <p:spPr/>
        <p:txBody>
          <a:bodyPr/>
          <a:lstStyle/>
          <a:p>
            <a:fld id="{425404F2-BE9A-4460-8815-8F645183555F}"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8" name="Picture Placeholder 7">
            <a:extLst>
              <a:ext uri="{FF2B5EF4-FFF2-40B4-BE49-F238E27FC236}">
                <a16:creationId xmlns:a16="http://schemas.microsoft.com/office/drawing/2014/main" id="{2DFD8EE0-C53B-206C-4845-A4CE123DB5BA}"/>
              </a:ext>
            </a:extLst>
          </p:cNvPr>
          <p:cNvSpPr>
            <a:spLocks noGrp="1"/>
          </p:cNvSpPr>
          <p:nvPr>
            <p:ph type="pic" sz="quarter" idx="13"/>
          </p:nvPr>
        </p:nvSpPr>
        <p:spPr>
          <a:xfrm>
            <a:off x="3719117" y="-10181"/>
            <a:ext cx="8472883" cy="6868181"/>
          </a:xfrm>
          <a:custGeom>
            <a:avLst/>
            <a:gdLst>
              <a:gd name="connsiteX0" fmla="*/ 8465458 w 8470677"/>
              <a:gd name="connsiteY0" fmla="*/ 4045757 h 6868181"/>
              <a:gd name="connsiteX1" fmla="*/ 8129368 w 8470677"/>
              <a:gd name="connsiteY1" fmla="*/ 5059195 h 6868181"/>
              <a:gd name="connsiteX2" fmla="*/ 6993750 w 8470677"/>
              <a:gd name="connsiteY2" fmla="*/ 5059195 h 6868181"/>
              <a:gd name="connsiteX3" fmla="*/ 7910980 w 8470677"/>
              <a:gd name="connsiteY3" fmla="*/ 5725278 h 6868181"/>
              <a:gd name="connsiteX4" fmla="*/ 7528801 w 8470677"/>
              <a:gd name="connsiteY4" fmla="*/ 6866356 h 6868181"/>
              <a:gd name="connsiteX5" fmla="*/ 8465458 w 8470677"/>
              <a:gd name="connsiteY5" fmla="*/ 6163864 h 6868181"/>
              <a:gd name="connsiteX6" fmla="*/ 0 w 8470677"/>
              <a:gd name="connsiteY6" fmla="*/ 0 h 6868181"/>
              <a:gd name="connsiteX7" fmla="*/ 8470677 w 8470677"/>
              <a:gd name="connsiteY7" fmla="*/ 0 h 6868181"/>
              <a:gd name="connsiteX8" fmla="*/ 8470677 w 8470677"/>
              <a:gd name="connsiteY8" fmla="*/ 6868181 h 6868181"/>
              <a:gd name="connsiteX9" fmla="*/ 0 w 8470677"/>
              <a:gd name="connsiteY9" fmla="*/ 6868181 h 68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0677" h="6868181">
                <a:moveTo>
                  <a:pt x="8465458" y="4045757"/>
                </a:moveTo>
                <a:lnTo>
                  <a:pt x="8129368" y="5059195"/>
                </a:lnTo>
                <a:lnTo>
                  <a:pt x="6993750" y="5059195"/>
                </a:lnTo>
                <a:lnTo>
                  <a:pt x="7910980" y="5725278"/>
                </a:lnTo>
                <a:lnTo>
                  <a:pt x="7528801" y="6866356"/>
                </a:lnTo>
                <a:lnTo>
                  <a:pt x="8465458" y="6163864"/>
                </a:lnTo>
                <a:close/>
                <a:moveTo>
                  <a:pt x="0" y="0"/>
                </a:moveTo>
                <a:lnTo>
                  <a:pt x="8470677" y="0"/>
                </a:lnTo>
                <a:lnTo>
                  <a:pt x="8470677" y="6868181"/>
                </a:lnTo>
                <a:lnTo>
                  <a:pt x="0" y="6868181"/>
                </a:lnTo>
                <a:close/>
              </a:path>
            </a:pathLst>
          </a:custGeom>
          <a:solidFill>
            <a:schemeClr val="tx1">
              <a:lumMod val="25000"/>
              <a:lumOff val="75000"/>
            </a:schemeClr>
          </a:solidFill>
          <a:ln>
            <a:noFill/>
          </a:ln>
        </p:spPr>
        <p:txBody>
          <a:bodyPr wrap="square" anchor="ctr">
            <a:noAutofit/>
          </a:bodyPr>
          <a:lstStyle>
            <a:lvl1pPr marL="0" indent="0" algn="ctr">
              <a:buFontTx/>
              <a:buNone/>
              <a:defRPr>
                <a:solidFill>
                  <a:schemeClr val="bg1"/>
                </a:solidFill>
              </a:defRPr>
            </a:lvl1pPr>
          </a:lstStyle>
          <a:p>
            <a:r>
              <a:rPr lang="en-US"/>
              <a:t>Click icon to add picture</a:t>
            </a:r>
            <a:endParaRPr lang="en-IN"/>
          </a:p>
        </p:txBody>
      </p:sp>
      <p:sp>
        <p:nvSpPr>
          <p:cNvPr id="15" name="Text Placeholder 14">
            <a:extLst>
              <a:ext uri="{FF2B5EF4-FFF2-40B4-BE49-F238E27FC236}">
                <a16:creationId xmlns:a16="http://schemas.microsoft.com/office/drawing/2014/main" id="{97EAB905-5A10-4524-9559-9F27CDC78768}"/>
              </a:ext>
            </a:extLst>
          </p:cNvPr>
          <p:cNvSpPr>
            <a:spLocks noGrp="1"/>
          </p:cNvSpPr>
          <p:nvPr>
            <p:ph type="body" sz="quarter" idx="24" hasCustomPrompt="1"/>
          </p:nvPr>
        </p:nvSpPr>
        <p:spPr>
          <a:xfrm>
            <a:off x="522526" y="2809478"/>
            <a:ext cx="2739675" cy="2942737"/>
          </a:xfrm>
          <a:prstGeom prst="rect">
            <a:avLst/>
          </a:prstGeom>
        </p:spPr>
        <p:txBody>
          <a:bodyPr>
            <a:noAutofit/>
          </a:bodyPr>
          <a:lstStyle>
            <a:lvl1pPr>
              <a:lnSpc>
                <a:spcPct val="150000"/>
              </a:lnSpc>
              <a:spcBef>
                <a:spcPts val="0"/>
              </a:spcBef>
              <a:spcAft>
                <a:spcPts val="600"/>
              </a:spcAft>
              <a:defRPr sz="1400">
                <a:latin typeface="+mn-lt"/>
              </a:defRPr>
            </a:lvl1pPr>
          </a:lstStyle>
          <a:p>
            <a:r>
              <a:rPr lang="en-GB"/>
              <a:t>Add copy here</a:t>
            </a:r>
            <a:endParaRPr lang="en-US"/>
          </a:p>
        </p:txBody>
      </p:sp>
      <p:pic>
        <p:nvPicPr>
          <p:cNvPr id="4" name="Picture 3">
            <a:extLst>
              <a:ext uri="{FF2B5EF4-FFF2-40B4-BE49-F238E27FC236}">
                <a16:creationId xmlns:a16="http://schemas.microsoft.com/office/drawing/2014/main" id="{FB9C406D-9DC3-C5FD-5971-C2D26F82DA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892" y="554379"/>
            <a:ext cx="1830817" cy="131563"/>
          </a:xfrm>
          <a:prstGeom prst="rect">
            <a:avLst/>
          </a:prstGeom>
        </p:spPr>
      </p:pic>
      <p:sp>
        <p:nvSpPr>
          <p:cNvPr id="6" name="TextBox 5">
            <a:extLst>
              <a:ext uri="{FF2B5EF4-FFF2-40B4-BE49-F238E27FC236}">
                <a16:creationId xmlns:a16="http://schemas.microsoft.com/office/drawing/2014/main" id="{8335AD17-9BEA-F840-5270-A2596F5754AE}"/>
              </a:ext>
            </a:extLst>
          </p:cNvPr>
          <p:cNvSpPr txBox="1"/>
          <p:nvPr userDrawn="1"/>
        </p:nvSpPr>
        <p:spPr>
          <a:xfrm>
            <a:off x="465893" y="1240320"/>
            <a:ext cx="2796309" cy="830997"/>
          </a:xfrm>
          <a:prstGeom prst="rect">
            <a:avLst/>
          </a:prstGeom>
          <a:noFill/>
        </p:spPr>
        <p:txBody>
          <a:bodyPr wrap="square">
            <a:spAutoFit/>
          </a:bodyPr>
          <a:lstStyle/>
          <a:p>
            <a:pPr algn="ctr"/>
            <a:r>
              <a:rPr kumimoji="0" lang="en-US" sz="2400" b="0" i="0" u="none" strike="noStrike" kern="1200" cap="none" spc="0" normalizeH="0" baseline="0" noProof="0">
                <a:ln>
                  <a:noFill/>
                </a:ln>
                <a:solidFill>
                  <a:srgbClr val="EE6358"/>
                </a:solidFill>
                <a:effectLst/>
                <a:uLnTx/>
                <a:uFillTx/>
                <a:latin typeface="Montserrat ExtraBold" panose="00000900000000000000" pitchFamily="50" charset="0"/>
                <a:ea typeface="+mj-ea"/>
                <a:cs typeface="+mj-cs"/>
              </a:rPr>
              <a:t>Add headline here</a:t>
            </a:r>
            <a:endParaRPr lang="en-US" sz="2400">
              <a:solidFill>
                <a:schemeClr val="accent1">
                  <a:alpha val="40000"/>
                </a:schemeClr>
              </a:solidFill>
              <a:latin typeface="Montserrat ExtraBold" panose="00000900000000000000" pitchFamily="50" charset="0"/>
            </a:endParaRPr>
          </a:p>
        </p:txBody>
      </p:sp>
      <p:sp>
        <p:nvSpPr>
          <p:cNvPr id="7" name="Freeform 6">
            <a:extLst>
              <a:ext uri="{FF2B5EF4-FFF2-40B4-BE49-F238E27FC236}">
                <a16:creationId xmlns:a16="http://schemas.microsoft.com/office/drawing/2014/main" id="{E2E29F75-EC69-1F9D-5D86-27C45EF990AC}"/>
              </a:ext>
            </a:extLst>
          </p:cNvPr>
          <p:cNvSpPr/>
          <p:nvPr userDrawn="1"/>
        </p:nvSpPr>
        <p:spPr>
          <a:xfrm flipH="1">
            <a:off x="10719909" y="4037402"/>
            <a:ext cx="1472091" cy="282059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Tree>
    <p:extLst>
      <p:ext uri="{BB962C8B-B14F-4D97-AF65-F5344CB8AC3E}">
        <p14:creationId xmlns:p14="http://schemas.microsoft.com/office/powerpoint/2010/main" val="3840174697"/>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phics 10">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DDB9AB5-3BA2-29FE-8942-E717014C77C2}"/>
              </a:ext>
            </a:extLst>
          </p:cNvPr>
          <p:cNvSpPr/>
          <p:nvPr userDrawn="1"/>
        </p:nvSpPr>
        <p:spPr>
          <a:xfrm>
            <a:off x="6073440" y="0"/>
            <a:ext cx="61185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grpSp>
        <p:nvGrpSpPr>
          <p:cNvPr id="29" name="Group 28">
            <a:extLst>
              <a:ext uri="{FF2B5EF4-FFF2-40B4-BE49-F238E27FC236}">
                <a16:creationId xmlns:a16="http://schemas.microsoft.com/office/drawing/2014/main" id="{3CA9CD6B-C81D-4BCB-CCA7-4965D9220268}"/>
              </a:ext>
            </a:extLst>
          </p:cNvPr>
          <p:cNvGrpSpPr/>
          <p:nvPr userDrawn="1"/>
        </p:nvGrpSpPr>
        <p:grpSpPr>
          <a:xfrm>
            <a:off x="4178848" y="2174699"/>
            <a:ext cx="6858000" cy="3984016"/>
            <a:chOff x="1676400" y="1200150"/>
            <a:chExt cx="5638800" cy="3276600"/>
          </a:xfrm>
          <a:effectLst>
            <a:reflection blurRad="6350" stA="52000" endA="300" endPos="35000" dir="5400000" sy="-100000" algn="bl" rotWithShape="0"/>
          </a:effectLst>
        </p:grpSpPr>
        <p:sp>
          <p:nvSpPr>
            <p:cNvPr id="30" name="Rounded Rectangle 29">
              <a:extLst>
                <a:ext uri="{FF2B5EF4-FFF2-40B4-BE49-F238E27FC236}">
                  <a16:creationId xmlns:a16="http://schemas.microsoft.com/office/drawing/2014/main" id="{A83A83D1-AE88-5542-A972-7B998B3F94DF}"/>
                </a:ext>
              </a:extLst>
            </p:cNvPr>
            <p:cNvSpPr/>
            <p:nvPr/>
          </p:nvSpPr>
          <p:spPr>
            <a:xfrm>
              <a:off x="1676400" y="1200150"/>
              <a:ext cx="5638800" cy="3276600"/>
            </a:xfrm>
            <a:prstGeom prst="roundRect">
              <a:avLst>
                <a:gd name="adj" fmla="val 6704"/>
              </a:avLst>
            </a:prstGeom>
            <a:solidFill>
              <a:schemeClr val="tx1">
                <a:lumMod val="95000"/>
                <a:lumOff val="5000"/>
              </a:schemeClr>
            </a:solidFill>
            <a:ln>
              <a:noFill/>
            </a:ln>
            <a:effectLst>
              <a:outerShdw blurRad="63500" algn="ctr" rotWithShape="0">
                <a:prstClr val="black">
                  <a:alpha val="23000"/>
                </a:prstClr>
              </a:outerShdw>
            </a:effectLst>
            <a:scene3d>
              <a:camera prst="orthographicFront"/>
              <a:lightRig rig="threePt" dir="t"/>
            </a:scene3d>
            <a:sp3d prstMaterial="metal">
              <a:bevelT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1" name="Rounded Rectangle 30">
              <a:extLst>
                <a:ext uri="{FF2B5EF4-FFF2-40B4-BE49-F238E27FC236}">
                  <a16:creationId xmlns:a16="http://schemas.microsoft.com/office/drawing/2014/main" id="{4F137617-C18E-64E8-6ECB-F7B2CFEA9223}"/>
                </a:ext>
              </a:extLst>
            </p:cNvPr>
            <p:cNvSpPr/>
            <p:nvPr/>
          </p:nvSpPr>
          <p:spPr>
            <a:xfrm>
              <a:off x="1714500" y="1236010"/>
              <a:ext cx="5562600" cy="3201519"/>
            </a:xfrm>
            <a:prstGeom prst="roundRect">
              <a:avLst>
                <a:gd name="adj" fmla="val 6704"/>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2" name="Rectangle 31">
              <a:extLst>
                <a:ext uri="{FF2B5EF4-FFF2-40B4-BE49-F238E27FC236}">
                  <a16:creationId xmlns:a16="http://schemas.microsoft.com/office/drawing/2014/main" id="{321316F8-0860-C5DA-E219-7D5FB257577E}"/>
                </a:ext>
              </a:extLst>
            </p:cNvPr>
            <p:cNvSpPr/>
            <p:nvPr/>
          </p:nvSpPr>
          <p:spPr>
            <a:xfrm>
              <a:off x="2057400" y="1581150"/>
              <a:ext cx="4876800" cy="2438400"/>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3" name="Freeform 32">
              <a:extLst>
                <a:ext uri="{FF2B5EF4-FFF2-40B4-BE49-F238E27FC236}">
                  <a16:creationId xmlns:a16="http://schemas.microsoft.com/office/drawing/2014/main" id="{9B188956-50EF-1C7C-8D33-710E8C7D5799}"/>
                </a:ext>
              </a:extLst>
            </p:cNvPr>
            <p:cNvSpPr/>
            <p:nvPr/>
          </p:nvSpPr>
          <p:spPr>
            <a:xfrm>
              <a:off x="4388225" y="1236005"/>
              <a:ext cx="2884394" cy="3201519"/>
            </a:xfrm>
            <a:custGeom>
              <a:avLst/>
              <a:gdLst>
                <a:gd name="connsiteX0" fmla="*/ 0 w 5562600"/>
                <a:gd name="connsiteY0" fmla="*/ 214630 h 3201519"/>
                <a:gd name="connsiteX1" fmla="*/ 62864 w 5562600"/>
                <a:gd name="connsiteY1" fmla="*/ 62864 h 3201519"/>
                <a:gd name="connsiteX2" fmla="*/ 214630 w 5562600"/>
                <a:gd name="connsiteY2" fmla="*/ 1 h 3201519"/>
                <a:gd name="connsiteX3" fmla="*/ 5347970 w 5562600"/>
                <a:gd name="connsiteY3" fmla="*/ 0 h 3201519"/>
                <a:gd name="connsiteX4" fmla="*/ 5499736 w 5562600"/>
                <a:gd name="connsiteY4" fmla="*/ 62864 h 3201519"/>
                <a:gd name="connsiteX5" fmla="*/ 5562599 w 5562600"/>
                <a:gd name="connsiteY5" fmla="*/ 214630 h 3201519"/>
                <a:gd name="connsiteX6" fmla="*/ 5562600 w 5562600"/>
                <a:gd name="connsiteY6" fmla="*/ 2986889 h 3201519"/>
                <a:gd name="connsiteX7" fmla="*/ 5499736 w 5562600"/>
                <a:gd name="connsiteY7" fmla="*/ 3138655 h 3201519"/>
                <a:gd name="connsiteX8" fmla="*/ 5347970 w 5562600"/>
                <a:gd name="connsiteY8" fmla="*/ 3201519 h 3201519"/>
                <a:gd name="connsiteX9" fmla="*/ 214630 w 5562600"/>
                <a:gd name="connsiteY9" fmla="*/ 3201519 h 3201519"/>
                <a:gd name="connsiteX10" fmla="*/ 62864 w 5562600"/>
                <a:gd name="connsiteY10" fmla="*/ 3138655 h 3201519"/>
                <a:gd name="connsiteX11" fmla="*/ 0 w 5562600"/>
                <a:gd name="connsiteY11" fmla="*/ 2986889 h 3201519"/>
                <a:gd name="connsiteX12" fmla="*/ 0 w 5562600"/>
                <a:gd name="connsiteY12" fmla="*/ 214630 h 3201519"/>
                <a:gd name="connsiteX0" fmla="*/ 221260 w 5783860"/>
                <a:gd name="connsiteY0" fmla="*/ 214630 h 3201519"/>
                <a:gd name="connsiteX1" fmla="*/ 284124 w 5783860"/>
                <a:gd name="connsiteY1" fmla="*/ 62864 h 3201519"/>
                <a:gd name="connsiteX2" fmla="*/ 435890 w 5783860"/>
                <a:gd name="connsiteY2" fmla="*/ 1 h 3201519"/>
                <a:gd name="connsiteX3" fmla="*/ 2899466 w 5783860"/>
                <a:gd name="connsiteY3" fmla="*/ 1119 h 3201519"/>
                <a:gd name="connsiteX4" fmla="*/ 5569230 w 5783860"/>
                <a:gd name="connsiteY4" fmla="*/ 0 h 3201519"/>
                <a:gd name="connsiteX5" fmla="*/ 5720996 w 5783860"/>
                <a:gd name="connsiteY5" fmla="*/ 62864 h 3201519"/>
                <a:gd name="connsiteX6" fmla="*/ 5783859 w 5783860"/>
                <a:gd name="connsiteY6" fmla="*/ 214630 h 3201519"/>
                <a:gd name="connsiteX7" fmla="*/ 5783860 w 5783860"/>
                <a:gd name="connsiteY7" fmla="*/ 2986889 h 3201519"/>
                <a:gd name="connsiteX8" fmla="*/ 5720996 w 5783860"/>
                <a:gd name="connsiteY8" fmla="*/ 3138655 h 3201519"/>
                <a:gd name="connsiteX9" fmla="*/ 5569230 w 5783860"/>
                <a:gd name="connsiteY9" fmla="*/ 3201519 h 3201519"/>
                <a:gd name="connsiteX10" fmla="*/ 435890 w 5783860"/>
                <a:gd name="connsiteY10" fmla="*/ 3201519 h 3201519"/>
                <a:gd name="connsiteX11" fmla="*/ 284124 w 5783860"/>
                <a:gd name="connsiteY11" fmla="*/ 3138655 h 3201519"/>
                <a:gd name="connsiteX12" fmla="*/ 221260 w 5783860"/>
                <a:gd name="connsiteY12" fmla="*/ 2986889 h 3201519"/>
                <a:gd name="connsiteX13" fmla="*/ 221260 w 5783860"/>
                <a:gd name="connsiteY13" fmla="*/ 214630 h 3201519"/>
                <a:gd name="connsiteX0" fmla="*/ 383504 w 5946104"/>
                <a:gd name="connsiteY0" fmla="*/ 214630 h 3201519"/>
                <a:gd name="connsiteX1" fmla="*/ 446368 w 5946104"/>
                <a:gd name="connsiteY1" fmla="*/ 62864 h 3201519"/>
                <a:gd name="connsiteX2" fmla="*/ 3061710 w 5946104"/>
                <a:gd name="connsiteY2" fmla="*/ 1119 h 3201519"/>
                <a:gd name="connsiteX3" fmla="*/ 5731474 w 5946104"/>
                <a:gd name="connsiteY3" fmla="*/ 0 h 3201519"/>
                <a:gd name="connsiteX4" fmla="*/ 5883240 w 5946104"/>
                <a:gd name="connsiteY4" fmla="*/ 62864 h 3201519"/>
                <a:gd name="connsiteX5" fmla="*/ 5946103 w 5946104"/>
                <a:gd name="connsiteY5" fmla="*/ 214630 h 3201519"/>
                <a:gd name="connsiteX6" fmla="*/ 5946104 w 5946104"/>
                <a:gd name="connsiteY6" fmla="*/ 2986889 h 3201519"/>
                <a:gd name="connsiteX7" fmla="*/ 5883240 w 5946104"/>
                <a:gd name="connsiteY7" fmla="*/ 3138655 h 3201519"/>
                <a:gd name="connsiteX8" fmla="*/ 5731474 w 5946104"/>
                <a:gd name="connsiteY8" fmla="*/ 3201519 h 3201519"/>
                <a:gd name="connsiteX9" fmla="*/ 598134 w 5946104"/>
                <a:gd name="connsiteY9" fmla="*/ 3201519 h 3201519"/>
                <a:gd name="connsiteX10" fmla="*/ 446368 w 5946104"/>
                <a:gd name="connsiteY10" fmla="*/ 3138655 h 3201519"/>
                <a:gd name="connsiteX11" fmla="*/ 383504 w 5946104"/>
                <a:gd name="connsiteY11" fmla="*/ 2986889 h 3201519"/>
                <a:gd name="connsiteX12" fmla="*/ 383504 w 5946104"/>
                <a:gd name="connsiteY12" fmla="*/ 214630 h 3201519"/>
                <a:gd name="connsiteX0" fmla="*/ 0 w 5562600"/>
                <a:gd name="connsiteY0" fmla="*/ 497628 h 3484517"/>
                <a:gd name="connsiteX1" fmla="*/ 2678206 w 5562600"/>
                <a:gd name="connsiteY1" fmla="*/ 284117 h 3484517"/>
                <a:gd name="connsiteX2" fmla="*/ 5347970 w 5562600"/>
                <a:gd name="connsiteY2" fmla="*/ 282998 h 3484517"/>
                <a:gd name="connsiteX3" fmla="*/ 5499736 w 5562600"/>
                <a:gd name="connsiteY3" fmla="*/ 345862 h 3484517"/>
                <a:gd name="connsiteX4" fmla="*/ 5562599 w 5562600"/>
                <a:gd name="connsiteY4" fmla="*/ 497628 h 3484517"/>
                <a:gd name="connsiteX5" fmla="*/ 5562600 w 5562600"/>
                <a:gd name="connsiteY5" fmla="*/ 3269887 h 3484517"/>
                <a:gd name="connsiteX6" fmla="*/ 5499736 w 5562600"/>
                <a:gd name="connsiteY6" fmla="*/ 3421653 h 3484517"/>
                <a:gd name="connsiteX7" fmla="*/ 5347970 w 5562600"/>
                <a:gd name="connsiteY7" fmla="*/ 3484517 h 3484517"/>
                <a:gd name="connsiteX8" fmla="*/ 214630 w 5562600"/>
                <a:gd name="connsiteY8" fmla="*/ 3484517 h 3484517"/>
                <a:gd name="connsiteX9" fmla="*/ 62864 w 5562600"/>
                <a:gd name="connsiteY9" fmla="*/ 3421653 h 3484517"/>
                <a:gd name="connsiteX10" fmla="*/ 0 w 5562600"/>
                <a:gd name="connsiteY10" fmla="*/ 3269887 h 3484517"/>
                <a:gd name="connsiteX11" fmla="*/ 0 w 5562600"/>
                <a:gd name="connsiteY11" fmla="*/ 497628 h 3484517"/>
                <a:gd name="connsiteX0" fmla="*/ 0 w 5562600"/>
                <a:gd name="connsiteY0" fmla="*/ 2986889 h 3201519"/>
                <a:gd name="connsiteX1" fmla="*/ 2678206 w 5562600"/>
                <a:gd name="connsiteY1" fmla="*/ 1119 h 3201519"/>
                <a:gd name="connsiteX2" fmla="*/ 5347970 w 5562600"/>
                <a:gd name="connsiteY2" fmla="*/ 0 h 3201519"/>
                <a:gd name="connsiteX3" fmla="*/ 5499736 w 5562600"/>
                <a:gd name="connsiteY3" fmla="*/ 62864 h 3201519"/>
                <a:gd name="connsiteX4" fmla="*/ 5562599 w 5562600"/>
                <a:gd name="connsiteY4" fmla="*/ 214630 h 3201519"/>
                <a:gd name="connsiteX5" fmla="*/ 5562600 w 5562600"/>
                <a:gd name="connsiteY5" fmla="*/ 2986889 h 3201519"/>
                <a:gd name="connsiteX6" fmla="*/ 5499736 w 5562600"/>
                <a:gd name="connsiteY6" fmla="*/ 3138655 h 3201519"/>
                <a:gd name="connsiteX7" fmla="*/ 5347970 w 5562600"/>
                <a:gd name="connsiteY7" fmla="*/ 3201519 h 3201519"/>
                <a:gd name="connsiteX8" fmla="*/ 214630 w 5562600"/>
                <a:gd name="connsiteY8" fmla="*/ 3201519 h 3201519"/>
                <a:gd name="connsiteX9" fmla="*/ 62864 w 5562600"/>
                <a:gd name="connsiteY9" fmla="*/ 3138655 h 3201519"/>
                <a:gd name="connsiteX10" fmla="*/ 0 w 5562600"/>
                <a:gd name="connsiteY10" fmla="*/ 2986889 h 3201519"/>
                <a:gd name="connsiteX0" fmla="*/ 410596 w 5910332"/>
                <a:gd name="connsiteY0" fmla="*/ 3138655 h 3672055"/>
                <a:gd name="connsiteX1" fmla="*/ 3025938 w 5910332"/>
                <a:gd name="connsiteY1" fmla="*/ 1119 h 3672055"/>
                <a:gd name="connsiteX2" fmla="*/ 5695702 w 5910332"/>
                <a:gd name="connsiteY2" fmla="*/ 0 h 3672055"/>
                <a:gd name="connsiteX3" fmla="*/ 5847468 w 5910332"/>
                <a:gd name="connsiteY3" fmla="*/ 62864 h 3672055"/>
                <a:gd name="connsiteX4" fmla="*/ 5910331 w 5910332"/>
                <a:gd name="connsiteY4" fmla="*/ 214630 h 3672055"/>
                <a:gd name="connsiteX5" fmla="*/ 5910332 w 5910332"/>
                <a:gd name="connsiteY5" fmla="*/ 2986889 h 3672055"/>
                <a:gd name="connsiteX6" fmla="*/ 5847468 w 5910332"/>
                <a:gd name="connsiteY6" fmla="*/ 3138655 h 3672055"/>
                <a:gd name="connsiteX7" fmla="*/ 5695702 w 5910332"/>
                <a:gd name="connsiteY7" fmla="*/ 3201519 h 3672055"/>
                <a:gd name="connsiteX8" fmla="*/ 562362 w 5910332"/>
                <a:gd name="connsiteY8" fmla="*/ 3201519 h 3672055"/>
                <a:gd name="connsiteX9" fmla="*/ 410596 w 5910332"/>
                <a:gd name="connsiteY9" fmla="*/ 3138655 h 3672055"/>
                <a:gd name="connsiteX0" fmla="*/ 444961 w 5792931"/>
                <a:gd name="connsiteY0" fmla="*/ 3201519 h 3201519"/>
                <a:gd name="connsiteX1" fmla="*/ 2908537 w 5792931"/>
                <a:gd name="connsiteY1" fmla="*/ 1119 h 3201519"/>
                <a:gd name="connsiteX2" fmla="*/ 5578301 w 5792931"/>
                <a:gd name="connsiteY2" fmla="*/ 0 h 3201519"/>
                <a:gd name="connsiteX3" fmla="*/ 5730067 w 5792931"/>
                <a:gd name="connsiteY3" fmla="*/ 62864 h 3201519"/>
                <a:gd name="connsiteX4" fmla="*/ 5792930 w 5792931"/>
                <a:gd name="connsiteY4" fmla="*/ 214630 h 3201519"/>
                <a:gd name="connsiteX5" fmla="*/ 5792931 w 5792931"/>
                <a:gd name="connsiteY5" fmla="*/ 2986889 h 3201519"/>
                <a:gd name="connsiteX6" fmla="*/ 5730067 w 5792931"/>
                <a:gd name="connsiteY6" fmla="*/ 3138655 h 3201519"/>
                <a:gd name="connsiteX7" fmla="*/ 5578301 w 5792931"/>
                <a:gd name="connsiteY7" fmla="*/ 3201519 h 3201519"/>
                <a:gd name="connsiteX8" fmla="*/ 444961 w 5792931"/>
                <a:gd name="connsiteY8" fmla="*/ 3201519 h 3201519"/>
                <a:gd name="connsiteX0" fmla="*/ 2669764 w 2884394"/>
                <a:gd name="connsiteY0" fmla="*/ 3201519 h 3201519"/>
                <a:gd name="connsiteX1" fmla="*/ 0 w 2884394"/>
                <a:gd name="connsiteY1" fmla="*/ 1119 h 3201519"/>
                <a:gd name="connsiteX2" fmla="*/ 2669764 w 2884394"/>
                <a:gd name="connsiteY2" fmla="*/ 0 h 3201519"/>
                <a:gd name="connsiteX3" fmla="*/ 2821530 w 2884394"/>
                <a:gd name="connsiteY3" fmla="*/ 62864 h 3201519"/>
                <a:gd name="connsiteX4" fmla="*/ 2884393 w 2884394"/>
                <a:gd name="connsiteY4" fmla="*/ 214630 h 3201519"/>
                <a:gd name="connsiteX5" fmla="*/ 2884394 w 2884394"/>
                <a:gd name="connsiteY5" fmla="*/ 2986889 h 3201519"/>
                <a:gd name="connsiteX6" fmla="*/ 2821530 w 2884394"/>
                <a:gd name="connsiteY6" fmla="*/ 3138655 h 3201519"/>
                <a:gd name="connsiteX7" fmla="*/ 2669764 w 2884394"/>
                <a:gd name="connsiteY7" fmla="*/ 3201519 h 320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4394" h="3201519">
                  <a:moveTo>
                    <a:pt x="2669764" y="3201519"/>
                  </a:moveTo>
                  <a:lnTo>
                    <a:pt x="0" y="1119"/>
                  </a:lnTo>
                  <a:lnTo>
                    <a:pt x="2669764" y="0"/>
                  </a:lnTo>
                  <a:cubicBezTo>
                    <a:pt x="2726687" y="0"/>
                    <a:pt x="2781279" y="22613"/>
                    <a:pt x="2821530" y="62864"/>
                  </a:cubicBezTo>
                  <a:cubicBezTo>
                    <a:pt x="2861781" y="103115"/>
                    <a:pt x="2884394" y="157707"/>
                    <a:pt x="2884393" y="214630"/>
                  </a:cubicBezTo>
                  <a:cubicBezTo>
                    <a:pt x="2884393" y="1138716"/>
                    <a:pt x="2884394" y="2062803"/>
                    <a:pt x="2884394" y="2986889"/>
                  </a:cubicBezTo>
                  <a:cubicBezTo>
                    <a:pt x="2884394" y="3043812"/>
                    <a:pt x="2861781" y="3098404"/>
                    <a:pt x="2821530" y="3138655"/>
                  </a:cubicBezTo>
                  <a:cubicBezTo>
                    <a:pt x="2781279" y="3178906"/>
                    <a:pt x="2726687" y="3201519"/>
                    <a:pt x="2669764" y="3201519"/>
                  </a:cubicBezTo>
                  <a:close/>
                </a:path>
              </a:pathLst>
            </a:custGeom>
            <a:gradFill>
              <a:gsLst>
                <a:gs pos="0">
                  <a:srgbClr val="CBCBCB">
                    <a:alpha val="43000"/>
                  </a:srgbClr>
                </a:gs>
                <a:gs pos="100000">
                  <a:srgbClr val="5F5F5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nvGrpSpPr>
            <p:cNvPr id="34" name="Group 33">
              <a:extLst>
                <a:ext uri="{FF2B5EF4-FFF2-40B4-BE49-F238E27FC236}">
                  <a16:creationId xmlns:a16="http://schemas.microsoft.com/office/drawing/2014/main" id="{AE7D43CA-B350-5451-FCC9-A9A5A67BEAEB}"/>
                </a:ext>
              </a:extLst>
            </p:cNvPr>
            <p:cNvGrpSpPr/>
            <p:nvPr/>
          </p:nvGrpSpPr>
          <p:grpSpPr>
            <a:xfrm flipV="1">
              <a:off x="4380934" y="4114800"/>
              <a:ext cx="229732" cy="228600"/>
              <a:chOff x="4343400" y="4095750"/>
              <a:chExt cx="229732" cy="228600"/>
            </a:xfrm>
          </p:grpSpPr>
          <p:sp>
            <p:nvSpPr>
              <p:cNvPr id="35" name="Rounded Rectangle 34">
                <a:extLst>
                  <a:ext uri="{FF2B5EF4-FFF2-40B4-BE49-F238E27FC236}">
                    <a16:creationId xmlns:a16="http://schemas.microsoft.com/office/drawing/2014/main" id="{36D7619B-3343-35F7-E651-377E9205B4C4}"/>
                  </a:ext>
                </a:extLst>
              </p:cNvPr>
              <p:cNvSpPr/>
              <p:nvPr/>
            </p:nvSpPr>
            <p:spPr>
              <a:xfrm>
                <a:off x="4343400" y="4095750"/>
                <a:ext cx="228600" cy="228600"/>
              </a:xfrm>
              <a:prstGeom prst="roundRect">
                <a:avLst/>
              </a:prstGeom>
              <a:solidFill>
                <a:schemeClr val="tx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6" name="Freeform 35">
                <a:extLst>
                  <a:ext uri="{FF2B5EF4-FFF2-40B4-BE49-F238E27FC236}">
                    <a16:creationId xmlns:a16="http://schemas.microsoft.com/office/drawing/2014/main" id="{84BD5156-3E5A-3814-4674-F2EC23165513}"/>
                  </a:ext>
                </a:extLst>
              </p:cNvPr>
              <p:cNvSpPr/>
              <p:nvPr/>
            </p:nvSpPr>
            <p:spPr>
              <a:xfrm>
                <a:off x="4382634" y="4095750"/>
                <a:ext cx="190498" cy="228600"/>
              </a:xfrm>
              <a:custGeom>
                <a:avLst/>
                <a:gdLst>
                  <a:gd name="connsiteX0" fmla="*/ 0 w 228600"/>
                  <a:gd name="connsiteY0" fmla="*/ 38101 h 228600"/>
                  <a:gd name="connsiteX1" fmla="*/ 11160 w 228600"/>
                  <a:gd name="connsiteY1" fmla="*/ 11160 h 228600"/>
                  <a:gd name="connsiteX2" fmla="*/ 38102 w 228600"/>
                  <a:gd name="connsiteY2" fmla="*/ 1 h 228600"/>
                  <a:gd name="connsiteX3" fmla="*/ 190499 w 228600"/>
                  <a:gd name="connsiteY3" fmla="*/ 0 h 228600"/>
                  <a:gd name="connsiteX4" fmla="*/ 217440 w 228600"/>
                  <a:gd name="connsiteY4" fmla="*/ 11160 h 228600"/>
                  <a:gd name="connsiteX5" fmla="*/ 228599 w 228600"/>
                  <a:gd name="connsiteY5" fmla="*/ 38102 h 228600"/>
                  <a:gd name="connsiteX6" fmla="*/ 228600 w 228600"/>
                  <a:gd name="connsiteY6" fmla="*/ 190499 h 228600"/>
                  <a:gd name="connsiteX7" fmla="*/ 217440 w 228600"/>
                  <a:gd name="connsiteY7" fmla="*/ 217440 h 228600"/>
                  <a:gd name="connsiteX8" fmla="*/ 190499 w 228600"/>
                  <a:gd name="connsiteY8" fmla="*/ 228600 h 228600"/>
                  <a:gd name="connsiteX9" fmla="*/ 38101 w 228600"/>
                  <a:gd name="connsiteY9" fmla="*/ 228600 h 228600"/>
                  <a:gd name="connsiteX10" fmla="*/ 11160 w 228600"/>
                  <a:gd name="connsiteY10" fmla="*/ 217440 h 228600"/>
                  <a:gd name="connsiteX11" fmla="*/ 0 w 228600"/>
                  <a:gd name="connsiteY11" fmla="*/ 190499 h 228600"/>
                  <a:gd name="connsiteX12" fmla="*/ 0 w 228600"/>
                  <a:gd name="connsiteY12" fmla="*/ 38101 h 228600"/>
                  <a:gd name="connsiteX0" fmla="*/ 0 w 228600"/>
                  <a:gd name="connsiteY0" fmla="*/ 190499 h 228600"/>
                  <a:gd name="connsiteX1" fmla="*/ 11160 w 228600"/>
                  <a:gd name="connsiteY1" fmla="*/ 11160 h 228600"/>
                  <a:gd name="connsiteX2" fmla="*/ 38102 w 228600"/>
                  <a:gd name="connsiteY2" fmla="*/ 1 h 228600"/>
                  <a:gd name="connsiteX3" fmla="*/ 190499 w 228600"/>
                  <a:gd name="connsiteY3" fmla="*/ 0 h 228600"/>
                  <a:gd name="connsiteX4" fmla="*/ 217440 w 228600"/>
                  <a:gd name="connsiteY4" fmla="*/ 11160 h 228600"/>
                  <a:gd name="connsiteX5" fmla="*/ 228599 w 228600"/>
                  <a:gd name="connsiteY5" fmla="*/ 38102 h 228600"/>
                  <a:gd name="connsiteX6" fmla="*/ 228600 w 228600"/>
                  <a:gd name="connsiteY6" fmla="*/ 190499 h 228600"/>
                  <a:gd name="connsiteX7" fmla="*/ 217440 w 228600"/>
                  <a:gd name="connsiteY7" fmla="*/ 217440 h 228600"/>
                  <a:gd name="connsiteX8" fmla="*/ 190499 w 228600"/>
                  <a:gd name="connsiteY8" fmla="*/ 228600 h 228600"/>
                  <a:gd name="connsiteX9" fmla="*/ 38101 w 228600"/>
                  <a:gd name="connsiteY9" fmla="*/ 228600 h 228600"/>
                  <a:gd name="connsiteX10" fmla="*/ 11160 w 228600"/>
                  <a:gd name="connsiteY10" fmla="*/ 217440 h 228600"/>
                  <a:gd name="connsiteX11" fmla="*/ 0 w 228600"/>
                  <a:gd name="connsiteY11" fmla="*/ 190499 h 228600"/>
                  <a:gd name="connsiteX0" fmla="*/ 38102 w 228600"/>
                  <a:gd name="connsiteY0" fmla="*/ 1 h 228600"/>
                  <a:gd name="connsiteX1" fmla="*/ 190499 w 228600"/>
                  <a:gd name="connsiteY1" fmla="*/ 0 h 228600"/>
                  <a:gd name="connsiteX2" fmla="*/ 217440 w 228600"/>
                  <a:gd name="connsiteY2" fmla="*/ 11160 h 228600"/>
                  <a:gd name="connsiteX3" fmla="*/ 228599 w 228600"/>
                  <a:gd name="connsiteY3" fmla="*/ 38102 h 228600"/>
                  <a:gd name="connsiteX4" fmla="*/ 228600 w 228600"/>
                  <a:gd name="connsiteY4" fmla="*/ 190499 h 228600"/>
                  <a:gd name="connsiteX5" fmla="*/ 217440 w 228600"/>
                  <a:gd name="connsiteY5" fmla="*/ 217440 h 228600"/>
                  <a:gd name="connsiteX6" fmla="*/ 190499 w 228600"/>
                  <a:gd name="connsiteY6" fmla="*/ 228600 h 228600"/>
                  <a:gd name="connsiteX7" fmla="*/ 38101 w 228600"/>
                  <a:gd name="connsiteY7" fmla="*/ 228600 h 228600"/>
                  <a:gd name="connsiteX8" fmla="*/ 11160 w 228600"/>
                  <a:gd name="connsiteY8" fmla="*/ 217440 h 228600"/>
                  <a:gd name="connsiteX9" fmla="*/ 0 w 228600"/>
                  <a:gd name="connsiteY9" fmla="*/ 190499 h 228600"/>
                  <a:gd name="connsiteX10" fmla="*/ 102600 w 228600"/>
                  <a:gd name="connsiteY10" fmla="*/ 102600 h 228600"/>
                  <a:gd name="connsiteX0" fmla="*/ 38102 w 228600"/>
                  <a:gd name="connsiteY0" fmla="*/ 1 h 228600"/>
                  <a:gd name="connsiteX1" fmla="*/ 190499 w 228600"/>
                  <a:gd name="connsiteY1" fmla="*/ 0 h 228600"/>
                  <a:gd name="connsiteX2" fmla="*/ 217440 w 228600"/>
                  <a:gd name="connsiteY2" fmla="*/ 11160 h 228600"/>
                  <a:gd name="connsiteX3" fmla="*/ 228599 w 228600"/>
                  <a:gd name="connsiteY3" fmla="*/ 38102 h 228600"/>
                  <a:gd name="connsiteX4" fmla="*/ 228600 w 228600"/>
                  <a:gd name="connsiteY4" fmla="*/ 190499 h 228600"/>
                  <a:gd name="connsiteX5" fmla="*/ 217440 w 228600"/>
                  <a:gd name="connsiteY5" fmla="*/ 217440 h 228600"/>
                  <a:gd name="connsiteX6" fmla="*/ 190499 w 228600"/>
                  <a:gd name="connsiteY6" fmla="*/ 228600 h 228600"/>
                  <a:gd name="connsiteX7" fmla="*/ 38101 w 228600"/>
                  <a:gd name="connsiteY7" fmla="*/ 228600 h 228600"/>
                  <a:gd name="connsiteX8" fmla="*/ 11160 w 228600"/>
                  <a:gd name="connsiteY8" fmla="*/ 217440 h 228600"/>
                  <a:gd name="connsiteX9" fmla="*/ 0 w 228600"/>
                  <a:gd name="connsiteY9" fmla="*/ 190499 h 228600"/>
                  <a:gd name="connsiteX0" fmla="*/ 26942 w 217440"/>
                  <a:gd name="connsiteY0" fmla="*/ 1 h 228600"/>
                  <a:gd name="connsiteX1" fmla="*/ 179339 w 217440"/>
                  <a:gd name="connsiteY1" fmla="*/ 0 h 228600"/>
                  <a:gd name="connsiteX2" fmla="*/ 206280 w 217440"/>
                  <a:gd name="connsiteY2" fmla="*/ 11160 h 228600"/>
                  <a:gd name="connsiteX3" fmla="*/ 217439 w 217440"/>
                  <a:gd name="connsiteY3" fmla="*/ 38102 h 228600"/>
                  <a:gd name="connsiteX4" fmla="*/ 217440 w 217440"/>
                  <a:gd name="connsiteY4" fmla="*/ 190499 h 228600"/>
                  <a:gd name="connsiteX5" fmla="*/ 206280 w 217440"/>
                  <a:gd name="connsiteY5" fmla="*/ 217440 h 228600"/>
                  <a:gd name="connsiteX6" fmla="*/ 179339 w 217440"/>
                  <a:gd name="connsiteY6" fmla="*/ 228600 h 228600"/>
                  <a:gd name="connsiteX7" fmla="*/ 26941 w 217440"/>
                  <a:gd name="connsiteY7" fmla="*/ 228600 h 228600"/>
                  <a:gd name="connsiteX8" fmla="*/ 0 w 217440"/>
                  <a:gd name="connsiteY8" fmla="*/ 217440 h 228600"/>
                  <a:gd name="connsiteX0" fmla="*/ 1 w 190499"/>
                  <a:gd name="connsiteY0" fmla="*/ 1 h 228600"/>
                  <a:gd name="connsiteX1" fmla="*/ 152398 w 190499"/>
                  <a:gd name="connsiteY1" fmla="*/ 0 h 228600"/>
                  <a:gd name="connsiteX2" fmla="*/ 179339 w 190499"/>
                  <a:gd name="connsiteY2" fmla="*/ 11160 h 228600"/>
                  <a:gd name="connsiteX3" fmla="*/ 190498 w 190499"/>
                  <a:gd name="connsiteY3" fmla="*/ 38102 h 228600"/>
                  <a:gd name="connsiteX4" fmla="*/ 190499 w 190499"/>
                  <a:gd name="connsiteY4" fmla="*/ 190499 h 228600"/>
                  <a:gd name="connsiteX5" fmla="*/ 179339 w 190499"/>
                  <a:gd name="connsiteY5" fmla="*/ 217440 h 228600"/>
                  <a:gd name="connsiteX6" fmla="*/ 152398 w 190499"/>
                  <a:gd name="connsiteY6" fmla="*/ 228600 h 228600"/>
                  <a:gd name="connsiteX7" fmla="*/ 0 w 190499"/>
                  <a:gd name="connsiteY7" fmla="*/ 228600 h 228600"/>
                  <a:gd name="connsiteX0" fmla="*/ 0 w 190498"/>
                  <a:gd name="connsiteY0" fmla="*/ 1 h 228600"/>
                  <a:gd name="connsiteX1" fmla="*/ 152397 w 190498"/>
                  <a:gd name="connsiteY1" fmla="*/ 0 h 228600"/>
                  <a:gd name="connsiteX2" fmla="*/ 179338 w 190498"/>
                  <a:gd name="connsiteY2" fmla="*/ 11160 h 228600"/>
                  <a:gd name="connsiteX3" fmla="*/ 190497 w 190498"/>
                  <a:gd name="connsiteY3" fmla="*/ 38102 h 228600"/>
                  <a:gd name="connsiteX4" fmla="*/ 190498 w 190498"/>
                  <a:gd name="connsiteY4" fmla="*/ 190499 h 228600"/>
                  <a:gd name="connsiteX5" fmla="*/ 179338 w 190498"/>
                  <a:gd name="connsiteY5" fmla="*/ 217440 h 228600"/>
                  <a:gd name="connsiteX6" fmla="*/ 152397 w 190498"/>
                  <a:gd name="connsiteY6"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498" h="228600">
                    <a:moveTo>
                      <a:pt x="0" y="1"/>
                    </a:moveTo>
                    <a:lnTo>
                      <a:pt x="152397" y="0"/>
                    </a:lnTo>
                    <a:cubicBezTo>
                      <a:pt x="162502" y="0"/>
                      <a:pt x="172193" y="4014"/>
                      <a:pt x="179338" y="11160"/>
                    </a:cubicBezTo>
                    <a:cubicBezTo>
                      <a:pt x="186483" y="18305"/>
                      <a:pt x="190498" y="27996"/>
                      <a:pt x="190497" y="38102"/>
                    </a:cubicBezTo>
                    <a:cubicBezTo>
                      <a:pt x="190497" y="88901"/>
                      <a:pt x="190498" y="139700"/>
                      <a:pt x="190498" y="190499"/>
                    </a:cubicBezTo>
                    <a:cubicBezTo>
                      <a:pt x="190498" y="200604"/>
                      <a:pt x="186484" y="210295"/>
                      <a:pt x="179338" y="217440"/>
                    </a:cubicBezTo>
                    <a:cubicBezTo>
                      <a:pt x="172193" y="224585"/>
                      <a:pt x="162502" y="228600"/>
                      <a:pt x="152397" y="228600"/>
                    </a:cubicBezTo>
                  </a:path>
                </a:pathLst>
              </a:custGeom>
              <a:solidFill>
                <a:schemeClr val="tx1">
                  <a:lumMod val="85000"/>
                  <a:lumOff val="1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grpSp>
      <p:sp>
        <p:nvSpPr>
          <p:cNvPr id="6" name="Text Placeholder 7">
            <a:extLst>
              <a:ext uri="{FF2B5EF4-FFF2-40B4-BE49-F238E27FC236}">
                <a16:creationId xmlns:a16="http://schemas.microsoft.com/office/drawing/2014/main" id="{B2CE4F43-F8FA-DA19-F1CE-43293BFE2869}"/>
              </a:ext>
            </a:extLst>
          </p:cNvPr>
          <p:cNvSpPr>
            <a:spLocks noGrp="1"/>
          </p:cNvSpPr>
          <p:nvPr>
            <p:ph idx="1" hasCustomPrompt="1"/>
          </p:nvPr>
        </p:nvSpPr>
        <p:spPr>
          <a:xfrm>
            <a:off x="4812971" y="2843972"/>
            <a:ext cx="5676661" cy="2590079"/>
          </a:xfrm>
          <a:prstGeom prst="rect">
            <a:avLst/>
          </a:prstGeom>
        </p:spPr>
        <p:txBody>
          <a:bodyPr vert="horz" lIns="91440" tIns="45720" rIns="91440" bIns="45720" rtlCol="0">
            <a:normAutofit/>
          </a:bodyPr>
          <a:lstStyle>
            <a:lvl1pPr>
              <a:lnSpc>
                <a:spcPts val="1740"/>
              </a:lnSpc>
              <a:defRPr>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add</a:t>
            </a:r>
            <a:endParaRPr lang="en-US"/>
          </a:p>
        </p:txBody>
      </p:sp>
      <p:sp>
        <p:nvSpPr>
          <p:cNvPr id="43" name="Text Placeholder 42">
            <a:extLst>
              <a:ext uri="{FF2B5EF4-FFF2-40B4-BE49-F238E27FC236}">
                <a16:creationId xmlns:a16="http://schemas.microsoft.com/office/drawing/2014/main" id="{13F28E87-E924-207F-ACA0-67128306C7A3}"/>
              </a:ext>
            </a:extLst>
          </p:cNvPr>
          <p:cNvSpPr>
            <a:spLocks noGrp="1"/>
          </p:cNvSpPr>
          <p:nvPr>
            <p:ph type="body" sz="quarter" idx="23" hasCustomPrompt="1"/>
          </p:nvPr>
        </p:nvSpPr>
        <p:spPr>
          <a:xfrm>
            <a:off x="671688" y="3212976"/>
            <a:ext cx="3266925" cy="2714270"/>
          </a:xfrm>
          <a:prstGeom prst="rect">
            <a:avLst/>
          </a:prstGeom>
        </p:spPr>
        <p:txBody>
          <a:bodyPr/>
          <a:lstStyle>
            <a:lvl1pPr algn="r">
              <a:defRPr>
                <a:latin typeface="+mj-lt"/>
              </a:defRPr>
            </a:lvl1pPr>
            <a:lvl2pPr marL="609494" indent="0">
              <a:buNone/>
              <a:defRPr/>
            </a:lvl2pPr>
          </a:lstStyle>
          <a:p>
            <a:pPr lvl="0"/>
            <a:r>
              <a:rPr lang="en-GB"/>
              <a:t>Click to add text</a:t>
            </a:r>
          </a:p>
          <a:p>
            <a:pPr lvl="2"/>
            <a:endParaRPr lang="en-US"/>
          </a:p>
        </p:txBody>
      </p:sp>
      <p:sp>
        <p:nvSpPr>
          <p:cNvPr id="8" name="Title 1">
            <a:extLst>
              <a:ext uri="{FF2B5EF4-FFF2-40B4-BE49-F238E27FC236}">
                <a16:creationId xmlns:a16="http://schemas.microsoft.com/office/drawing/2014/main" id="{F2C97A8C-E135-BF9B-BE6E-6A9E04AC16FC}"/>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9" name="Freeform 286">
            <a:extLst>
              <a:ext uri="{FF2B5EF4-FFF2-40B4-BE49-F238E27FC236}">
                <a16:creationId xmlns:a16="http://schemas.microsoft.com/office/drawing/2014/main" id="{CF03986A-714F-4FB4-DACA-0D21EA174B06}"/>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5B315555-5BC5-A599-82E8-C870AFCFE66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930357665"/>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xt + Graphics 10">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DDB9AB5-3BA2-29FE-8942-E717014C77C2}"/>
              </a:ext>
            </a:extLst>
          </p:cNvPr>
          <p:cNvSpPr/>
          <p:nvPr userDrawn="1"/>
        </p:nvSpPr>
        <p:spPr>
          <a:xfrm>
            <a:off x="6073440" y="0"/>
            <a:ext cx="61185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6" name="Text Placeholder 7">
            <a:extLst>
              <a:ext uri="{FF2B5EF4-FFF2-40B4-BE49-F238E27FC236}">
                <a16:creationId xmlns:a16="http://schemas.microsoft.com/office/drawing/2014/main" id="{B2CE4F43-F8FA-DA19-F1CE-43293BFE2869}"/>
              </a:ext>
            </a:extLst>
          </p:cNvPr>
          <p:cNvSpPr>
            <a:spLocks noGrp="1"/>
          </p:cNvSpPr>
          <p:nvPr>
            <p:ph idx="1" hasCustomPrompt="1"/>
          </p:nvPr>
        </p:nvSpPr>
        <p:spPr>
          <a:xfrm>
            <a:off x="1097567" y="1493947"/>
            <a:ext cx="9392066" cy="5098442"/>
          </a:xfrm>
          <a:prstGeom prst="rect">
            <a:avLst/>
          </a:prstGeom>
        </p:spPr>
        <p:txBody>
          <a:bodyPr vert="horz" lIns="91440" tIns="45720" rIns="91440" bIns="45720" rtlCol="0">
            <a:normAutofit/>
          </a:bodyPr>
          <a:lstStyle>
            <a:lvl1pPr>
              <a:lnSpc>
                <a:spcPts val="1740"/>
              </a:lnSpc>
              <a:defRPr>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add</a:t>
            </a:r>
            <a:endParaRPr lang="en-US"/>
          </a:p>
        </p:txBody>
      </p:sp>
      <p:sp>
        <p:nvSpPr>
          <p:cNvPr id="8" name="Title 1">
            <a:extLst>
              <a:ext uri="{FF2B5EF4-FFF2-40B4-BE49-F238E27FC236}">
                <a16:creationId xmlns:a16="http://schemas.microsoft.com/office/drawing/2014/main" id="{F2C97A8C-E135-BF9B-BE6E-6A9E04AC16FC}"/>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9" name="Freeform 286">
            <a:extLst>
              <a:ext uri="{FF2B5EF4-FFF2-40B4-BE49-F238E27FC236}">
                <a16:creationId xmlns:a16="http://schemas.microsoft.com/office/drawing/2014/main" id="{CF03986A-714F-4FB4-DACA-0D21EA174B06}"/>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5B315555-5BC5-A599-82E8-C870AFCFE66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400666695"/>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Graphics 1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DDB9AB5-3BA2-29FE-8942-E717014C77C2}"/>
              </a:ext>
            </a:extLst>
          </p:cNvPr>
          <p:cNvSpPr/>
          <p:nvPr userDrawn="1"/>
        </p:nvSpPr>
        <p:spPr>
          <a:xfrm>
            <a:off x="6073440" y="0"/>
            <a:ext cx="61185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Freeform 5">
            <a:extLst>
              <a:ext uri="{FF2B5EF4-FFF2-40B4-BE49-F238E27FC236}">
                <a16:creationId xmlns:a16="http://schemas.microsoft.com/office/drawing/2014/main" id="{C5E26FC1-BE99-2D69-3298-F9198DDB6A24}"/>
              </a:ext>
            </a:extLst>
          </p:cNvPr>
          <p:cNvSpPr>
            <a:spLocks/>
          </p:cNvSpPr>
          <p:nvPr userDrawn="1"/>
        </p:nvSpPr>
        <p:spPr bwMode="auto">
          <a:xfrm>
            <a:off x="4894528" y="1308717"/>
            <a:ext cx="2356045" cy="4949069"/>
          </a:xfrm>
          <a:custGeom>
            <a:avLst/>
            <a:gdLst>
              <a:gd name="T0" fmla="*/ 448 w 671"/>
              <a:gd name="T1" fmla="*/ 9 h 1413"/>
              <a:gd name="T2" fmla="*/ 118 w 671"/>
              <a:gd name="T3" fmla="*/ 9 h 1413"/>
              <a:gd name="T4" fmla="*/ 6 w 671"/>
              <a:gd name="T5" fmla="*/ 121 h 1413"/>
              <a:gd name="T6" fmla="*/ 6 w 671"/>
              <a:gd name="T7" fmla="*/ 196 h 1413"/>
              <a:gd name="T8" fmla="*/ 0 w 671"/>
              <a:gd name="T9" fmla="*/ 196 h 1413"/>
              <a:gd name="T10" fmla="*/ 0 w 671"/>
              <a:gd name="T11" fmla="*/ 258 h 1413"/>
              <a:gd name="T12" fmla="*/ 6 w 671"/>
              <a:gd name="T13" fmla="*/ 258 h 1413"/>
              <a:gd name="T14" fmla="*/ 6 w 671"/>
              <a:gd name="T15" fmla="*/ 289 h 1413"/>
              <a:gd name="T16" fmla="*/ 0 w 671"/>
              <a:gd name="T17" fmla="*/ 289 h 1413"/>
              <a:gd name="T18" fmla="*/ 0 w 671"/>
              <a:gd name="T19" fmla="*/ 351 h 1413"/>
              <a:gd name="T20" fmla="*/ 6 w 671"/>
              <a:gd name="T21" fmla="*/ 351 h 1413"/>
              <a:gd name="T22" fmla="*/ 6 w 671"/>
              <a:gd name="T23" fmla="*/ 382 h 1413"/>
              <a:gd name="T24" fmla="*/ 0 w 671"/>
              <a:gd name="T25" fmla="*/ 382 h 1413"/>
              <a:gd name="T26" fmla="*/ 0 w 671"/>
              <a:gd name="T27" fmla="*/ 444 h 1413"/>
              <a:gd name="T28" fmla="*/ 6 w 671"/>
              <a:gd name="T29" fmla="*/ 444 h 1413"/>
              <a:gd name="T30" fmla="*/ 6 w 671"/>
              <a:gd name="T31" fmla="*/ 1301 h 1413"/>
              <a:gd name="T32" fmla="*/ 118 w 671"/>
              <a:gd name="T33" fmla="*/ 1413 h 1413"/>
              <a:gd name="T34" fmla="*/ 559 w 671"/>
              <a:gd name="T35" fmla="*/ 1413 h 1413"/>
              <a:gd name="T36" fmla="*/ 671 w 671"/>
              <a:gd name="T37" fmla="*/ 1301 h 1413"/>
              <a:gd name="T38" fmla="*/ 671 w 671"/>
              <a:gd name="T39" fmla="*/ 121 h 1413"/>
              <a:gd name="T40" fmla="*/ 559 w 671"/>
              <a:gd name="T41" fmla="*/ 9 h 1413"/>
              <a:gd name="T42" fmla="*/ 546 w 671"/>
              <a:gd name="T43" fmla="*/ 9 h 1413"/>
              <a:gd name="T44" fmla="*/ 546 w 671"/>
              <a:gd name="T45" fmla="*/ 4 h 1413"/>
              <a:gd name="T46" fmla="*/ 542 w 671"/>
              <a:gd name="T47" fmla="*/ 0 h 1413"/>
              <a:gd name="T48" fmla="*/ 452 w 671"/>
              <a:gd name="T49" fmla="*/ 0 h 1413"/>
              <a:gd name="T50" fmla="*/ 448 w 671"/>
              <a:gd name="T51" fmla="*/ 4 h 1413"/>
              <a:gd name="T52" fmla="*/ 448 w 671"/>
              <a:gd name="T53" fmla="*/ 9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1" h="1413">
                <a:moveTo>
                  <a:pt x="448" y="9"/>
                </a:moveTo>
                <a:cubicBezTo>
                  <a:pt x="118" y="9"/>
                  <a:pt x="118" y="9"/>
                  <a:pt x="118" y="9"/>
                </a:cubicBezTo>
                <a:cubicBezTo>
                  <a:pt x="56" y="9"/>
                  <a:pt x="6" y="59"/>
                  <a:pt x="6" y="121"/>
                </a:cubicBezTo>
                <a:cubicBezTo>
                  <a:pt x="6" y="196"/>
                  <a:pt x="6" y="196"/>
                  <a:pt x="6" y="196"/>
                </a:cubicBezTo>
                <a:cubicBezTo>
                  <a:pt x="0" y="196"/>
                  <a:pt x="0" y="196"/>
                  <a:pt x="0" y="196"/>
                </a:cubicBezTo>
                <a:cubicBezTo>
                  <a:pt x="0" y="258"/>
                  <a:pt x="0" y="258"/>
                  <a:pt x="0" y="258"/>
                </a:cubicBezTo>
                <a:cubicBezTo>
                  <a:pt x="6" y="258"/>
                  <a:pt x="6" y="258"/>
                  <a:pt x="6" y="258"/>
                </a:cubicBezTo>
                <a:cubicBezTo>
                  <a:pt x="6" y="289"/>
                  <a:pt x="6" y="289"/>
                  <a:pt x="6" y="289"/>
                </a:cubicBezTo>
                <a:cubicBezTo>
                  <a:pt x="0" y="289"/>
                  <a:pt x="0" y="289"/>
                  <a:pt x="0" y="289"/>
                </a:cubicBezTo>
                <a:cubicBezTo>
                  <a:pt x="0" y="351"/>
                  <a:pt x="0" y="351"/>
                  <a:pt x="0" y="351"/>
                </a:cubicBezTo>
                <a:cubicBezTo>
                  <a:pt x="6" y="351"/>
                  <a:pt x="6" y="351"/>
                  <a:pt x="6" y="351"/>
                </a:cubicBezTo>
                <a:cubicBezTo>
                  <a:pt x="6" y="382"/>
                  <a:pt x="6" y="382"/>
                  <a:pt x="6" y="382"/>
                </a:cubicBezTo>
                <a:cubicBezTo>
                  <a:pt x="0" y="382"/>
                  <a:pt x="0" y="382"/>
                  <a:pt x="0" y="382"/>
                </a:cubicBezTo>
                <a:cubicBezTo>
                  <a:pt x="0" y="444"/>
                  <a:pt x="0" y="444"/>
                  <a:pt x="0" y="444"/>
                </a:cubicBezTo>
                <a:cubicBezTo>
                  <a:pt x="6" y="444"/>
                  <a:pt x="6" y="444"/>
                  <a:pt x="6" y="444"/>
                </a:cubicBezTo>
                <a:cubicBezTo>
                  <a:pt x="6" y="1301"/>
                  <a:pt x="6" y="1301"/>
                  <a:pt x="6" y="1301"/>
                </a:cubicBezTo>
                <a:cubicBezTo>
                  <a:pt x="6" y="1363"/>
                  <a:pt x="56" y="1413"/>
                  <a:pt x="118" y="1413"/>
                </a:cubicBezTo>
                <a:cubicBezTo>
                  <a:pt x="559" y="1413"/>
                  <a:pt x="559" y="1413"/>
                  <a:pt x="559" y="1413"/>
                </a:cubicBezTo>
                <a:cubicBezTo>
                  <a:pt x="620" y="1413"/>
                  <a:pt x="671" y="1363"/>
                  <a:pt x="671" y="1301"/>
                </a:cubicBezTo>
                <a:cubicBezTo>
                  <a:pt x="671" y="121"/>
                  <a:pt x="671" y="121"/>
                  <a:pt x="671" y="121"/>
                </a:cubicBezTo>
                <a:cubicBezTo>
                  <a:pt x="671" y="59"/>
                  <a:pt x="620" y="9"/>
                  <a:pt x="559" y="9"/>
                </a:cubicBezTo>
                <a:cubicBezTo>
                  <a:pt x="546" y="9"/>
                  <a:pt x="546" y="9"/>
                  <a:pt x="546" y="9"/>
                </a:cubicBezTo>
                <a:cubicBezTo>
                  <a:pt x="546" y="4"/>
                  <a:pt x="546" y="4"/>
                  <a:pt x="546" y="4"/>
                </a:cubicBezTo>
                <a:cubicBezTo>
                  <a:pt x="546" y="2"/>
                  <a:pt x="545" y="0"/>
                  <a:pt x="542" y="0"/>
                </a:cubicBezTo>
                <a:cubicBezTo>
                  <a:pt x="452" y="0"/>
                  <a:pt x="452" y="0"/>
                  <a:pt x="452" y="0"/>
                </a:cubicBezTo>
                <a:cubicBezTo>
                  <a:pt x="450" y="0"/>
                  <a:pt x="448" y="2"/>
                  <a:pt x="448" y="4"/>
                </a:cubicBezTo>
                <a:lnTo>
                  <a:pt x="448"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43" name="Text Placeholder 42">
            <a:extLst>
              <a:ext uri="{FF2B5EF4-FFF2-40B4-BE49-F238E27FC236}">
                <a16:creationId xmlns:a16="http://schemas.microsoft.com/office/drawing/2014/main" id="{13F28E87-E924-207F-ACA0-67128306C7A3}"/>
              </a:ext>
            </a:extLst>
          </p:cNvPr>
          <p:cNvSpPr>
            <a:spLocks noGrp="1"/>
          </p:cNvSpPr>
          <p:nvPr>
            <p:ph type="body" sz="quarter" idx="23" hasCustomPrompt="1"/>
          </p:nvPr>
        </p:nvSpPr>
        <p:spPr>
          <a:xfrm>
            <a:off x="2011682" y="2992059"/>
            <a:ext cx="2625962" cy="2714270"/>
          </a:xfrm>
          <a:prstGeom prst="rect">
            <a:avLst/>
          </a:prstGeom>
        </p:spPr>
        <p:txBody>
          <a:bodyPr>
            <a:normAutofit/>
          </a:bodyPr>
          <a:lstStyle>
            <a:lvl1pPr algn="r">
              <a:defRPr sz="1400">
                <a:latin typeface="+mn-lt"/>
              </a:defRPr>
            </a:lvl1pPr>
            <a:lvl2pPr marL="609494" indent="0">
              <a:buNone/>
              <a:defRPr/>
            </a:lvl2pPr>
            <a:lvl3pPr>
              <a:defRPr sz="1400"/>
            </a:lvl3pPr>
          </a:lstStyle>
          <a:p>
            <a:pPr lvl="0"/>
            <a:r>
              <a:rPr lang="en-GB"/>
              <a:t>Click to add text</a:t>
            </a:r>
          </a:p>
          <a:p>
            <a:pPr lvl="2"/>
            <a:endParaRPr lang="en-US"/>
          </a:p>
        </p:txBody>
      </p:sp>
      <p:sp>
        <p:nvSpPr>
          <p:cNvPr id="7" name="Freeform 439">
            <a:extLst>
              <a:ext uri="{FF2B5EF4-FFF2-40B4-BE49-F238E27FC236}">
                <a16:creationId xmlns:a16="http://schemas.microsoft.com/office/drawing/2014/main" id="{28DB86D4-A49F-97BD-29C7-85BFC648BA74}"/>
              </a:ext>
            </a:extLst>
          </p:cNvPr>
          <p:cNvSpPr>
            <a:spLocks noEditPoints="1"/>
          </p:cNvSpPr>
          <p:nvPr userDrawn="1"/>
        </p:nvSpPr>
        <p:spPr bwMode="auto">
          <a:xfrm>
            <a:off x="7720472" y="1308146"/>
            <a:ext cx="2534049" cy="4949070"/>
          </a:xfrm>
          <a:custGeom>
            <a:avLst/>
            <a:gdLst>
              <a:gd name="T0" fmla="*/ 399 w 799"/>
              <a:gd name="T1" fmla="*/ 243 h 1563"/>
              <a:gd name="T2" fmla="*/ 400 w 799"/>
              <a:gd name="T3" fmla="*/ 382 h 1563"/>
              <a:gd name="T4" fmla="*/ 399 w 799"/>
              <a:gd name="T5" fmla="*/ 382 h 1563"/>
              <a:gd name="T6" fmla="*/ 399 w 799"/>
              <a:gd name="T7" fmla="*/ 243 h 1563"/>
              <a:gd name="T8" fmla="*/ 792 w 799"/>
              <a:gd name="T9" fmla="*/ 200 h 1563"/>
              <a:gd name="T10" fmla="*/ 792 w 799"/>
              <a:gd name="T11" fmla="*/ 89 h 1563"/>
              <a:gd name="T12" fmla="*/ 684 w 799"/>
              <a:gd name="T13" fmla="*/ 14 h 1563"/>
              <a:gd name="T14" fmla="*/ 399 w 799"/>
              <a:gd name="T15" fmla="*/ 0 h 1563"/>
              <a:gd name="T16" fmla="*/ 399 w 799"/>
              <a:gd name="T17" fmla="*/ 0 h 1563"/>
              <a:gd name="T18" fmla="*/ 399 w 799"/>
              <a:gd name="T19" fmla="*/ 0 h 1563"/>
              <a:gd name="T20" fmla="*/ 116 w 799"/>
              <a:gd name="T21" fmla="*/ 14 h 1563"/>
              <a:gd name="T22" fmla="*/ 7 w 799"/>
              <a:gd name="T23" fmla="*/ 89 h 1563"/>
              <a:gd name="T24" fmla="*/ 7 w 799"/>
              <a:gd name="T25" fmla="*/ 305 h 1563"/>
              <a:gd name="T26" fmla="*/ 5 w 799"/>
              <a:gd name="T27" fmla="*/ 305 h 1563"/>
              <a:gd name="T28" fmla="*/ 4 w 799"/>
              <a:gd name="T29" fmla="*/ 305 h 1563"/>
              <a:gd name="T30" fmla="*/ 0 w 799"/>
              <a:gd name="T31" fmla="*/ 309 h 1563"/>
              <a:gd name="T32" fmla="*/ 0 w 799"/>
              <a:gd name="T33" fmla="*/ 547 h 1563"/>
              <a:gd name="T34" fmla="*/ 4 w 799"/>
              <a:gd name="T35" fmla="*/ 551 h 1563"/>
              <a:gd name="T36" fmla="*/ 5 w 799"/>
              <a:gd name="T37" fmla="*/ 551 h 1563"/>
              <a:gd name="T38" fmla="*/ 7 w 799"/>
              <a:gd name="T39" fmla="*/ 551 h 1563"/>
              <a:gd name="T40" fmla="*/ 7 w 799"/>
              <a:gd name="T41" fmla="*/ 1106 h 1563"/>
              <a:gd name="T42" fmla="*/ 7 w 799"/>
              <a:gd name="T43" fmla="*/ 1112 h 1563"/>
              <a:gd name="T44" fmla="*/ 7 w 799"/>
              <a:gd name="T45" fmla="*/ 1475 h 1563"/>
              <a:gd name="T46" fmla="*/ 116 w 799"/>
              <a:gd name="T47" fmla="*/ 1550 h 1563"/>
              <a:gd name="T48" fmla="*/ 399 w 799"/>
              <a:gd name="T49" fmla="*/ 1563 h 1563"/>
              <a:gd name="T50" fmla="*/ 399 w 799"/>
              <a:gd name="T51" fmla="*/ 1563 h 1563"/>
              <a:gd name="T52" fmla="*/ 684 w 799"/>
              <a:gd name="T53" fmla="*/ 1550 h 1563"/>
              <a:gd name="T54" fmla="*/ 792 w 799"/>
              <a:gd name="T55" fmla="*/ 1475 h 1563"/>
              <a:gd name="T56" fmla="*/ 792 w 799"/>
              <a:gd name="T57" fmla="*/ 1112 h 1563"/>
              <a:gd name="T58" fmla="*/ 792 w 799"/>
              <a:gd name="T59" fmla="*/ 1112 h 1563"/>
              <a:gd name="T60" fmla="*/ 792 w 799"/>
              <a:gd name="T61" fmla="*/ 1106 h 1563"/>
              <a:gd name="T62" fmla="*/ 792 w 799"/>
              <a:gd name="T63" fmla="*/ 458 h 1563"/>
              <a:gd name="T64" fmla="*/ 792 w 799"/>
              <a:gd name="T65" fmla="*/ 382 h 1563"/>
              <a:gd name="T66" fmla="*/ 792 w 799"/>
              <a:gd name="T67" fmla="*/ 382 h 1563"/>
              <a:gd name="T68" fmla="*/ 792 w 799"/>
              <a:gd name="T69" fmla="*/ 300 h 1563"/>
              <a:gd name="T70" fmla="*/ 794 w 799"/>
              <a:gd name="T71" fmla="*/ 301 h 1563"/>
              <a:gd name="T72" fmla="*/ 795 w 799"/>
              <a:gd name="T73" fmla="*/ 301 h 1563"/>
              <a:gd name="T74" fmla="*/ 799 w 799"/>
              <a:gd name="T75" fmla="*/ 297 h 1563"/>
              <a:gd name="T76" fmla="*/ 799 w 799"/>
              <a:gd name="T77" fmla="*/ 204 h 1563"/>
              <a:gd name="T78" fmla="*/ 795 w 799"/>
              <a:gd name="T79" fmla="*/ 200 h 1563"/>
              <a:gd name="T80" fmla="*/ 794 w 799"/>
              <a:gd name="T81" fmla="*/ 200 h 1563"/>
              <a:gd name="T82" fmla="*/ 792 w 799"/>
              <a:gd name="T83" fmla="*/ 20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9" h="1563">
                <a:moveTo>
                  <a:pt x="399" y="243"/>
                </a:moveTo>
                <a:cubicBezTo>
                  <a:pt x="400" y="382"/>
                  <a:pt x="400" y="382"/>
                  <a:pt x="400" y="382"/>
                </a:cubicBezTo>
                <a:cubicBezTo>
                  <a:pt x="399" y="382"/>
                  <a:pt x="399" y="382"/>
                  <a:pt x="399" y="382"/>
                </a:cubicBezTo>
                <a:lnTo>
                  <a:pt x="399" y="243"/>
                </a:lnTo>
                <a:close/>
                <a:moveTo>
                  <a:pt x="792" y="200"/>
                </a:moveTo>
                <a:cubicBezTo>
                  <a:pt x="792" y="147"/>
                  <a:pt x="792" y="103"/>
                  <a:pt x="792" y="89"/>
                </a:cubicBezTo>
                <a:cubicBezTo>
                  <a:pt x="792" y="46"/>
                  <a:pt x="787" y="25"/>
                  <a:pt x="684" y="14"/>
                </a:cubicBezTo>
                <a:cubicBezTo>
                  <a:pt x="585" y="3"/>
                  <a:pt x="415" y="1"/>
                  <a:pt x="399" y="0"/>
                </a:cubicBezTo>
                <a:cubicBezTo>
                  <a:pt x="399" y="0"/>
                  <a:pt x="399" y="0"/>
                  <a:pt x="399" y="0"/>
                </a:cubicBezTo>
                <a:cubicBezTo>
                  <a:pt x="399" y="0"/>
                  <a:pt x="399" y="0"/>
                  <a:pt x="399" y="0"/>
                </a:cubicBezTo>
                <a:cubicBezTo>
                  <a:pt x="399" y="0"/>
                  <a:pt x="219" y="2"/>
                  <a:pt x="116" y="14"/>
                </a:cubicBezTo>
                <a:cubicBezTo>
                  <a:pt x="12" y="25"/>
                  <a:pt x="7" y="46"/>
                  <a:pt x="7" y="89"/>
                </a:cubicBezTo>
                <a:cubicBezTo>
                  <a:pt x="7" y="111"/>
                  <a:pt x="7" y="214"/>
                  <a:pt x="7" y="305"/>
                </a:cubicBezTo>
                <a:cubicBezTo>
                  <a:pt x="7" y="305"/>
                  <a:pt x="6" y="305"/>
                  <a:pt x="5" y="305"/>
                </a:cubicBezTo>
                <a:cubicBezTo>
                  <a:pt x="4" y="305"/>
                  <a:pt x="4" y="305"/>
                  <a:pt x="4" y="305"/>
                </a:cubicBezTo>
                <a:cubicBezTo>
                  <a:pt x="2" y="305"/>
                  <a:pt x="0" y="307"/>
                  <a:pt x="0" y="309"/>
                </a:cubicBezTo>
                <a:cubicBezTo>
                  <a:pt x="0" y="547"/>
                  <a:pt x="0" y="547"/>
                  <a:pt x="0" y="547"/>
                </a:cubicBezTo>
                <a:cubicBezTo>
                  <a:pt x="0" y="550"/>
                  <a:pt x="2" y="551"/>
                  <a:pt x="4" y="551"/>
                </a:cubicBezTo>
                <a:cubicBezTo>
                  <a:pt x="5" y="551"/>
                  <a:pt x="5" y="551"/>
                  <a:pt x="5" y="551"/>
                </a:cubicBezTo>
                <a:cubicBezTo>
                  <a:pt x="6" y="551"/>
                  <a:pt x="7" y="551"/>
                  <a:pt x="7" y="551"/>
                </a:cubicBezTo>
                <a:cubicBezTo>
                  <a:pt x="7" y="1106"/>
                  <a:pt x="7" y="1106"/>
                  <a:pt x="7" y="1106"/>
                </a:cubicBezTo>
                <a:cubicBezTo>
                  <a:pt x="7" y="1112"/>
                  <a:pt x="7" y="1112"/>
                  <a:pt x="7" y="1112"/>
                </a:cubicBezTo>
                <a:cubicBezTo>
                  <a:pt x="7" y="1158"/>
                  <a:pt x="7" y="1435"/>
                  <a:pt x="7" y="1475"/>
                </a:cubicBezTo>
                <a:cubicBezTo>
                  <a:pt x="7" y="1518"/>
                  <a:pt x="12" y="1538"/>
                  <a:pt x="116" y="1550"/>
                </a:cubicBezTo>
                <a:cubicBezTo>
                  <a:pt x="219" y="1561"/>
                  <a:pt x="399" y="1563"/>
                  <a:pt x="399" y="1563"/>
                </a:cubicBezTo>
                <a:cubicBezTo>
                  <a:pt x="399" y="1563"/>
                  <a:pt x="399" y="1563"/>
                  <a:pt x="399" y="1563"/>
                </a:cubicBezTo>
                <a:cubicBezTo>
                  <a:pt x="399" y="1563"/>
                  <a:pt x="580" y="1561"/>
                  <a:pt x="684" y="1550"/>
                </a:cubicBezTo>
                <a:cubicBezTo>
                  <a:pt x="787" y="1538"/>
                  <a:pt x="792" y="1518"/>
                  <a:pt x="792" y="1475"/>
                </a:cubicBezTo>
                <a:cubicBezTo>
                  <a:pt x="792" y="1436"/>
                  <a:pt x="792" y="1158"/>
                  <a:pt x="792" y="1112"/>
                </a:cubicBezTo>
                <a:cubicBezTo>
                  <a:pt x="792" y="1112"/>
                  <a:pt x="792" y="1112"/>
                  <a:pt x="792" y="1112"/>
                </a:cubicBezTo>
                <a:cubicBezTo>
                  <a:pt x="792" y="1106"/>
                  <a:pt x="792" y="1106"/>
                  <a:pt x="792" y="1106"/>
                </a:cubicBezTo>
                <a:cubicBezTo>
                  <a:pt x="792" y="458"/>
                  <a:pt x="792" y="458"/>
                  <a:pt x="792" y="458"/>
                </a:cubicBezTo>
                <a:cubicBezTo>
                  <a:pt x="792" y="382"/>
                  <a:pt x="792" y="382"/>
                  <a:pt x="792" y="382"/>
                </a:cubicBezTo>
                <a:cubicBezTo>
                  <a:pt x="792" y="382"/>
                  <a:pt x="792" y="382"/>
                  <a:pt x="792" y="382"/>
                </a:cubicBezTo>
                <a:cubicBezTo>
                  <a:pt x="792" y="358"/>
                  <a:pt x="792" y="329"/>
                  <a:pt x="792" y="300"/>
                </a:cubicBezTo>
                <a:cubicBezTo>
                  <a:pt x="792" y="301"/>
                  <a:pt x="793" y="301"/>
                  <a:pt x="794" y="301"/>
                </a:cubicBezTo>
                <a:cubicBezTo>
                  <a:pt x="795" y="301"/>
                  <a:pt x="795" y="301"/>
                  <a:pt x="795" y="301"/>
                </a:cubicBezTo>
                <a:cubicBezTo>
                  <a:pt x="797" y="301"/>
                  <a:pt x="799" y="299"/>
                  <a:pt x="799" y="297"/>
                </a:cubicBezTo>
                <a:cubicBezTo>
                  <a:pt x="799" y="204"/>
                  <a:pt x="799" y="204"/>
                  <a:pt x="799" y="204"/>
                </a:cubicBezTo>
                <a:cubicBezTo>
                  <a:pt x="799" y="202"/>
                  <a:pt x="797" y="200"/>
                  <a:pt x="795" y="200"/>
                </a:cubicBezTo>
                <a:cubicBezTo>
                  <a:pt x="794" y="200"/>
                  <a:pt x="794" y="200"/>
                  <a:pt x="794" y="200"/>
                </a:cubicBezTo>
                <a:cubicBezTo>
                  <a:pt x="793" y="200"/>
                  <a:pt x="792" y="200"/>
                  <a:pt x="792" y="2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400"/>
          </a:p>
        </p:txBody>
      </p:sp>
      <p:sp>
        <p:nvSpPr>
          <p:cNvPr id="10" name="Picture Placeholder 9">
            <a:extLst>
              <a:ext uri="{FF2B5EF4-FFF2-40B4-BE49-F238E27FC236}">
                <a16:creationId xmlns:a16="http://schemas.microsoft.com/office/drawing/2014/main" id="{739F401E-C2B9-D5A4-0853-A923C6260140}"/>
              </a:ext>
            </a:extLst>
          </p:cNvPr>
          <p:cNvSpPr>
            <a:spLocks noGrp="1"/>
          </p:cNvSpPr>
          <p:nvPr>
            <p:ph type="pic" sz="quarter" idx="24"/>
          </p:nvPr>
        </p:nvSpPr>
        <p:spPr>
          <a:xfrm>
            <a:off x="5048742" y="1654176"/>
            <a:ext cx="2082274" cy="4176712"/>
          </a:xfrm>
          <a:prstGeom prst="rect">
            <a:avLst/>
          </a:prstGeom>
          <a:solidFill>
            <a:schemeClr val="bg1">
              <a:lumMod val="85000"/>
            </a:schemeClr>
          </a:solidFill>
        </p:spPr>
        <p:txBody>
          <a:bodyPr/>
          <a:lstStyle/>
          <a:p>
            <a:r>
              <a:rPr lang="en-US"/>
              <a:t>Click icon to add picture</a:t>
            </a:r>
          </a:p>
        </p:txBody>
      </p:sp>
      <p:sp>
        <p:nvSpPr>
          <p:cNvPr id="11" name="Picture Placeholder 9">
            <a:extLst>
              <a:ext uri="{FF2B5EF4-FFF2-40B4-BE49-F238E27FC236}">
                <a16:creationId xmlns:a16="http://schemas.microsoft.com/office/drawing/2014/main" id="{D36B9396-4747-B579-163B-93083B06B201}"/>
              </a:ext>
            </a:extLst>
          </p:cNvPr>
          <p:cNvSpPr>
            <a:spLocks noGrp="1"/>
          </p:cNvSpPr>
          <p:nvPr>
            <p:ph type="pic" sz="quarter" idx="25"/>
          </p:nvPr>
        </p:nvSpPr>
        <p:spPr>
          <a:xfrm>
            <a:off x="7875805" y="1654176"/>
            <a:ext cx="2253692" cy="4176712"/>
          </a:xfrm>
          <a:prstGeom prst="rect">
            <a:avLst/>
          </a:prstGeom>
          <a:solidFill>
            <a:schemeClr val="bg1">
              <a:lumMod val="8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79B9E25C-6945-10F4-A2B3-38AD8699B5A4}"/>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9" name="Freeform 286">
            <a:extLst>
              <a:ext uri="{FF2B5EF4-FFF2-40B4-BE49-F238E27FC236}">
                <a16:creationId xmlns:a16="http://schemas.microsoft.com/office/drawing/2014/main" id="{D508CA92-4CA8-D95F-2861-86C261B80C3D}"/>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480AF05C-6878-3C88-E36F-2F7937C2153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053314692"/>
      </p:ext>
    </p:extLst>
  </p:cSld>
  <p:clrMapOvr>
    <a:masterClrMapping/>
  </p:clrMapOvr>
  <p:extLst>
    <p:ext uri="{DCECCB84-F9BA-43D5-87BE-67443E8EF086}">
      <p15:sldGuideLst xmlns:p15="http://schemas.microsoft.com/office/powerpoint/2012/main">
        <p15:guide id="1" orient="horz" pos="1071">
          <p15:clr>
            <a:srgbClr val="FBAE40"/>
          </p15:clr>
        </p15:guide>
        <p15:guide id="2" pos="383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Graphics 12">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B3836A55-208B-487F-E211-1D12315335D5}"/>
              </a:ext>
            </a:extLst>
          </p:cNvPr>
          <p:cNvSpPr/>
          <p:nvPr userDrawn="1"/>
        </p:nvSpPr>
        <p:spPr>
          <a:xfrm>
            <a:off x="6384107" y="2308606"/>
            <a:ext cx="4397631" cy="677031"/>
          </a:xfrm>
          <a:prstGeom prst="homePlate">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399"/>
          </a:p>
        </p:txBody>
      </p:sp>
      <p:sp>
        <p:nvSpPr>
          <p:cNvPr id="8" name="Pentagon 7">
            <a:extLst>
              <a:ext uri="{FF2B5EF4-FFF2-40B4-BE49-F238E27FC236}">
                <a16:creationId xmlns:a16="http://schemas.microsoft.com/office/drawing/2014/main" id="{BDC2129E-2A03-FD3B-FF38-55782DF31675}"/>
              </a:ext>
            </a:extLst>
          </p:cNvPr>
          <p:cNvSpPr/>
          <p:nvPr userDrawn="1"/>
        </p:nvSpPr>
        <p:spPr>
          <a:xfrm>
            <a:off x="6370735" y="3172407"/>
            <a:ext cx="3787994" cy="677031"/>
          </a:xfrm>
          <a:prstGeom prst="homePlate">
            <a:avLst/>
          </a:prstGeom>
          <a:no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399"/>
          </a:p>
        </p:txBody>
      </p:sp>
      <p:sp>
        <p:nvSpPr>
          <p:cNvPr id="9" name="Pentagon 8">
            <a:extLst>
              <a:ext uri="{FF2B5EF4-FFF2-40B4-BE49-F238E27FC236}">
                <a16:creationId xmlns:a16="http://schemas.microsoft.com/office/drawing/2014/main" id="{1EA83B7D-4852-D5E3-3FDA-D381A8FFCED0}"/>
              </a:ext>
            </a:extLst>
          </p:cNvPr>
          <p:cNvSpPr/>
          <p:nvPr userDrawn="1"/>
        </p:nvSpPr>
        <p:spPr>
          <a:xfrm>
            <a:off x="6384110" y="4041796"/>
            <a:ext cx="3169164" cy="677031"/>
          </a:xfrm>
          <a:prstGeom prst="homePlate">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399"/>
          </a:p>
        </p:txBody>
      </p:sp>
      <p:sp>
        <p:nvSpPr>
          <p:cNvPr id="13" name="Pentagon 12">
            <a:extLst>
              <a:ext uri="{FF2B5EF4-FFF2-40B4-BE49-F238E27FC236}">
                <a16:creationId xmlns:a16="http://schemas.microsoft.com/office/drawing/2014/main" id="{8DCFC371-CD76-C2CD-8B18-D733082E1A48}"/>
              </a:ext>
            </a:extLst>
          </p:cNvPr>
          <p:cNvSpPr/>
          <p:nvPr userDrawn="1"/>
        </p:nvSpPr>
        <p:spPr>
          <a:xfrm>
            <a:off x="6384106" y="4905597"/>
            <a:ext cx="2506627" cy="677031"/>
          </a:xfrm>
          <a:prstGeom prst="homePlate">
            <a:avLst/>
          </a:prstGeom>
          <a:no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399"/>
          </a:p>
        </p:txBody>
      </p:sp>
      <p:sp>
        <p:nvSpPr>
          <p:cNvPr id="4" name="Freeform 5">
            <a:extLst>
              <a:ext uri="{FF2B5EF4-FFF2-40B4-BE49-F238E27FC236}">
                <a16:creationId xmlns:a16="http://schemas.microsoft.com/office/drawing/2014/main" id="{C5E26FC1-BE99-2D69-3298-F9198DDB6A24}"/>
              </a:ext>
            </a:extLst>
          </p:cNvPr>
          <p:cNvSpPr>
            <a:spLocks/>
          </p:cNvSpPr>
          <p:nvPr userDrawn="1"/>
        </p:nvSpPr>
        <p:spPr bwMode="auto">
          <a:xfrm>
            <a:off x="4159789" y="1166236"/>
            <a:ext cx="2356045" cy="4949069"/>
          </a:xfrm>
          <a:custGeom>
            <a:avLst/>
            <a:gdLst>
              <a:gd name="T0" fmla="*/ 448 w 671"/>
              <a:gd name="T1" fmla="*/ 9 h 1413"/>
              <a:gd name="T2" fmla="*/ 118 w 671"/>
              <a:gd name="T3" fmla="*/ 9 h 1413"/>
              <a:gd name="T4" fmla="*/ 6 w 671"/>
              <a:gd name="T5" fmla="*/ 121 h 1413"/>
              <a:gd name="T6" fmla="*/ 6 w 671"/>
              <a:gd name="T7" fmla="*/ 196 h 1413"/>
              <a:gd name="T8" fmla="*/ 0 w 671"/>
              <a:gd name="T9" fmla="*/ 196 h 1413"/>
              <a:gd name="T10" fmla="*/ 0 w 671"/>
              <a:gd name="T11" fmla="*/ 258 h 1413"/>
              <a:gd name="T12" fmla="*/ 6 w 671"/>
              <a:gd name="T13" fmla="*/ 258 h 1413"/>
              <a:gd name="T14" fmla="*/ 6 w 671"/>
              <a:gd name="T15" fmla="*/ 289 h 1413"/>
              <a:gd name="T16" fmla="*/ 0 w 671"/>
              <a:gd name="T17" fmla="*/ 289 h 1413"/>
              <a:gd name="T18" fmla="*/ 0 w 671"/>
              <a:gd name="T19" fmla="*/ 351 h 1413"/>
              <a:gd name="T20" fmla="*/ 6 w 671"/>
              <a:gd name="T21" fmla="*/ 351 h 1413"/>
              <a:gd name="T22" fmla="*/ 6 w 671"/>
              <a:gd name="T23" fmla="*/ 382 h 1413"/>
              <a:gd name="T24" fmla="*/ 0 w 671"/>
              <a:gd name="T25" fmla="*/ 382 h 1413"/>
              <a:gd name="T26" fmla="*/ 0 w 671"/>
              <a:gd name="T27" fmla="*/ 444 h 1413"/>
              <a:gd name="T28" fmla="*/ 6 w 671"/>
              <a:gd name="T29" fmla="*/ 444 h 1413"/>
              <a:gd name="T30" fmla="*/ 6 w 671"/>
              <a:gd name="T31" fmla="*/ 1301 h 1413"/>
              <a:gd name="T32" fmla="*/ 118 w 671"/>
              <a:gd name="T33" fmla="*/ 1413 h 1413"/>
              <a:gd name="T34" fmla="*/ 559 w 671"/>
              <a:gd name="T35" fmla="*/ 1413 h 1413"/>
              <a:gd name="T36" fmla="*/ 671 w 671"/>
              <a:gd name="T37" fmla="*/ 1301 h 1413"/>
              <a:gd name="T38" fmla="*/ 671 w 671"/>
              <a:gd name="T39" fmla="*/ 121 h 1413"/>
              <a:gd name="T40" fmla="*/ 559 w 671"/>
              <a:gd name="T41" fmla="*/ 9 h 1413"/>
              <a:gd name="T42" fmla="*/ 546 w 671"/>
              <a:gd name="T43" fmla="*/ 9 h 1413"/>
              <a:gd name="T44" fmla="*/ 546 w 671"/>
              <a:gd name="T45" fmla="*/ 4 h 1413"/>
              <a:gd name="T46" fmla="*/ 542 w 671"/>
              <a:gd name="T47" fmla="*/ 0 h 1413"/>
              <a:gd name="T48" fmla="*/ 452 w 671"/>
              <a:gd name="T49" fmla="*/ 0 h 1413"/>
              <a:gd name="T50" fmla="*/ 448 w 671"/>
              <a:gd name="T51" fmla="*/ 4 h 1413"/>
              <a:gd name="T52" fmla="*/ 448 w 671"/>
              <a:gd name="T53" fmla="*/ 9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1" h="1413">
                <a:moveTo>
                  <a:pt x="448" y="9"/>
                </a:moveTo>
                <a:cubicBezTo>
                  <a:pt x="118" y="9"/>
                  <a:pt x="118" y="9"/>
                  <a:pt x="118" y="9"/>
                </a:cubicBezTo>
                <a:cubicBezTo>
                  <a:pt x="56" y="9"/>
                  <a:pt x="6" y="59"/>
                  <a:pt x="6" y="121"/>
                </a:cubicBezTo>
                <a:cubicBezTo>
                  <a:pt x="6" y="196"/>
                  <a:pt x="6" y="196"/>
                  <a:pt x="6" y="196"/>
                </a:cubicBezTo>
                <a:cubicBezTo>
                  <a:pt x="0" y="196"/>
                  <a:pt x="0" y="196"/>
                  <a:pt x="0" y="196"/>
                </a:cubicBezTo>
                <a:cubicBezTo>
                  <a:pt x="0" y="258"/>
                  <a:pt x="0" y="258"/>
                  <a:pt x="0" y="258"/>
                </a:cubicBezTo>
                <a:cubicBezTo>
                  <a:pt x="6" y="258"/>
                  <a:pt x="6" y="258"/>
                  <a:pt x="6" y="258"/>
                </a:cubicBezTo>
                <a:cubicBezTo>
                  <a:pt x="6" y="289"/>
                  <a:pt x="6" y="289"/>
                  <a:pt x="6" y="289"/>
                </a:cubicBezTo>
                <a:cubicBezTo>
                  <a:pt x="0" y="289"/>
                  <a:pt x="0" y="289"/>
                  <a:pt x="0" y="289"/>
                </a:cubicBezTo>
                <a:cubicBezTo>
                  <a:pt x="0" y="351"/>
                  <a:pt x="0" y="351"/>
                  <a:pt x="0" y="351"/>
                </a:cubicBezTo>
                <a:cubicBezTo>
                  <a:pt x="6" y="351"/>
                  <a:pt x="6" y="351"/>
                  <a:pt x="6" y="351"/>
                </a:cubicBezTo>
                <a:cubicBezTo>
                  <a:pt x="6" y="382"/>
                  <a:pt x="6" y="382"/>
                  <a:pt x="6" y="382"/>
                </a:cubicBezTo>
                <a:cubicBezTo>
                  <a:pt x="0" y="382"/>
                  <a:pt x="0" y="382"/>
                  <a:pt x="0" y="382"/>
                </a:cubicBezTo>
                <a:cubicBezTo>
                  <a:pt x="0" y="444"/>
                  <a:pt x="0" y="444"/>
                  <a:pt x="0" y="444"/>
                </a:cubicBezTo>
                <a:cubicBezTo>
                  <a:pt x="6" y="444"/>
                  <a:pt x="6" y="444"/>
                  <a:pt x="6" y="444"/>
                </a:cubicBezTo>
                <a:cubicBezTo>
                  <a:pt x="6" y="1301"/>
                  <a:pt x="6" y="1301"/>
                  <a:pt x="6" y="1301"/>
                </a:cubicBezTo>
                <a:cubicBezTo>
                  <a:pt x="6" y="1363"/>
                  <a:pt x="56" y="1413"/>
                  <a:pt x="118" y="1413"/>
                </a:cubicBezTo>
                <a:cubicBezTo>
                  <a:pt x="559" y="1413"/>
                  <a:pt x="559" y="1413"/>
                  <a:pt x="559" y="1413"/>
                </a:cubicBezTo>
                <a:cubicBezTo>
                  <a:pt x="620" y="1413"/>
                  <a:pt x="671" y="1363"/>
                  <a:pt x="671" y="1301"/>
                </a:cubicBezTo>
                <a:cubicBezTo>
                  <a:pt x="671" y="121"/>
                  <a:pt x="671" y="121"/>
                  <a:pt x="671" y="121"/>
                </a:cubicBezTo>
                <a:cubicBezTo>
                  <a:pt x="671" y="59"/>
                  <a:pt x="620" y="9"/>
                  <a:pt x="559" y="9"/>
                </a:cubicBezTo>
                <a:cubicBezTo>
                  <a:pt x="546" y="9"/>
                  <a:pt x="546" y="9"/>
                  <a:pt x="546" y="9"/>
                </a:cubicBezTo>
                <a:cubicBezTo>
                  <a:pt x="546" y="4"/>
                  <a:pt x="546" y="4"/>
                  <a:pt x="546" y="4"/>
                </a:cubicBezTo>
                <a:cubicBezTo>
                  <a:pt x="546" y="2"/>
                  <a:pt x="545" y="0"/>
                  <a:pt x="542" y="0"/>
                </a:cubicBezTo>
                <a:cubicBezTo>
                  <a:pt x="452" y="0"/>
                  <a:pt x="452" y="0"/>
                  <a:pt x="452" y="0"/>
                </a:cubicBezTo>
                <a:cubicBezTo>
                  <a:pt x="450" y="0"/>
                  <a:pt x="448" y="2"/>
                  <a:pt x="448" y="4"/>
                </a:cubicBezTo>
                <a:lnTo>
                  <a:pt x="448" y="9"/>
                </a:lnTo>
                <a:close/>
              </a:path>
            </a:pathLst>
          </a:custGeom>
          <a:solidFill>
            <a:schemeClr val="tx1"/>
          </a:solidFill>
          <a:ln>
            <a:noFill/>
          </a:ln>
          <a:effectLst>
            <a:outerShdw blurRad="160051" dist="125701"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3" name="Text Placeholder 42">
            <a:extLst>
              <a:ext uri="{FF2B5EF4-FFF2-40B4-BE49-F238E27FC236}">
                <a16:creationId xmlns:a16="http://schemas.microsoft.com/office/drawing/2014/main" id="{13F28E87-E924-207F-ACA0-67128306C7A3}"/>
              </a:ext>
            </a:extLst>
          </p:cNvPr>
          <p:cNvSpPr>
            <a:spLocks noGrp="1"/>
          </p:cNvSpPr>
          <p:nvPr>
            <p:ph type="body" sz="quarter" idx="23" hasCustomPrompt="1"/>
          </p:nvPr>
        </p:nvSpPr>
        <p:spPr>
          <a:xfrm>
            <a:off x="693993" y="3235340"/>
            <a:ext cx="3344247" cy="1670256"/>
          </a:xfrm>
          <a:prstGeom prst="rect">
            <a:avLst/>
          </a:prstGeom>
        </p:spPr>
        <p:txBody>
          <a:bodyPr>
            <a:normAutofit/>
          </a:bodyPr>
          <a:lstStyle>
            <a:lvl1pPr algn="r">
              <a:defRPr sz="1400">
                <a:latin typeface="+mn-lt"/>
              </a:defRPr>
            </a:lvl1pPr>
            <a:lvl2pPr marL="609494" indent="0">
              <a:buNone/>
              <a:defRPr/>
            </a:lvl2pPr>
            <a:lvl3pPr>
              <a:defRPr sz="1400"/>
            </a:lvl3pPr>
          </a:lstStyle>
          <a:p>
            <a:pPr lvl="0"/>
            <a:r>
              <a:rPr lang="en-GB"/>
              <a:t>Click to add text</a:t>
            </a:r>
          </a:p>
          <a:p>
            <a:pPr lvl="2"/>
            <a:endParaRPr lang="en-US"/>
          </a:p>
        </p:txBody>
      </p:sp>
      <p:sp>
        <p:nvSpPr>
          <p:cNvPr id="10" name="Picture Placeholder 9">
            <a:extLst>
              <a:ext uri="{FF2B5EF4-FFF2-40B4-BE49-F238E27FC236}">
                <a16:creationId xmlns:a16="http://schemas.microsoft.com/office/drawing/2014/main" id="{739F401E-C2B9-D5A4-0853-A923C6260140}"/>
              </a:ext>
            </a:extLst>
          </p:cNvPr>
          <p:cNvSpPr>
            <a:spLocks noGrp="1"/>
          </p:cNvSpPr>
          <p:nvPr>
            <p:ph type="pic" sz="quarter" idx="24"/>
          </p:nvPr>
        </p:nvSpPr>
        <p:spPr>
          <a:xfrm>
            <a:off x="4314003" y="1511694"/>
            <a:ext cx="2082274" cy="4176712"/>
          </a:xfrm>
          <a:prstGeom prst="rect">
            <a:avLst/>
          </a:prstGeom>
          <a:solidFill>
            <a:schemeClr val="bg1">
              <a:lumMod val="85000"/>
            </a:schemeClr>
          </a:solidFill>
        </p:spPr>
        <p:txBody>
          <a:bodyPr/>
          <a:lstStyle/>
          <a:p>
            <a:r>
              <a:rPr lang="en-US"/>
              <a:t>Click icon to add picture</a:t>
            </a:r>
          </a:p>
        </p:txBody>
      </p:sp>
      <p:sp>
        <p:nvSpPr>
          <p:cNvPr id="26" name="Text Placeholder 42">
            <a:extLst>
              <a:ext uri="{FF2B5EF4-FFF2-40B4-BE49-F238E27FC236}">
                <a16:creationId xmlns:a16="http://schemas.microsoft.com/office/drawing/2014/main" id="{ADD56803-555C-3FE4-A48A-206F2101EF34}"/>
              </a:ext>
            </a:extLst>
          </p:cNvPr>
          <p:cNvSpPr>
            <a:spLocks noGrp="1"/>
          </p:cNvSpPr>
          <p:nvPr>
            <p:ph type="body" sz="quarter" idx="25" hasCustomPrompt="1"/>
          </p:nvPr>
        </p:nvSpPr>
        <p:spPr>
          <a:xfrm>
            <a:off x="6665158" y="2487312"/>
            <a:ext cx="3344247" cy="353185"/>
          </a:xfrm>
          <a:prstGeom prst="rect">
            <a:avLst/>
          </a:prstGeom>
        </p:spPr>
        <p:txBody>
          <a:bodyPr>
            <a:normAutofit/>
          </a:bodyPr>
          <a:lstStyle>
            <a:lvl1pPr algn="l">
              <a:defRPr sz="1600">
                <a:latin typeface="+mn-lt"/>
              </a:defRPr>
            </a:lvl1pPr>
            <a:lvl2pPr marL="609494" indent="0">
              <a:buNone/>
              <a:defRPr/>
            </a:lvl2pPr>
            <a:lvl3pPr>
              <a:defRPr sz="1600"/>
            </a:lvl3pPr>
          </a:lstStyle>
          <a:p>
            <a:pPr lvl="0"/>
            <a:r>
              <a:rPr lang="en-GB"/>
              <a:t>Click to add text</a:t>
            </a:r>
          </a:p>
          <a:p>
            <a:pPr lvl="2"/>
            <a:endParaRPr lang="en-US"/>
          </a:p>
        </p:txBody>
      </p:sp>
      <p:sp>
        <p:nvSpPr>
          <p:cNvPr id="29" name="Text Placeholder 42">
            <a:extLst>
              <a:ext uri="{FF2B5EF4-FFF2-40B4-BE49-F238E27FC236}">
                <a16:creationId xmlns:a16="http://schemas.microsoft.com/office/drawing/2014/main" id="{5C6C729E-F415-8F1C-6439-96445080CD0F}"/>
              </a:ext>
            </a:extLst>
          </p:cNvPr>
          <p:cNvSpPr>
            <a:spLocks noGrp="1"/>
          </p:cNvSpPr>
          <p:nvPr>
            <p:ph type="body" sz="quarter" idx="26" hasCustomPrompt="1"/>
          </p:nvPr>
        </p:nvSpPr>
        <p:spPr>
          <a:xfrm>
            <a:off x="6665158" y="3340649"/>
            <a:ext cx="3344247" cy="353185"/>
          </a:xfrm>
          <a:prstGeom prst="rect">
            <a:avLst/>
          </a:prstGeom>
        </p:spPr>
        <p:txBody>
          <a:bodyPr>
            <a:normAutofit/>
          </a:bodyPr>
          <a:lstStyle>
            <a:lvl1pPr algn="l">
              <a:defRPr sz="1600">
                <a:latin typeface="+mn-lt"/>
              </a:defRPr>
            </a:lvl1pPr>
            <a:lvl2pPr marL="609494" indent="0">
              <a:buNone/>
              <a:defRPr/>
            </a:lvl2pPr>
            <a:lvl3pPr>
              <a:defRPr sz="1600"/>
            </a:lvl3pPr>
          </a:lstStyle>
          <a:p>
            <a:pPr lvl="0"/>
            <a:r>
              <a:rPr lang="en-GB"/>
              <a:t>Click to add text</a:t>
            </a:r>
          </a:p>
          <a:p>
            <a:pPr lvl="2"/>
            <a:endParaRPr lang="en-US"/>
          </a:p>
        </p:txBody>
      </p:sp>
      <p:sp>
        <p:nvSpPr>
          <p:cNvPr id="30" name="Text Placeholder 42">
            <a:extLst>
              <a:ext uri="{FF2B5EF4-FFF2-40B4-BE49-F238E27FC236}">
                <a16:creationId xmlns:a16="http://schemas.microsoft.com/office/drawing/2014/main" id="{C2623055-1DAA-2499-7541-CE97209C9047}"/>
              </a:ext>
            </a:extLst>
          </p:cNvPr>
          <p:cNvSpPr>
            <a:spLocks noGrp="1"/>
          </p:cNvSpPr>
          <p:nvPr>
            <p:ph type="body" sz="quarter" idx="27" hasCustomPrompt="1"/>
          </p:nvPr>
        </p:nvSpPr>
        <p:spPr>
          <a:xfrm>
            <a:off x="6665158" y="4220502"/>
            <a:ext cx="3344247" cy="353185"/>
          </a:xfrm>
          <a:prstGeom prst="rect">
            <a:avLst/>
          </a:prstGeom>
        </p:spPr>
        <p:txBody>
          <a:bodyPr>
            <a:normAutofit/>
          </a:bodyPr>
          <a:lstStyle>
            <a:lvl1pPr algn="l">
              <a:defRPr sz="1600">
                <a:latin typeface="+mn-lt"/>
              </a:defRPr>
            </a:lvl1pPr>
            <a:lvl2pPr marL="609494" indent="0">
              <a:buNone/>
              <a:defRPr/>
            </a:lvl2pPr>
            <a:lvl3pPr>
              <a:defRPr sz="1600"/>
            </a:lvl3pPr>
          </a:lstStyle>
          <a:p>
            <a:pPr lvl="0"/>
            <a:r>
              <a:rPr lang="en-GB"/>
              <a:t>Click to add text</a:t>
            </a:r>
          </a:p>
          <a:p>
            <a:pPr lvl="2"/>
            <a:endParaRPr lang="en-US"/>
          </a:p>
        </p:txBody>
      </p:sp>
      <p:sp>
        <p:nvSpPr>
          <p:cNvPr id="31" name="Text Placeholder 42">
            <a:extLst>
              <a:ext uri="{FF2B5EF4-FFF2-40B4-BE49-F238E27FC236}">
                <a16:creationId xmlns:a16="http://schemas.microsoft.com/office/drawing/2014/main" id="{199F730F-CE12-4F75-2680-037D2DAB5AF4}"/>
              </a:ext>
            </a:extLst>
          </p:cNvPr>
          <p:cNvSpPr>
            <a:spLocks noGrp="1"/>
          </p:cNvSpPr>
          <p:nvPr>
            <p:ph type="body" sz="quarter" idx="28" hasCustomPrompt="1"/>
          </p:nvPr>
        </p:nvSpPr>
        <p:spPr>
          <a:xfrm>
            <a:off x="6665158" y="5050061"/>
            <a:ext cx="3344247" cy="353185"/>
          </a:xfrm>
          <a:prstGeom prst="rect">
            <a:avLst/>
          </a:prstGeom>
        </p:spPr>
        <p:txBody>
          <a:bodyPr>
            <a:normAutofit/>
          </a:bodyPr>
          <a:lstStyle>
            <a:lvl1pPr algn="l">
              <a:defRPr sz="1600">
                <a:latin typeface="+mn-lt"/>
              </a:defRPr>
            </a:lvl1pPr>
            <a:lvl2pPr marL="609494" indent="0">
              <a:buNone/>
              <a:defRPr/>
            </a:lvl2pPr>
            <a:lvl3pPr>
              <a:defRPr sz="1600"/>
            </a:lvl3pPr>
          </a:lstStyle>
          <a:p>
            <a:pPr lvl="0"/>
            <a:r>
              <a:rPr lang="en-GB"/>
              <a:t>Click to add text</a:t>
            </a:r>
          </a:p>
          <a:p>
            <a:pPr lvl="2"/>
            <a:endParaRPr lang="en-US"/>
          </a:p>
        </p:txBody>
      </p:sp>
      <p:sp>
        <p:nvSpPr>
          <p:cNvPr id="35" name="Text Placeholder 34">
            <a:extLst>
              <a:ext uri="{FF2B5EF4-FFF2-40B4-BE49-F238E27FC236}">
                <a16:creationId xmlns:a16="http://schemas.microsoft.com/office/drawing/2014/main" id="{7337035C-4018-450F-5C4E-A7EC712B3A44}"/>
              </a:ext>
            </a:extLst>
          </p:cNvPr>
          <p:cNvSpPr>
            <a:spLocks noGrp="1"/>
          </p:cNvSpPr>
          <p:nvPr>
            <p:ph type="body" sz="quarter" idx="29" hasCustomPrompt="1"/>
          </p:nvPr>
        </p:nvSpPr>
        <p:spPr>
          <a:xfrm>
            <a:off x="10817172" y="2348337"/>
            <a:ext cx="1296655" cy="854075"/>
          </a:xfrm>
          <a:prstGeom prst="rect">
            <a:avLst/>
          </a:prstGeom>
        </p:spPr>
        <p:txBody>
          <a:bodyPr>
            <a:normAutofit/>
          </a:bodyPr>
          <a:lstStyle>
            <a:lvl1pPr>
              <a:defRPr sz="3200">
                <a:solidFill>
                  <a:schemeClr val="accent2"/>
                </a:solidFill>
              </a:defRPr>
            </a:lvl1pPr>
          </a:lstStyle>
          <a:p>
            <a:pPr lvl="0"/>
            <a:r>
              <a:rPr lang="en-GB"/>
              <a:t>00%</a:t>
            </a:r>
          </a:p>
        </p:txBody>
      </p:sp>
      <p:sp>
        <p:nvSpPr>
          <p:cNvPr id="36" name="Text Placeholder 34">
            <a:extLst>
              <a:ext uri="{FF2B5EF4-FFF2-40B4-BE49-F238E27FC236}">
                <a16:creationId xmlns:a16="http://schemas.microsoft.com/office/drawing/2014/main" id="{809E67C6-5EB7-4F93-25BE-89B271EA8B91}"/>
              </a:ext>
            </a:extLst>
          </p:cNvPr>
          <p:cNvSpPr>
            <a:spLocks noGrp="1"/>
          </p:cNvSpPr>
          <p:nvPr>
            <p:ph type="body" sz="quarter" idx="30" hasCustomPrompt="1"/>
          </p:nvPr>
        </p:nvSpPr>
        <p:spPr>
          <a:xfrm>
            <a:off x="10219298" y="3225030"/>
            <a:ext cx="1296655" cy="854075"/>
          </a:xfrm>
          <a:prstGeom prst="rect">
            <a:avLst/>
          </a:prstGeom>
        </p:spPr>
        <p:txBody>
          <a:bodyPr>
            <a:normAutofit/>
          </a:bodyPr>
          <a:lstStyle>
            <a:lvl1pPr>
              <a:defRPr sz="3200">
                <a:solidFill>
                  <a:schemeClr val="accent3"/>
                </a:solidFill>
              </a:defRPr>
            </a:lvl1pPr>
          </a:lstStyle>
          <a:p>
            <a:pPr lvl="0"/>
            <a:r>
              <a:rPr lang="en-GB"/>
              <a:t>00%</a:t>
            </a:r>
          </a:p>
        </p:txBody>
      </p:sp>
      <p:sp>
        <p:nvSpPr>
          <p:cNvPr id="37" name="Text Placeholder 34">
            <a:extLst>
              <a:ext uri="{FF2B5EF4-FFF2-40B4-BE49-F238E27FC236}">
                <a16:creationId xmlns:a16="http://schemas.microsoft.com/office/drawing/2014/main" id="{D3401A6D-A8E6-DB40-8C87-0867E56CC68C}"/>
              </a:ext>
            </a:extLst>
          </p:cNvPr>
          <p:cNvSpPr>
            <a:spLocks noGrp="1"/>
          </p:cNvSpPr>
          <p:nvPr>
            <p:ph type="body" sz="quarter" idx="31" hasCustomPrompt="1"/>
          </p:nvPr>
        </p:nvSpPr>
        <p:spPr>
          <a:xfrm>
            <a:off x="9640855" y="4092296"/>
            <a:ext cx="1296655" cy="854075"/>
          </a:xfrm>
          <a:prstGeom prst="rect">
            <a:avLst/>
          </a:prstGeom>
        </p:spPr>
        <p:txBody>
          <a:bodyPr>
            <a:normAutofit/>
          </a:bodyPr>
          <a:lstStyle>
            <a:lvl1pPr>
              <a:defRPr sz="3200">
                <a:solidFill>
                  <a:schemeClr val="accent4"/>
                </a:solidFill>
              </a:defRPr>
            </a:lvl1pPr>
          </a:lstStyle>
          <a:p>
            <a:pPr lvl="0"/>
            <a:r>
              <a:rPr lang="en-GB"/>
              <a:t>00%</a:t>
            </a:r>
          </a:p>
        </p:txBody>
      </p:sp>
      <p:sp>
        <p:nvSpPr>
          <p:cNvPr id="38" name="Text Placeholder 34">
            <a:extLst>
              <a:ext uri="{FF2B5EF4-FFF2-40B4-BE49-F238E27FC236}">
                <a16:creationId xmlns:a16="http://schemas.microsoft.com/office/drawing/2014/main" id="{25791E49-3B7E-3DD5-5B99-EC19BDF09E7B}"/>
              </a:ext>
            </a:extLst>
          </p:cNvPr>
          <p:cNvSpPr>
            <a:spLocks noGrp="1"/>
          </p:cNvSpPr>
          <p:nvPr>
            <p:ph type="body" sz="quarter" idx="32" hasCustomPrompt="1"/>
          </p:nvPr>
        </p:nvSpPr>
        <p:spPr>
          <a:xfrm>
            <a:off x="8944057" y="4959562"/>
            <a:ext cx="1296655" cy="854075"/>
          </a:xfrm>
          <a:prstGeom prst="rect">
            <a:avLst/>
          </a:prstGeom>
        </p:spPr>
        <p:txBody>
          <a:bodyPr>
            <a:normAutofit/>
          </a:bodyPr>
          <a:lstStyle>
            <a:lvl1pPr>
              <a:defRPr sz="3200">
                <a:solidFill>
                  <a:schemeClr val="accent5"/>
                </a:solidFill>
              </a:defRPr>
            </a:lvl1pPr>
          </a:lstStyle>
          <a:p>
            <a:pPr lvl="0"/>
            <a:r>
              <a:rPr lang="en-GB"/>
              <a:t>00%</a:t>
            </a:r>
          </a:p>
        </p:txBody>
      </p:sp>
      <p:sp>
        <p:nvSpPr>
          <p:cNvPr id="11" name="Slide Number Placeholder 4">
            <a:extLst>
              <a:ext uri="{FF2B5EF4-FFF2-40B4-BE49-F238E27FC236}">
                <a16:creationId xmlns:a16="http://schemas.microsoft.com/office/drawing/2014/main" id="{D5F4D056-4E7E-6CDA-CB61-2F95B3D1EA17}"/>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14" name="Title 1">
            <a:extLst>
              <a:ext uri="{FF2B5EF4-FFF2-40B4-BE49-F238E27FC236}">
                <a16:creationId xmlns:a16="http://schemas.microsoft.com/office/drawing/2014/main" id="{4983ADFF-0CBD-3DBE-4BF4-0CE6DD09BC5F}"/>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5" name="Freeform 286">
            <a:extLst>
              <a:ext uri="{FF2B5EF4-FFF2-40B4-BE49-F238E27FC236}">
                <a16:creationId xmlns:a16="http://schemas.microsoft.com/office/drawing/2014/main" id="{6C1A2A1A-2D94-7672-86C0-8C6623B7B0BE}"/>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E04714C1-EF3F-6996-C3ED-749DA12AD2D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41395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 calcmode="lin" valueType="num">
                                      <p:cBhvr additive="base">
                                        <p:cTn id="12" dur="500"/>
                                        <p:tgtEl>
                                          <p:spTgt spid="2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6">
                                            <p:txEl>
                                              <p:pRg st="0" end="0"/>
                                            </p:tx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ppt_x</p:attrName>
                                        </p:attrNameLst>
                                      </p:cBhvr>
                                      <p:tavLst>
                                        <p:tav tm="0">
                                          <p:val>
                                            <p:strVal val="#ppt_x-#ppt_w*1.125000"/>
                                          </p:val>
                                        </p:tav>
                                        <p:tav tm="100000">
                                          <p:val>
                                            <p:strVal val="#ppt_x"/>
                                          </p:val>
                                        </p:tav>
                                      </p:tavLst>
                                    </p:anim>
                                    <p:animEffect transition="in" filter="wipe(right)">
                                      <p:cBhvr>
                                        <p:cTn id="17" dur="5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35">
                                            <p:txEl>
                                              <p:pRg st="0" end="0"/>
                                            </p:txEl>
                                          </p:spTgt>
                                        </p:tgtEl>
                                        <p:attrNameLst>
                                          <p:attrName>style.visibility</p:attrName>
                                        </p:attrNameLst>
                                      </p:cBhvr>
                                      <p:to>
                                        <p:strVal val="visible"/>
                                      </p:to>
                                    </p:set>
                                    <p:animEffect transition="in" filter="fade">
                                      <p:cBhvr>
                                        <p:cTn id="20" dur="500"/>
                                        <p:tgtEl>
                                          <p:spTgt spid="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ppt_x</p:attrName>
                                        </p:attrNameLst>
                                      </p:cBhvr>
                                      <p:tavLst>
                                        <p:tav tm="0">
                                          <p:val>
                                            <p:strVal val="#ppt_x-#ppt_w*1.125000"/>
                                          </p:val>
                                        </p:tav>
                                        <p:tav tm="100000">
                                          <p:val>
                                            <p:strVal val="#ppt_x"/>
                                          </p:val>
                                        </p:tav>
                                      </p:tavLst>
                                    </p:anim>
                                    <p:animEffect transition="in" filter="wipe(right)">
                                      <p:cBhvr>
                                        <p:cTn id="26" dur="500"/>
                                        <p:tgtEl>
                                          <p:spTgt spid="8"/>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 calcmode="lin" valueType="num">
                                      <p:cBhvr additive="base">
                                        <p:cTn id="29"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30" dur="500"/>
                                        <p:tgtEl>
                                          <p:spTgt spid="29">
                                            <p:txEl>
                                              <p:pRg st="0" end="0"/>
                                            </p:txEl>
                                          </p:spTgt>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fade">
                                      <p:cBhvr>
                                        <p:cTn id="33" dur="500"/>
                                        <p:tgtEl>
                                          <p:spTgt spid="3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 calcmode="lin" valueType="num">
                                      <p:cBhvr additive="base">
                                        <p:cTn id="38" dur="500"/>
                                        <p:tgtEl>
                                          <p:spTgt spid="30">
                                            <p:txEl>
                                              <p:pRg st="0" end="0"/>
                                            </p:txEl>
                                          </p:spTgt>
                                        </p:tgtEl>
                                        <p:attrNameLst>
                                          <p:attrName>ppt_x</p:attrName>
                                        </p:attrNameLst>
                                      </p:cBhvr>
                                      <p:tavLst>
                                        <p:tav tm="0">
                                          <p:val>
                                            <p:strVal val="#ppt_x-#ppt_w*1.125000"/>
                                          </p:val>
                                        </p:tav>
                                        <p:tav tm="100000">
                                          <p:val>
                                            <p:strVal val="#ppt_x"/>
                                          </p:val>
                                        </p:tav>
                                      </p:tavLst>
                                    </p:anim>
                                    <p:animEffect transition="in" filter="wipe(right)">
                                      <p:cBhvr>
                                        <p:cTn id="39" dur="500"/>
                                        <p:tgtEl>
                                          <p:spTgt spid="30">
                                            <p:txEl>
                                              <p:pRg st="0" end="0"/>
                                            </p:txEl>
                                          </p:spTgt>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p:tgtEl>
                                          <p:spTgt spid="9"/>
                                        </p:tgtEl>
                                        <p:attrNameLst>
                                          <p:attrName>ppt_x</p:attrName>
                                        </p:attrNameLst>
                                      </p:cBhvr>
                                      <p:tavLst>
                                        <p:tav tm="0">
                                          <p:val>
                                            <p:strVal val="#ppt_x-#ppt_w*1.125000"/>
                                          </p:val>
                                        </p:tav>
                                        <p:tav tm="100000">
                                          <p:val>
                                            <p:strVal val="#ppt_x"/>
                                          </p:val>
                                        </p:tav>
                                      </p:tavLst>
                                    </p:anim>
                                    <p:animEffect transition="in" filter="wipe(right)">
                                      <p:cBhvr>
                                        <p:cTn id="43" dur="500"/>
                                        <p:tgtEl>
                                          <p:spTgt spid="9"/>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fade">
                                      <p:cBhvr>
                                        <p:cTn id="46" dur="500"/>
                                        <p:tgtEl>
                                          <p:spTgt spid="3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 calcmode="lin" valueType="num">
                                      <p:cBhvr additive="base">
                                        <p:cTn id="51" dur="500"/>
                                        <p:tgtEl>
                                          <p:spTgt spid="31">
                                            <p:txEl>
                                              <p:pRg st="0" end="0"/>
                                            </p:txEl>
                                          </p:spTgt>
                                        </p:tgtEl>
                                        <p:attrNameLst>
                                          <p:attrName>ppt_x</p:attrName>
                                        </p:attrNameLst>
                                      </p:cBhvr>
                                      <p:tavLst>
                                        <p:tav tm="0">
                                          <p:val>
                                            <p:strVal val="#ppt_x-#ppt_w*1.125000"/>
                                          </p:val>
                                        </p:tav>
                                        <p:tav tm="100000">
                                          <p:val>
                                            <p:strVal val="#ppt_x"/>
                                          </p:val>
                                        </p:tav>
                                      </p:tavLst>
                                    </p:anim>
                                    <p:animEffect transition="in" filter="wipe(right)">
                                      <p:cBhvr>
                                        <p:cTn id="52" dur="500"/>
                                        <p:tgtEl>
                                          <p:spTgt spid="31">
                                            <p:txEl>
                                              <p:pRg st="0" end="0"/>
                                            </p:txEl>
                                          </p:spTgt>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ppt_x</p:attrName>
                                        </p:attrNameLst>
                                      </p:cBhvr>
                                      <p:tavLst>
                                        <p:tav tm="0">
                                          <p:val>
                                            <p:strVal val="#ppt_x-#ppt_w*1.125000"/>
                                          </p:val>
                                        </p:tav>
                                        <p:tav tm="100000">
                                          <p:val>
                                            <p:strVal val="#ppt_x"/>
                                          </p:val>
                                        </p:tav>
                                      </p:tavLst>
                                    </p:anim>
                                    <p:animEffect transition="in" filter="wipe(right)">
                                      <p:cBhvr>
                                        <p:cTn id="56" dur="500"/>
                                        <p:tgtEl>
                                          <p:spTgt spid="13"/>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fade">
                                      <p:cBhvr>
                                        <p:cTn id="5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P spid="43" grpId="0" build="p">
        <p:tmplLst>
          <p:tmpl lvl="1">
            <p:tnLst>
              <p:par>
                <p:cTn presetID="22" presetClass="entr" presetSubtype="8"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26" grpId="0" build="p">
        <p:tmplLst>
          <p:tmpl lvl="1">
            <p:tnLst>
              <p:par>
                <p:cTn presetID="12" presetClass="entr" presetSubtype="8"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ppt_x</p:attrName>
                        </p:attrNameLst>
                      </p:cBhvr>
                      <p:tavLst>
                        <p:tav tm="0">
                          <p:val>
                            <p:strVal val="#ppt_x-#ppt_w*1.125000"/>
                          </p:val>
                        </p:tav>
                        <p:tav tm="100000">
                          <p:val>
                            <p:strVal val="#ppt_x"/>
                          </p:val>
                        </p:tav>
                      </p:tavLst>
                    </p:anim>
                    <p:animEffect transition="in" filter="wipe(right)">
                      <p:cBhvr>
                        <p:cTn dur="500"/>
                        <p:tgtEl>
                          <p:spTgt spid="26"/>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ppt_y</p:attrName>
                        </p:attrNameLst>
                      </p:cBhvr>
                      <p:tavLst>
                        <p:tav tm="0">
                          <p:val>
                            <p:strVal val="#ppt_y+#ppt_h*1.125000"/>
                          </p:val>
                        </p:tav>
                        <p:tav tm="100000">
                          <p:val>
                            <p:strVal val="#ppt_y"/>
                          </p:val>
                        </p:tav>
                      </p:tavLst>
                    </p:anim>
                    <p:animEffect transition="in" filter="wipe(up)">
                      <p:cBhvr>
                        <p:cTn dur="500"/>
                        <p:tgtEl>
                          <p:spTgt spid="26"/>
                        </p:tgtEl>
                      </p:cBhvr>
                    </p:animEffect>
                  </p:childTnLst>
                </p:cTn>
              </p:par>
            </p:tnLst>
          </p:tmpl>
        </p:tmplLst>
      </p:bldP>
      <p:bldP spid="29" grpId="0" build="p">
        <p:tmplLst>
          <p:tmpl lvl="1">
            <p:tnLst>
              <p:par>
                <p:cTn presetID="1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ppt_y</p:attrName>
                        </p:attrNameLst>
                      </p:cBhvr>
                      <p:tavLst>
                        <p:tav tm="0">
                          <p:val>
                            <p:strVal val="#ppt_y+#ppt_h*1.125000"/>
                          </p:val>
                        </p:tav>
                        <p:tav tm="100000">
                          <p:val>
                            <p:strVal val="#ppt_y"/>
                          </p:val>
                        </p:tav>
                      </p:tavLst>
                    </p:anim>
                    <p:animEffect transition="in" filter="wipe(up)">
                      <p:cBhvr>
                        <p:cTn dur="500"/>
                        <p:tgtEl>
                          <p:spTgt spid="29"/>
                        </p:tgtEl>
                      </p:cBhvr>
                    </p:animEffect>
                  </p:childTnLst>
                </p:cTn>
              </p:par>
            </p:tnLst>
          </p:tmpl>
        </p:tmplLst>
      </p:bldP>
      <p:bldP spid="30" grpId="0" build="p">
        <p:tmplLst>
          <p:tmpl lvl="1">
            <p:tnLst>
              <p:par>
                <p:cTn presetID="1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ppt_x</p:attrName>
                        </p:attrNameLst>
                      </p:cBhvr>
                      <p:tavLst>
                        <p:tav tm="0">
                          <p:val>
                            <p:strVal val="#ppt_x-#ppt_w*1.125000"/>
                          </p:val>
                        </p:tav>
                        <p:tav tm="100000">
                          <p:val>
                            <p:strVal val="#ppt_x"/>
                          </p:val>
                        </p:tav>
                      </p:tavLst>
                    </p:anim>
                    <p:animEffect transition="in" filter="wipe(right)">
                      <p:cBhvr>
                        <p:cTn dur="500"/>
                        <p:tgtEl>
                          <p:spTgt spid="30"/>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1" grpId="0" build="p">
        <p:tmplLst>
          <p:tmpl lvl="1">
            <p:tnLst>
              <p:par>
                <p:cTn presetID="12" presetClass="entr" presetSubtype="8"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ppt_x</p:attrName>
                        </p:attrNameLst>
                      </p:cBhvr>
                      <p:tavLst>
                        <p:tav tm="0">
                          <p:val>
                            <p:strVal val="#ppt_x-#ppt_w*1.125000"/>
                          </p:val>
                        </p:tav>
                        <p:tav tm="100000">
                          <p:val>
                            <p:strVal val="#ppt_x"/>
                          </p:val>
                        </p:tav>
                      </p:tavLst>
                    </p:anim>
                    <p:animEffect transition="in" filter="wipe(right)">
                      <p:cBhvr>
                        <p:cTn dur="500"/>
                        <p:tgtEl>
                          <p:spTgt spid="31"/>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extLst>
    <p:ext uri="{DCECCB84-F9BA-43D5-87BE-67443E8EF086}">
      <p15:sldGuideLst xmlns:p15="http://schemas.microsoft.com/office/powerpoint/2012/main">
        <p15:guide id="1" orient="horz" pos="1071">
          <p15:clr>
            <a:srgbClr val="FBAE40"/>
          </p15:clr>
        </p15:guide>
        <p15:guide id="2" pos="38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85FA-BBE8-701B-0406-C5551C61A0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7AECA8-D445-3F66-04AD-C41D47523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0E672F-1864-39BF-A163-0BC35AB0DE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13B6A4-546B-EE03-3ED4-FCF3C44BA4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ED3B3-7E72-A8A1-1A2D-3D8F2DA7A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3052E7-BE06-7123-A564-F21C6C5282D9}"/>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8" name="Footer Placeholder 7">
            <a:extLst>
              <a:ext uri="{FF2B5EF4-FFF2-40B4-BE49-F238E27FC236}">
                <a16:creationId xmlns:a16="http://schemas.microsoft.com/office/drawing/2014/main" id="{773E3CEA-D503-9C24-F0A7-8AF252E3A7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BB5EAA-76AA-F312-CF4A-158A07FBEBD8}"/>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39854639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 Graphics 1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3" name="Text Placeholder 42">
            <a:extLst>
              <a:ext uri="{FF2B5EF4-FFF2-40B4-BE49-F238E27FC236}">
                <a16:creationId xmlns:a16="http://schemas.microsoft.com/office/drawing/2014/main" id="{13F28E87-E924-207F-ACA0-67128306C7A3}"/>
              </a:ext>
            </a:extLst>
          </p:cNvPr>
          <p:cNvSpPr>
            <a:spLocks noGrp="1"/>
          </p:cNvSpPr>
          <p:nvPr>
            <p:ph type="body" sz="quarter" idx="23" hasCustomPrompt="1"/>
          </p:nvPr>
        </p:nvSpPr>
        <p:spPr>
          <a:xfrm>
            <a:off x="693993" y="3235340"/>
            <a:ext cx="3344247" cy="1670256"/>
          </a:xfrm>
          <a:prstGeom prst="rect">
            <a:avLst/>
          </a:prstGeom>
        </p:spPr>
        <p:txBody>
          <a:bodyPr>
            <a:normAutofit/>
          </a:bodyPr>
          <a:lstStyle>
            <a:lvl1pPr algn="r">
              <a:defRPr sz="1400">
                <a:latin typeface="+mn-lt"/>
              </a:defRPr>
            </a:lvl1pPr>
            <a:lvl2pPr marL="609494" indent="0">
              <a:buNone/>
              <a:defRPr/>
            </a:lvl2pPr>
            <a:lvl3pPr>
              <a:defRPr sz="1400"/>
            </a:lvl3pPr>
          </a:lstStyle>
          <a:p>
            <a:pPr lvl="0"/>
            <a:r>
              <a:rPr lang="en-GB"/>
              <a:t>Click to add text</a:t>
            </a:r>
          </a:p>
          <a:p>
            <a:pPr lvl="2"/>
            <a:endParaRPr lang="en-US"/>
          </a:p>
        </p:txBody>
      </p:sp>
      <p:sp>
        <p:nvSpPr>
          <p:cNvPr id="10" name="Picture Placeholder 9">
            <a:extLst>
              <a:ext uri="{FF2B5EF4-FFF2-40B4-BE49-F238E27FC236}">
                <a16:creationId xmlns:a16="http://schemas.microsoft.com/office/drawing/2014/main" id="{739F401E-C2B9-D5A4-0853-A923C6260140}"/>
              </a:ext>
            </a:extLst>
          </p:cNvPr>
          <p:cNvSpPr>
            <a:spLocks noGrp="1"/>
          </p:cNvSpPr>
          <p:nvPr>
            <p:ph type="pic" sz="quarter" idx="24"/>
          </p:nvPr>
        </p:nvSpPr>
        <p:spPr>
          <a:xfrm>
            <a:off x="4314003" y="1511694"/>
            <a:ext cx="2082274" cy="4176712"/>
          </a:xfrm>
          <a:prstGeom prst="rect">
            <a:avLst/>
          </a:prstGeom>
          <a:solidFill>
            <a:schemeClr val="bg1">
              <a:lumMod val="85000"/>
            </a:schemeClr>
          </a:solidFill>
        </p:spPr>
        <p:txBody>
          <a:bodyPr/>
          <a:lstStyle/>
          <a:p>
            <a:r>
              <a:rPr lang="en-US"/>
              <a:t>Click icon to add picture</a:t>
            </a:r>
          </a:p>
        </p:txBody>
      </p:sp>
      <p:sp>
        <p:nvSpPr>
          <p:cNvPr id="26" name="Text Placeholder 42">
            <a:extLst>
              <a:ext uri="{FF2B5EF4-FFF2-40B4-BE49-F238E27FC236}">
                <a16:creationId xmlns:a16="http://schemas.microsoft.com/office/drawing/2014/main" id="{ADD56803-555C-3FE4-A48A-206F2101EF34}"/>
              </a:ext>
            </a:extLst>
          </p:cNvPr>
          <p:cNvSpPr>
            <a:spLocks noGrp="1"/>
          </p:cNvSpPr>
          <p:nvPr>
            <p:ph type="body" sz="quarter" idx="25" hasCustomPrompt="1"/>
          </p:nvPr>
        </p:nvSpPr>
        <p:spPr>
          <a:xfrm>
            <a:off x="6665158" y="2487312"/>
            <a:ext cx="3344247" cy="353185"/>
          </a:xfrm>
          <a:prstGeom prst="rect">
            <a:avLst/>
          </a:prstGeom>
        </p:spPr>
        <p:txBody>
          <a:bodyPr>
            <a:normAutofit/>
          </a:bodyPr>
          <a:lstStyle>
            <a:lvl1pPr algn="l">
              <a:defRPr sz="1600">
                <a:latin typeface="+mn-lt"/>
              </a:defRPr>
            </a:lvl1pPr>
            <a:lvl2pPr marL="609494" indent="0">
              <a:buNone/>
              <a:defRPr/>
            </a:lvl2pPr>
            <a:lvl3pPr>
              <a:defRPr sz="1600"/>
            </a:lvl3pPr>
          </a:lstStyle>
          <a:p>
            <a:pPr lvl="0"/>
            <a:r>
              <a:rPr lang="en-GB"/>
              <a:t>Click to add text</a:t>
            </a:r>
          </a:p>
          <a:p>
            <a:pPr lvl="2"/>
            <a:endParaRPr lang="en-US"/>
          </a:p>
        </p:txBody>
      </p:sp>
      <p:sp>
        <p:nvSpPr>
          <p:cNvPr id="29" name="Text Placeholder 42">
            <a:extLst>
              <a:ext uri="{FF2B5EF4-FFF2-40B4-BE49-F238E27FC236}">
                <a16:creationId xmlns:a16="http://schemas.microsoft.com/office/drawing/2014/main" id="{5C6C729E-F415-8F1C-6439-96445080CD0F}"/>
              </a:ext>
            </a:extLst>
          </p:cNvPr>
          <p:cNvSpPr>
            <a:spLocks noGrp="1"/>
          </p:cNvSpPr>
          <p:nvPr>
            <p:ph type="body" sz="quarter" idx="26" hasCustomPrompt="1"/>
          </p:nvPr>
        </p:nvSpPr>
        <p:spPr>
          <a:xfrm>
            <a:off x="6665158" y="3340649"/>
            <a:ext cx="3344247" cy="353185"/>
          </a:xfrm>
          <a:prstGeom prst="rect">
            <a:avLst/>
          </a:prstGeom>
        </p:spPr>
        <p:txBody>
          <a:bodyPr>
            <a:normAutofit/>
          </a:bodyPr>
          <a:lstStyle>
            <a:lvl1pPr algn="l">
              <a:defRPr sz="1600">
                <a:latin typeface="+mn-lt"/>
              </a:defRPr>
            </a:lvl1pPr>
            <a:lvl2pPr marL="609494" indent="0">
              <a:buNone/>
              <a:defRPr/>
            </a:lvl2pPr>
            <a:lvl3pPr>
              <a:defRPr sz="1600"/>
            </a:lvl3pPr>
          </a:lstStyle>
          <a:p>
            <a:pPr lvl="0"/>
            <a:r>
              <a:rPr lang="en-GB"/>
              <a:t>Click to add text</a:t>
            </a:r>
          </a:p>
          <a:p>
            <a:pPr lvl="2"/>
            <a:endParaRPr lang="en-US"/>
          </a:p>
        </p:txBody>
      </p:sp>
      <p:sp>
        <p:nvSpPr>
          <p:cNvPr id="30" name="Text Placeholder 42">
            <a:extLst>
              <a:ext uri="{FF2B5EF4-FFF2-40B4-BE49-F238E27FC236}">
                <a16:creationId xmlns:a16="http://schemas.microsoft.com/office/drawing/2014/main" id="{C2623055-1DAA-2499-7541-CE97209C9047}"/>
              </a:ext>
            </a:extLst>
          </p:cNvPr>
          <p:cNvSpPr>
            <a:spLocks noGrp="1"/>
          </p:cNvSpPr>
          <p:nvPr>
            <p:ph type="body" sz="quarter" idx="27" hasCustomPrompt="1"/>
          </p:nvPr>
        </p:nvSpPr>
        <p:spPr>
          <a:xfrm>
            <a:off x="6665158" y="4220502"/>
            <a:ext cx="3344247" cy="353185"/>
          </a:xfrm>
          <a:prstGeom prst="rect">
            <a:avLst/>
          </a:prstGeom>
        </p:spPr>
        <p:txBody>
          <a:bodyPr>
            <a:normAutofit/>
          </a:bodyPr>
          <a:lstStyle>
            <a:lvl1pPr algn="l">
              <a:defRPr sz="1600">
                <a:latin typeface="+mn-lt"/>
              </a:defRPr>
            </a:lvl1pPr>
            <a:lvl2pPr marL="609494" indent="0">
              <a:buNone/>
              <a:defRPr/>
            </a:lvl2pPr>
            <a:lvl3pPr>
              <a:defRPr sz="1600"/>
            </a:lvl3pPr>
          </a:lstStyle>
          <a:p>
            <a:pPr lvl="0"/>
            <a:r>
              <a:rPr lang="en-GB"/>
              <a:t>Click to add text</a:t>
            </a:r>
          </a:p>
          <a:p>
            <a:pPr lvl="2"/>
            <a:endParaRPr lang="en-US"/>
          </a:p>
        </p:txBody>
      </p:sp>
      <p:sp>
        <p:nvSpPr>
          <p:cNvPr id="31" name="Text Placeholder 42">
            <a:extLst>
              <a:ext uri="{FF2B5EF4-FFF2-40B4-BE49-F238E27FC236}">
                <a16:creationId xmlns:a16="http://schemas.microsoft.com/office/drawing/2014/main" id="{199F730F-CE12-4F75-2680-037D2DAB5AF4}"/>
              </a:ext>
            </a:extLst>
          </p:cNvPr>
          <p:cNvSpPr>
            <a:spLocks noGrp="1"/>
          </p:cNvSpPr>
          <p:nvPr>
            <p:ph type="body" sz="quarter" idx="28" hasCustomPrompt="1"/>
          </p:nvPr>
        </p:nvSpPr>
        <p:spPr>
          <a:xfrm>
            <a:off x="6665158" y="5050061"/>
            <a:ext cx="3344247" cy="353185"/>
          </a:xfrm>
          <a:prstGeom prst="rect">
            <a:avLst/>
          </a:prstGeom>
        </p:spPr>
        <p:txBody>
          <a:bodyPr>
            <a:normAutofit/>
          </a:bodyPr>
          <a:lstStyle>
            <a:lvl1pPr algn="l">
              <a:defRPr sz="1600">
                <a:latin typeface="+mn-lt"/>
              </a:defRPr>
            </a:lvl1pPr>
            <a:lvl2pPr marL="609494" indent="0">
              <a:buNone/>
              <a:defRPr/>
            </a:lvl2pPr>
            <a:lvl3pPr>
              <a:defRPr sz="1600"/>
            </a:lvl3pPr>
          </a:lstStyle>
          <a:p>
            <a:pPr lvl="0"/>
            <a:r>
              <a:rPr lang="en-GB"/>
              <a:t>Click to add text</a:t>
            </a:r>
          </a:p>
          <a:p>
            <a:pPr lvl="2"/>
            <a:endParaRPr lang="en-US"/>
          </a:p>
        </p:txBody>
      </p:sp>
      <p:sp>
        <p:nvSpPr>
          <p:cNvPr id="35" name="Text Placeholder 34">
            <a:extLst>
              <a:ext uri="{FF2B5EF4-FFF2-40B4-BE49-F238E27FC236}">
                <a16:creationId xmlns:a16="http://schemas.microsoft.com/office/drawing/2014/main" id="{7337035C-4018-450F-5C4E-A7EC712B3A44}"/>
              </a:ext>
            </a:extLst>
          </p:cNvPr>
          <p:cNvSpPr>
            <a:spLocks noGrp="1"/>
          </p:cNvSpPr>
          <p:nvPr>
            <p:ph type="body" sz="quarter" idx="29" hasCustomPrompt="1"/>
          </p:nvPr>
        </p:nvSpPr>
        <p:spPr>
          <a:xfrm>
            <a:off x="10817172" y="2348337"/>
            <a:ext cx="1296655" cy="854075"/>
          </a:xfrm>
          <a:prstGeom prst="rect">
            <a:avLst/>
          </a:prstGeom>
        </p:spPr>
        <p:txBody>
          <a:bodyPr>
            <a:normAutofit/>
          </a:bodyPr>
          <a:lstStyle>
            <a:lvl1pPr>
              <a:defRPr sz="3200">
                <a:solidFill>
                  <a:schemeClr val="accent2"/>
                </a:solidFill>
              </a:defRPr>
            </a:lvl1pPr>
          </a:lstStyle>
          <a:p>
            <a:pPr lvl="0"/>
            <a:r>
              <a:rPr lang="en-GB"/>
              <a:t>00%</a:t>
            </a:r>
          </a:p>
        </p:txBody>
      </p:sp>
      <p:sp>
        <p:nvSpPr>
          <p:cNvPr id="36" name="Text Placeholder 34">
            <a:extLst>
              <a:ext uri="{FF2B5EF4-FFF2-40B4-BE49-F238E27FC236}">
                <a16:creationId xmlns:a16="http://schemas.microsoft.com/office/drawing/2014/main" id="{809E67C6-5EB7-4F93-25BE-89B271EA8B91}"/>
              </a:ext>
            </a:extLst>
          </p:cNvPr>
          <p:cNvSpPr>
            <a:spLocks noGrp="1"/>
          </p:cNvSpPr>
          <p:nvPr>
            <p:ph type="body" sz="quarter" idx="30" hasCustomPrompt="1"/>
          </p:nvPr>
        </p:nvSpPr>
        <p:spPr>
          <a:xfrm>
            <a:off x="10219298" y="3225030"/>
            <a:ext cx="1296655" cy="854075"/>
          </a:xfrm>
          <a:prstGeom prst="rect">
            <a:avLst/>
          </a:prstGeom>
        </p:spPr>
        <p:txBody>
          <a:bodyPr>
            <a:normAutofit/>
          </a:bodyPr>
          <a:lstStyle>
            <a:lvl1pPr>
              <a:defRPr sz="3200">
                <a:solidFill>
                  <a:schemeClr val="accent3"/>
                </a:solidFill>
              </a:defRPr>
            </a:lvl1pPr>
          </a:lstStyle>
          <a:p>
            <a:pPr lvl="0"/>
            <a:r>
              <a:rPr lang="en-GB"/>
              <a:t>00%</a:t>
            </a:r>
          </a:p>
        </p:txBody>
      </p:sp>
      <p:sp>
        <p:nvSpPr>
          <p:cNvPr id="37" name="Text Placeholder 34">
            <a:extLst>
              <a:ext uri="{FF2B5EF4-FFF2-40B4-BE49-F238E27FC236}">
                <a16:creationId xmlns:a16="http://schemas.microsoft.com/office/drawing/2014/main" id="{D3401A6D-A8E6-DB40-8C87-0867E56CC68C}"/>
              </a:ext>
            </a:extLst>
          </p:cNvPr>
          <p:cNvSpPr>
            <a:spLocks noGrp="1"/>
          </p:cNvSpPr>
          <p:nvPr>
            <p:ph type="body" sz="quarter" idx="31" hasCustomPrompt="1"/>
          </p:nvPr>
        </p:nvSpPr>
        <p:spPr>
          <a:xfrm>
            <a:off x="9640855" y="4092296"/>
            <a:ext cx="1296655" cy="854075"/>
          </a:xfrm>
          <a:prstGeom prst="rect">
            <a:avLst/>
          </a:prstGeom>
        </p:spPr>
        <p:txBody>
          <a:bodyPr>
            <a:normAutofit/>
          </a:bodyPr>
          <a:lstStyle>
            <a:lvl1pPr>
              <a:defRPr sz="3200">
                <a:solidFill>
                  <a:schemeClr val="accent4"/>
                </a:solidFill>
              </a:defRPr>
            </a:lvl1pPr>
          </a:lstStyle>
          <a:p>
            <a:pPr lvl="0"/>
            <a:r>
              <a:rPr lang="en-GB"/>
              <a:t>00%</a:t>
            </a:r>
          </a:p>
        </p:txBody>
      </p:sp>
      <p:sp>
        <p:nvSpPr>
          <p:cNvPr id="38" name="Text Placeholder 34">
            <a:extLst>
              <a:ext uri="{FF2B5EF4-FFF2-40B4-BE49-F238E27FC236}">
                <a16:creationId xmlns:a16="http://schemas.microsoft.com/office/drawing/2014/main" id="{25791E49-3B7E-3DD5-5B99-EC19BDF09E7B}"/>
              </a:ext>
            </a:extLst>
          </p:cNvPr>
          <p:cNvSpPr>
            <a:spLocks noGrp="1"/>
          </p:cNvSpPr>
          <p:nvPr>
            <p:ph type="body" sz="quarter" idx="32" hasCustomPrompt="1"/>
          </p:nvPr>
        </p:nvSpPr>
        <p:spPr>
          <a:xfrm>
            <a:off x="8944057" y="4959562"/>
            <a:ext cx="1296655" cy="854075"/>
          </a:xfrm>
          <a:prstGeom prst="rect">
            <a:avLst/>
          </a:prstGeom>
        </p:spPr>
        <p:txBody>
          <a:bodyPr>
            <a:normAutofit/>
          </a:bodyPr>
          <a:lstStyle>
            <a:lvl1pPr>
              <a:defRPr sz="3200">
                <a:solidFill>
                  <a:schemeClr val="accent5"/>
                </a:solidFill>
              </a:defRPr>
            </a:lvl1pPr>
          </a:lstStyle>
          <a:p>
            <a:pPr lvl="0"/>
            <a:r>
              <a:rPr lang="en-GB"/>
              <a:t>00%</a:t>
            </a:r>
          </a:p>
        </p:txBody>
      </p:sp>
      <p:sp>
        <p:nvSpPr>
          <p:cNvPr id="11" name="Slide Number Placeholder 4">
            <a:extLst>
              <a:ext uri="{FF2B5EF4-FFF2-40B4-BE49-F238E27FC236}">
                <a16:creationId xmlns:a16="http://schemas.microsoft.com/office/drawing/2014/main" id="{D5F4D056-4E7E-6CDA-CB61-2F95B3D1EA17}"/>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14" name="Title 1">
            <a:extLst>
              <a:ext uri="{FF2B5EF4-FFF2-40B4-BE49-F238E27FC236}">
                <a16:creationId xmlns:a16="http://schemas.microsoft.com/office/drawing/2014/main" id="{4983ADFF-0CBD-3DBE-4BF4-0CE6DD09BC5F}"/>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5" name="Freeform 286">
            <a:extLst>
              <a:ext uri="{FF2B5EF4-FFF2-40B4-BE49-F238E27FC236}">
                <a16:creationId xmlns:a16="http://schemas.microsoft.com/office/drawing/2014/main" id="{6C1A2A1A-2D94-7672-86C0-8C6623B7B0BE}"/>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E04714C1-EF3F-6996-C3ED-749DA12AD2D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83171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 calcmode="lin" valueType="num">
                                      <p:cBhvr additive="base">
                                        <p:cTn id="12" dur="500"/>
                                        <p:tgtEl>
                                          <p:spTgt spid="2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6">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 calcmode="lin" valueType="num">
                                      <p:cBhvr additive="base">
                                        <p:cTn id="21"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22" dur="500"/>
                                        <p:tgtEl>
                                          <p:spTgt spid="29">
                                            <p:txEl>
                                              <p:pRg st="0" end="0"/>
                                            </p:txEl>
                                          </p:spTgt>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6">
                                            <p:txEl>
                                              <p:pRg st="0" end="0"/>
                                            </p:txEl>
                                          </p:spTgt>
                                        </p:tgtEl>
                                        <p:attrNameLst>
                                          <p:attrName>style.visibility</p:attrName>
                                        </p:attrNameLst>
                                      </p:cBhvr>
                                      <p:to>
                                        <p:strVal val="visible"/>
                                      </p:to>
                                    </p:set>
                                    <p:animEffect transition="in" filter="fade">
                                      <p:cBhvr>
                                        <p:cTn id="25" dur="500"/>
                                        <p:tgtEl>
                                          <p:spTgt spid="3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anim calcmode="lin" valueType="num">
                                      <p:cBhvr additive="base">
                                        <p:cTn id="30" dur="500"/>
                                        <p:tgtEl>
                                          <p:spTgt spid="30">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500"/>
                                        <p:tgtEl>
                                          <p:spTgt spid="30">
                                            <p:txEl>
                                              <p:pRg st="0" end="0"/>
                                            </p:txEl>
                                          </p:spTgt>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500"/>
                                        <p:tgtEl>
                                          <p:spTgt spid="3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 calcmode="lin" valueType="num">
                                      <p:cBhvr additive="base">
                                        <p:cTn id="39" dur="500"/>
                                        <p:tgtEl>
                                          <p:spTgt spid="31">
                                            <p:txEl>
                                              <p:pRg st="0" end="0"/>
                                            </p:txEl>
                                          </p:spTgt>
                                        </p:tgtEl>
                                        <p:attrNameLst>
                                          <p:attrName>ppt_x</p:attrName>
                                        </p:attrNameLst>
                                      </p:cBhvr>
                                      <p:tavLst>
                                        <p:tav tm="0">
                                          <p:val>
                                            <p:strVal val="#ppt_x-#ppt_w*1.125000"/>
                                          </p:val>
                                        </p:tav>
                                        <p:tav tm="100000">
                                          <p:val>
                                            <p:strVal val="#ppt_x"/>
                                          </p:val>
                                        </p:tav>
                                      </p:tavLst>
                                    </p:anim>
                                    <p:animEffect transition="in" filter="wipe(right)">
                                      <p:cBhvr>
                                        <p:cTn id="40" dur="500"/>
                                        <p:tgtEl>
                                          <p:spTgt spid="31">
                                            <p:txEl>
                                              <p:pRg st="0" end="0"/>
                                            </p:txEl>
                                          </p:spTgt>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8">
                                            <p:txEl>
                                              <p:pRg st="0" end="0"/>
                                            </p:txEl>
                                          </p:spTgt>
                                        </p:tgtEl>
                                        <p:attrNameLst>
                                          <p:attrName>style.visibility</p:attrName>
                                        </p:attrNameLst>
                                      </p:cBhvr>
                                      <p:to>
                                        <p:strVal val="visible"/>
                                      </p:to>
                                    </p:set>
                                    <p:animEffect transition="in" filter="fade">
                                      <p:cBhvr>
                                        <p:cTn id="43"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tmplLst>
          <p:tmpl lvl="1">
            <p:tnLst>
              <p:par>
                <p:cTn presetID="22" presetClass="entr" presetSubtype="8"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26" grpId="0" build="p">
        <p:tmplLst>
          <p:tmpl lvl="1">
            <p:tnLst>
              <p:par>
                <p:cTn presetID="12" presetClass="entr" presetSubtype="8"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ppt_x</p:attrName>
                        </p:attrNameLst>
                      </p:cBhvr>
                      <p:tavLst>
                        <p:tav tm="0">
                          <p:val>
                            <p:strVal val="#ppt_x-#ppt_w*1.125000"/>
                          </p:val>
                        </p:tav>
                        <p:tav tm="100000">
                          <p:val>
                            <p:strVal val="#ppt_x"/>
                          </p:val>
                        </p:tav>
                      </p:tavLst>
                    </p:anim>
                    <p:animEffect transition="in" filter="wipe(right)">
                      <p:cBhvr>
                        <p:cTn dur="500"/>
                        <p:tgtEl>
                          <p:spTgt spid="26"/>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ppt_y</p:attrName>
                        </p:attrNameLst>
                      </p:cBhvr>
                      <p:tavLst>
                        <p:tav tm="0">
                          <p:val>
                            <p:strVal val="#ppt_y+#ppt_h*1.125000"/>
                          </p:val>
                        </p:tav>
                        <p:tav tm="100000">
                          <p:val>
                            <p:strVal val="#ppt_y"/>
                          </p:val>
                        </p:tav>
                      </p:tavLst>
                    </p:anim>
                    <p:animEffect transition="in" filter="wipe(up)">
                      <p:cBhvr>
                        <p:cTn dur="500"/>
                        <p:tgtEl>
                          <p:spTgt spid="26"/>
                        </p:tgtEl>
                      </p:cBhvr>
                    </p:animEffect>
                  </p:childTnLst>
                </p:cTn>
              </p:par>
            </p:tnLst>
          </p:tmpl>
        </p:tmplLst>
      </p:bldP>
      <p:bldP spid="29" grpId="0" build="p">
        <p:tmplLst>
          <p:tmpl lvl="1">
            <p:tnLst>
              <p:par>
                <p:cTn presetID="12" presetClass="entr" presetSubtype="8"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ppt_y</p:attrName>
                        </p:attrNameLst>
                      </p:cBhvr>
                      <p:tavLst>
                        <p:tav tm="0">
                          <p:val>
                            <p:strVal val="#ppt_y+#ppt_h*1.125000"/>
                          </p:val>
                        </p:tav>
                        <p:tav tm="100000">
                          <p:val>
                            <p:strVal val="#ppt_y"/>
                          </p:val>
                        </p:tav>
                      </p:tavLst>
                    </p:anim>
                    <p:animEffect transition="in" filter="wipe(up)">
                      <p:cBhvr>
                        <p:cTn dur="500"/>
                        <p:tgtEl>
                          <p:spTgt spid="29"/>
                        </p:tgtEl>
                      </p:cBhvr>
                    </p:animEffect>
                  </p:childTnLst>
                </p:cTn>
              </p:par>
            </p:tnLst>
          </p:tmpl>
        </p:tmplLst>
      </p:bldP>
      <p:bldP spid="30" grpId="0" build="p">
        <p:tmplLst>
          <p:tmpl lvl="1">
            <p:tnLst>
              <p:par>
                <p:cTn presetID="1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ppt_x</p:attrName>
                        </p:attrNameLst>
                      </p:cBhvr>
                      <p:tavLst>
                        <p:tav tm="0">
                          <p:val>
                            <p:strVal val="#ppt_x-#ppt_w*1.125000"/>
                          </p:val>
                        </p:tav>
                        <p:tav tm="100000">
                          <p:val>
                            <p:strVal val="#ppt_x"/>
                          </p:val>
                        </p:tav>
                      </p:tavLst>
                    </p:anim>
                    <p:animEffect transition="in" filter="wipe(right)">
                      <p:cBhvr>
                        <p:cTn dur="500"/>
                        <p:tgtEl>
                          <p:spTgt spid="30"/>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1" grpId="0" build="p">
        <p:tmplLst>
          <p:tmpl lvl="1">
            <p:tnLst>
              <p:par>
                <p:cTn presetID="12" presetClass="entr" presetSubtype="8"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ppt_x</p:attrName>
                        </p:attrNameLst>
                      </p:cBhvr>
                      <p:tavLst>
                        <p:tav tm="0">
                          <p:val>
                            <p:strVal val="#ppt_x-#ppt_w*1.125000"/>
                          </p:val>
                        </p:tav>
                        <p:tav tm="100000">
                          <p:val>
                            <p:strVal val="#ppt_x"/>
                          </p:val>
                        </p:tav>
                      </p:tavLst>
                    </p:anim>
                    <p:animEffect transition="in" filter="wipe(right)">
                      <p:cBhvr>
                        <p:cTn dur="500"/>
                        <p:tgtEl>
                          <p:spTgt spid="31"/>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extLst>
    <p:ext uri="{DCECCB84-F9BA-43D5-87BE-67443E8EF086}">
      <p15:sldGuideLst xmlns:p15="http://schemas.microsoft.com/office/powerpoint/2012/main">
        <p15:guide id="1" orient="horz" pos="1071">
          <p15:clr>
            <a:srgbClr val="FBAE40"/>
          </p15:clr>
        </p15:guide>
        <p15:guide id="2" pos="383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lver Di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43" name="Text Placeholder 42">
            <a:extLst>
              <a:ext uri="{FF2B5EF4-FFF2-40B4-BE49-F238E27FC236}">
                <a16:creationId xmlns:a16="http://schemas.microsoft.com/office/drawing/2014/main" id="{13F28E87-E924-207F-ACA0-67128306C7A3}"/>
              </a:ext>
            </a:extLst>
          </p:cNvPr>
          <p:cNvSpPr>
            <a:spLocks noGrp="1"/>
          </p:cNvSpPr>
          <p:nvPr>
            <p:ph type="body" sz="quarter" idx="23" hasCustomPrompt="1"/>
          </p:nvPr>
        </p:nvSpPr>
        <p:spPr>
          <a:xfrm>
            <a:off x="569821" y="3250405"/>
            <a:ext cx="2625962" cy="889905"/>
          </a:xfrm>
          <a:prstGeom prst="rect">
            <a:avLst/>
          </a:prstGeom>
        </p:spPr>
        <p:txBody>
          <a:bodyPr/>
          <a:lstStyle>
            <a:lvl1pPr algn="r">
              <a:defRPr>
                <a:latin typeface="+mn-lt"/>
              </a:defRPr>
            </a:lvl1pPr>
            <a:lvl2pPr marL="609494" indent="0">
              <a:buNone/>
              <a:defRPr/>
            </a:lvl2pPr>
          </a:lstStyle>
          <a:p>
            <a:pPr lvl="0"/>
            <a:r>
              <a:rPr lang="en-GB"/>
              <a:t>Click to add text</a:t>
            </a:r>
          </a:p>
          <a:p>
            <a:pPr lvl="0"/>
            <a:endParaRPr lang="en-GB"/>
          </a:p>
          <a:p>
            <a:pPr lvl="2"/>
            <a:endParaRPr lang="en-US"/>
          </a:p>
        </p:txBody>
      </p:sp>
      <p:grpSp>
        <p:nvGrpSpPr>
          <p:cNvPr id="12" name="Group 11">
            <a:extLst>
              <a:ext uri="{FF2B5EF4-FFF2-40B4-BE49-F238E27FC236}">
                <a16:creationId xmlns:a16="http://schemas.microsoft.com/office/drawing/2014/main" id="{C45AA8DD-E7E5-1346-97B9-963BDA1AEABB}"/>
              </a:ext>
            </a:extLst>
          </p:cNvPr>
          <p:cNvGrpSpPr/>
          <p:nvPr userDrawn="1"/>
        </p:nvGrpSpPr>
        <p:grpSpPr>
          <a:xfrm>
            <a:off x="3800606" y="1268761"/>
            <a:ext cx="4590786" cy="4840359"/>
            <a:chOff x="3799618" y="1684985"/>
            <a:chExt cx="4589590" cy="4840359"/>
          </a:xfrm>
        </p:grpSpPr>
        <p:grpSp>
          <p:nvGrpSpPr>
            <p:cNvPr id="13" name="Group 12">
              <a:extLst>
                <a:ext uri="{FF2B5EF4-FFF2-40B4-BE49-F238E27FC236}">
                  <a16:creationId xmlns:a16="http://schemas.microsoft.com/office/drawing/2014/main" id="{3C801DE6-32B3-9F52-D142-9E8A8F88B2C7}"/>
                </a:ext>
              </a:extLst>
            </p:cNvPr>
            <p:cNvGrpSpPr/>
            <p:nvPr/>
          </p:nvGrpSpPr>
          <p:grpSpPr>
            <a:xfrm>
              <a:off x="3799618" y="1684985"/>
              <a:ext cx="4589590" cy="4293260"/>
              <a:chOff x="-2935208" y="1358904"/>
              <a:chExt cx="4991101" cy="4668849"/>
            </a:xfrm>
            <a:solidFill>
              <a:schemeClr val="tx1">
                <a:lumMod val="75000"/>
                <a:lumOff val="25000"/>
              </a:schemeClr>
            </a:solidFill>
          </p:grpSpPr>
          <p:sp>
            <p:nvSpPr>
              <p:cNvPr id="32" name="Freeform 6">
                <a:extLst>
                  <a:ext uri="{FF2B5EF4-FFF2-40B4-BE49-F238E27FC236}">
                    <a16:creationId xmlns:a16="http://schemas.microsoft.com/office/drawing/2014/main" id="{07D5BC96-9383-128A-266F-508C930EADFE}"/>
                  </a:ext>
                </a:extLst>
              </p:cNvPr>
              <p:cNvSpPr>
                <a:spLocks/>
              </p:cNvSpPr>
              <p:nvPr/>
            </p:nvSpPr>
            <p:spPr bwMode="auto">
              <a:xfrm>
                <a:off x="-465058" y="1358904"/>
                <a:ext cx="49213" cy="284163"/>
              </a:xfrm>
              <a:custGeom>
                <a:avLst/>
                <a:gdLst>
                  <a:gd name="T0" fmla="*/ 20 w 20"/>
                  <a:gd name="T1" fmla="*/ 101 h 113"/>
                  <a:gd name="T2" fmla="*/ 20 w 20"/>
                  <a:gd name="T3" fmla="*/ 13 h 113"/>
                  <a:gd name="T4" fmla="*/ 0 w 20"/>
                  <a:gd name="T5" fmla="*/ 13 h 113"/>
                  <a:gd name="T6" fmla="*/ 0 w 20"/>
                  <a:gd name="T7" fmla="*/ 101 h 113"/>
                  <a:gd name="T8" fmla="*/ 20 w 20"/>
                  <a:gd name="T9" fmla="*/ 101 h 113"/>
                </a:gdLst>
                <a:ahLst/>
                <a:cxnLst>
                  <a:cxn ang="0">
                    <a:pos x="T0" y="T1"/>
                  </a:cxn>
                  <a:cxn ang="0">
                    <a:pos x="T2" y="T3"/>
                  </a:cxn>
                  <a:cxn ang="0">
                    <a:pos x="T4" y="T5"/>
                  </a:cxn>
                  <a:cxn ang="0">
                    <a:pos x="T6" y="T7"/>
                  </a:cxn>
                  <a:cxn ang="0">
                    <a:pos x="T8" y="T9"/>
                  </a:cxn>
                </a:cxnLst>
                <a:rect l="0" t="0" r="r" b="b"/>
                <a:pathLst>
                  <a:path w="20" h="113">
                    <a:moveTo>
                      <a:pt x="20" y="101"/>
                    </a:moveTo>
                    <a:cubicBezTo>
                      <a:pt x="20" y="71"/>
                      <a:pt x="20" y="42"/>
                      <a:pt x="20" y="13"/>
                    </a:cubicBezTo>
                    <a:cubicBezTo>
                      <a:pt x="20" y="0"/>
                      <a:pt x="0" y="0"/>
                      <a:pt x="0" y="13"/>
                    </a:cubicBezTo>
                    <a:cubicBezTo>
                      <a:pt x="0" y="42"/>
                      <a:pt x="0" y="71"/>
                      <a:pt x="0" y="101"/>
                    </a:cubicBezTo>
                    <a:cubicBezTo>
                      <a:pt x="0" y="113"/>
                      <a:pt x="20" y="113"/>
                      <a:pt x="2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33" name="Freeform 7">
                <a:extLst>
                  <a:ext uri="{FF2B5EF4-FFF2-40B4-BE49-F238E27FC236}">
                    <a16:creationId xmlns:a16="http://schemas.microsoft.com/office/drawing/2014/main" id="{7D7F40B7-7F9D-9DC8-982B-78D47FB05E56}"/>
                  </a:ext>
                </a:extLst>
              </p:cNvPr>
              <p:cNvSpPr>
                <a:spLocks/>
              </p:cNvSpPr>
              <p:nvPr/>
            </p:nvSpPr>
            <p:spPr bwMode="auto">
              <a:xfrm>
                <a:off x="1770143" y="3829060"/>
                <a:ext cx="285750" cy="49213"/>
              </a:xfrm>
              <a:custGeom>
                <a:avLst/>
                <a:gdLst>
                  <a:gd name="T0" fmla="*/ 13 w 114"/>
                  <a:gd name="T1" fmla="*/ 20 h 20"/>
                  <a:gd name="T2" fmla="*/ 101 w 114"/>
                  <a:gd name="T3" fmla="*/ 20 h 20"/>
                  <a:gd name="T4" fmla="*/ 101 w 114"/>
                  <a:gd name="T5" fmla="*/ 0 h 20"/>
                  <a:gd name="T6" fmla="*/ 13 w 114"/>
                  <a:gd name="T7" fmla="*/ 0 h 20"/>
                  <a:gd name="T8" fmla="*/ 13 w 114"/>
                  <a:gd name="T9" fmla="*/ 20 h 20"/>
                </a:gdLst>
                <a:ahLst/>
                <a:cxnLst>
                  <a:cxn ang="0">
                    <a:pos x="T0" y="T1"/>
                  </a:cxn>
                  <a:cxn ang="0">
                    <a:pos x="T2" y="T3"/>
                  </a:cxn>
                  <a:cxn ang="0">
                    <a:pos x="T4" y="T5"/>
                  </a:cxn>
                  <a:cxn ang="0">
                    <a:pos x="T6" y="T7"/>
                  </a:cxn>
                  <a:cxn ang="0">
                    <a:pos x="T8" y="T9"/>
                  </a:cxn>
                </a:cxnLst>
                <a:rect l="0" t="0" r="r" b="b"/>
                <a:pathLst>
                  <a:path w="114" h="20">
                    <a:moveTo>
                      <a:pt x="13" y="20"/>
                    </a:moveTo>
                    <a:cubicBezTo>
                      <a:pt x="42" y="20"/>
                      <a:pt x="71" y="20"/>
                      <a:pt x="101" y="20"/>
                    </a:cubicBezTo>
                    <a:cubicBezTo>
                      <a:pt x="114" y="20"/>
                      <a:pt x="114" y="0"/>
                      <a:pt x="101" y="0"/>
                    </a:cubicBezTo>
                    <a:cubicBezTo>
                      <a:pt x="71" y="0"/>
                      <a:pt x="42" y="0"/>
                      <a:pt x="13" y="0"/>
                    </a:cubicBezTo>
                    <a:cubicBezTo>
                      <a:pt x="0" y="0"/>
                      <a:pt x="0" y="20"/>
                      <a:pt x="1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34" name="Freeform 8">
                <a:extLst>
                  <a:ext uri="{FF2B5EF4-FFF2-40B4-BE49-F238E27FC236}">
                    <a16:creationId xmlns:a16="http://schemas.microsoft.com/office/drawing/2014/main" id="{88E855AE-5265-20D4-2069-DF15C767B421}"/>
                  </a:ext>
                </a:extLst>
              </p:cNvPr>
              <p:cNvSpPr>
                <a:spLocks/>
              </p:cNvSpPr>
              <p:nvPr/>
            </p:nvSpPr>
            <p:spPr bwMode="auto">
              <a:xfrm>
                <a:off x="-2935208" y="3829060"/>
                <a:ext cx="285750" cy="49213"/>
              </a:xfrm>
              <a:custGeom>
                <a:avLst/>
                <a:gdLst>
                  <a:gd name="T0" fmla="*/ 13 w 114"/>
                  <a:gd name="T1" fmla="*/ 20 h 20"/>
                  <a:gd name="T2" fmla="*/ 101 w 114"/>
                  <a:gd name="T3" fmla="*/ 20 h 20"/>
                  <a:gd name="T4" fmla="*/ 101 w 114"/>
                  <a:gd name="T5" fmla="*/ 0 h 20"/>
                  <a:gd name="T6" fmla="*/ 13 w 114"/>
                  <a:gd name="T7" fmla="*/ 0 h 20"/>
                  <a:gd name="T8" fmla="*/ 13 w 114"/>
                  <a:gd name="T9" fmla="*/ 20 h 20"/>
                </a:gdLst>
                <a:ahLst/>
                <a:cxnLst>
                  <a:cxn ang="0">
                    <a:pos x="T0" y="T1"/>
                  </a:cxn>
                  <a:cxn ang="0">
                    <a:pos x="T2" y="T3"/>
                  </a:cxn>
                  <a:cxn ang="0">
                    <a:pos x="T4" y="T5"/>
                  </a:cxn>
                  <a:cxn ang="0">
                    <a:pos x="T6" y="T7"/>
                  </a:cxn>
                  <a:cxn ang="0">
                    <a:pos x="T8" y="T9"/>
                  </a:cxn>
                </a:cxnLst>
                <a:rect l="0" t="0" r="r" b="b"/>
                <a:pathLst>
                  <a:path w="114" h="20">
                    <a:moveTo>
                      <a:pt x="13" y="20"/>
                    </a:moveTo>
                    <a:cubicBezTo>
                      <a:pt x="42" y="20"/>
                      <a:pt x="72" y="20"/>
                      <a:pt x="101" y="20"/>
                    </a:cubicBezTo>
                    <a:cubicBezTo>
                      <a:pt x="114" y="20"/>
                      <a:pt x="114" y="0"/>
                      <a:pt x="101" y="0"/>
                    </a:cubicBezTo>
                    <a:cubicBezTo>
                      <a:pt x="72" y="0"/>
                      <a:pt x="42" y="0"/>
                      <a:pt x="13" y="0"/>
                    </a:cubicBezTo>
                    <a:cubicBezTo>
                      <a:pt x="0" y="0"/>
                      <a:pt x="0" y="20"/>
                      <a:pt x="1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35" name="Freeform 9">
                <a:extLst>
                  <a:ext uri="{FF2B5EF4-FFF2-40B4-BE49-F238E27FC236}">
                    <a16:creationId xmlns:a16="http://schemas.microsoft.com/office/drawing/2014/main" id="{58D4733E-A12D-714B-43CD-B5C4249CD730}"/>
                  </a:ext>
                </a:extLst>
              </p:cNvPr>
              <p:cNvSpPr>
                <a:spLocks/>
              </p:cNvSpPr>
              <p:nvPr/>
            </p:nvSpPr>
            <p:spPr bwMode="auto">
              <a:xfrm>
                <a:off x="641430" y="1677992"/>
                <a:ext cx="185738" cy="273051"/>
              </a:xfrm>
              <a:custGeom>
                <a:avLst/>
                <a:gdLst>
                  <a:gd name="T0" fmla="*/ 24 w 74"/>
                  <a:gd name="T1" fmla="*/ 98 h 109"/>
                  <a:gd name="T2" fmla="*/ 68 w 74"/>
                  <a:gd name="T3" fmla="*/ 22 h 109"/>
                  <a:gd name="T4" fmla="*/ 51 w 74"/>
                  <a:gd name="T5" fmla="*/ 12 h 109"/>
                  <a:gd name="T6" fmla="*/ 7 w 74"/>
                  <a:gd name="T7" fmla="*/ 88 h 109"/>
                  <a:gd name="T8" fmla="*/ 24 w 74"/>
                  <a:gd name="T9" fmla="*/ 98 h 109"/>
                </a:gdLst>
                <a:ahLst/>
                <a:cxnLst>
                  <a:cxn ang="0">
                    <a:pos x="T0" y="T1"/>
                  </a:cxn>
                  <a:cxn ang="0">
                    <a:pos x="T2" y="T3"/>
                  </a:cxn>
                  <a:cxn ang="0">
                    <a:pos x="T4" y="T5"/>
                  </a:cxn>
                  <a:cxn ang="0">
                    <a:pos x="T6" y="T7"/>
                  </a:cxn>
                  <a:cxn ang="0">
                    <a:pos x="T8" y="T9"/>
                  </a:cxn>
                </a:cxnLst>
                <a:rect l="0" t="0" r="r" b="b"/>
                <a:pathLst>
                  <a:path w="74" h="109">
                    <a:moveTo>
                      <a:pt x="24" y="98"/>
                    </a:moveTo>
                    <a:cubicBezTo>
                      <a:pt x="39" y="73"/>
                      <a:pt x="53" y="47"/>
                      <a:pt x="68" y="22"/>
                    </a:cubicBezTo>
                    <a:cubicBezTo>
                      <a:pt x="74" y="10"/>
                      <a:pt x="57" y="0"/>
                      <a:pt x="51" y="12"/>
                    </a:cubicBezTo>
                    <a:cubicBezTo>
                      <a:pt x="36" y="37"/>
                      <a:pt x="21" y="62"/>
                      <a:pt x="7" y="88"/>
                    </a:cubicBezTo>
                    <a:cubicBezTo>
                      <a:pt x="0" y="99"/>
                      <a:pt x="18" y="109"/>
                      <a:pt x="24"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36" name="Freeform 10">
                <a:extLst>
                  <a:ext uri="{FF2B5EF4-FFF2-40B4-BE49-F238E27FC236}">
                    <a16:creationId xmlns:a16="http://schemas.microsoft.com/office/drawing/2014/main" id="{080B56E7-AF3B-0E9C-B4BF-BC4ECB19ABE3}"/>
                  </a:ext>
                </a:extLst>
              </p:cNvPr>
              <p:cNvSpPr>
                <a:spLocks/>
              </p:cNvSpPr>
              <p:nvPr/>
            </p:nvSpPr>
            <p:spPr bwMode="auto">
              <a:xfrm>
                <a:off x="-1708070" y="5756290"/>
                <a:ext cx="185738" cy="271463"/>
              </a:xfrm>
              <a:custGeom>
                <a:avLst/>
                <a:gdLst>
                  <a:gd name="T0" fmla="*/ 24 w 74"/>
                  <a:gd name="T1" fmla="*/ 97 h 108"/>
                  <a:gd name="T2" fmla="*/ 68 w 74"/>
                  <a:gd name="T3" fmla="*/ 21 h 108"/>
                  <a:gd name="T4" fmla="*/ 51 w 74"/>
                  <a:gd name="T5" fmla="*/ 11 h 108"/>
                  <a:gd name="T6" fmla="*/ 7 w 74"/>
                  <a:gd name="T7" fmla="*/ 87 h 108"/>
                  <a:gd name="T8" fmla="*/ 24 w 74"/>
                  <a:gd name="T9" fmla="*/ 97 h 108"/>
                </a:gdLst>
                <a:ahLst/>
                <a:cxnLst>
                  <a:cxn ang="0">
                    <a:pos x="T0" y="T1"/>
                  </a:cxn>
                  <a:cxn ang="0">
                    <a:pos x="T2" y="T3"/>
                  </a:cxn>
                  <a:cxn ang="0">
                    <a:pos x="T4" y="T5"/>
                  </a:cxn>
                  <a:cxn ang="0">
                    <a:pos x="T6" y="T7"/>
                  </a:cxn>
                  <a:cxn ang="0">
                    <a:pos x="T8" y="T9"/>
                  </a:cxn>
                </a:cxnLst>
                <a:rect l="0" t="0" r="r" b="b"/>
                <a:pathLst>
                  <a:path w="74" h="108">
                    <a:moveTo>
                      <a:pt x="24" y="97"/>
                    </a:moveTo>
                    <a:cubicBezTo>
                      <a:pt x="39" y="72"/>
                      <a:pt x="53" y="46"/>
                      <a:pt x="68" y="21"/>
                    </a:cubicBezTo>
                    <a:cubicBezTo>
                      <a:pt x="74" y="10"/>
                      <a:pt x="57" y="0"/>
                      <a:pt x="51" y="11"/>
                    </a:cubicBezTo>
                    <a:cubicBezTo>
                      <a:pt x="36" y="36"/>
                      <a:pt x="21" y="62"/>
                      <a:pt x="7" y="87"/>
                    </a:cubicBezTo>
                    <a:cubicBezTo>
                      <a:pt x="0" y="98"/>
                      <a:pt x="18" y="108"/>
                      <a:pt x="24"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38" name="Freeform 11">
                <a:extLst>
                  <a:ext uri="{FF2B5EF4-FFF2-40B4-BE49-F238E27FC236}">
                    <a16:creationId xmlns:a16="http://schemas.microsoft.com/office/drawing/2014/main" id="{555C2CD2-B99B-E0DB-69FE-492F7806595A}"/>
                  </a:ext>
                </a:extLst>
              </p:cNvPr>
              <p:cNvSpPr>
                <a:spLocks/>
              </p:cNvSpPr>
              <p:nvPr/>
            </p:nvSpPr>
            <p:spPr bwMode="auto">
              <a:xfrm>
                <a:off x="1462168" y="4935550"/>
                <a:ext cx="273050" cy="185738"/>
              </a:xfrm>
              <a:custGeom>
                <a:avLst/>
                <a:gdLst>
                  <a:gd name="T0" fmla="*/ 11 w 109"/>
                  <a:gd name="T1" fmla="*/ 23 h 74"/>
                  <a:gd name="T2" fmla="*/ 88 w 109"/>
                  <a:gd name="T3" fmla="*/ 67 h 74"/>
                  <a:gd name="T4" fmla="*/ 98 w 109"/>
                  <a:gd name="T5" fmla="*/ 50 h 74"/>
                  <a:gd name="T6" fmla="*/ 21 w 109"/>
                  <a:gd name="T7" fmla="*/ 6 h 74"/>
                  <a:gd name="T8" fmla="*/ 11 w 109"/>
                  <a:gd name="T9" fmla="*/ 23 h 74"/>
                </a:gdLst>
                <a:ahLst/>
                <a:cxnLst>
                  <a:cxn ang="0">
                    <a:pos x="T0" y="T1"/>
                  </a:cxn>
                  <a:cxn ang="0">
                    <a:pos x="T2" y="T3"/>
                  </a:cxn>
                  <a:cxn ang="0">
                    <a:pos x="T4" y="T5"/>
                  </a:cxn>
                  <a:cxn ang="0">
                    <a:pos x="T6" y="T7"/>
                  </a:cxn>
                  <a:cxn ang="0">
                    <a:pos x="T8" y="T9"/>
                  </a:cxn>
                </a:cxnLst>
                <a:rect l="0" t="0" r="r" b="b"/>
                <a:pathLst>
                  <a:path w="109" h="74">
                    <a:moveTo>
                      <a:pt x="11" y="23"/>
                    </a:moveTo>
                    <a:cubicBezTo>
                      <a:pt x="37" y="38"/>
                      <a:pt x="62" y="53"/>
                      <a:pt x="88" y="67"/>
                    </a:cubicBezTo>
                    <a:cubicBezTo>
                      <a:pt x="99" y="74"/>
                      <a:pt x="109" y="57"/>
                      <a:pt x="98" y="50"/>
                    </a:cubicBezTo>
                    <a:cubicBezTo>
                      <a:pt x="72" y="36"/>
                      <a:pt x="47" y="21"/>
                      <a:pt x="21" y="6"/>
                    </a:cubicBezTo>
                    <a:cubicBezTo>
                      <a:pt x="10" y="0"/>
                      <a:pt x="0" y="17"/>
                      <a:pt x="1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39" name="Freeform 12">
                <a:extLst>
                  <a:ext uri="{FF2B5EF4-FFF2-40B4-BE49-F238E27FC236}">
                    <a16:creationId xmlns:a16="http://schemas.microsoft.com/office/drawing/2014/main" id="{74D42EE1-964D-7EEE-D3CE-C68E9C7BB36D}"/>
                  </a:ext>
                </a:extLst>
              </p:cNvPr>
              <p:cNvSpPr>
                <a:spLocks/>
              </p:cNvSpPr>
              <p:nvPr/>
            </p:nvSpPr>
            <p:spPr bwMode="auto">
              <a:xfrm>
                <a:off x="-2614533" y="2586045"/>
                <a:ext cx="274638" cy="185738"/>
              </a:xfrm>
              <a:custGeom>
                <a:avLst/>
                <a:gdLst>
                  <a:gd name="T0" fmla="*/ 11 w 109"/>
                  <a:gd name="T1" fmla="*/ 24 h 74"/>
                  <a:gd name="T2" fmla="*/ 87 w 109"/>
                  <a:gd name="T3" fmla="*/ 68 h 74"/>
                  <a:gd name="T4" fmla="*/ 97 w 109"/>
                  <a:gd name="T5" fmla="*/ 50 h 74"/>
                  <a:gd name="T6" fmla="*/ 21 w 109"/>
                  <a:gd name="T7" fmla="*/ 6 h 74"/>
                  <a:gd name="T8" fmla="*/ 11 w 109"/>
                  <a:gd name="T9" fmla="*/ 24 h 74"/>
                </a:gdLst>
                <a:ahLst/>
                <a:cxnLst>
                  <a:cxn ang="0">
                    <a:pos x="T0" y="T1"/>
                  </a:cxn>
                  <a:cxn ang="0">
                    <a:pos x="T2" y="T3"/>
                  </a:cxn>
                  <a:cxn ang="0">
                    <a:pos x="T4" y="T5"/>
                  </a:cxn>
                  <a:cxn ang="0">
                    <a:pos x="T6" y="T7"/>
                  </a:cxn>
                  <a:cxn ang="0">
                    <a:pos x="T8" y="T9"/>
                  </a:cxn>
                </a:cxnLst>
                <a:rect l="0" t="0" r="r" b="b"/>
                <a:pathLst>
                  <a:path w="109" h="74">
                    <a:moveTo>
                      <a:pt x="11" y="24"/>
                    </a:moveTo>
                    <a:cubicBezTo>
                      <a:pt x="37" y="38"/>
                      <a:pt x="62" y="53"/>
                      <a:pt x="87" y="68"/>
                    </a:cubicBezTo>
                    <a:cubicBezTo>
                      <a:pt x="99" y="74"/>
                      <a:pt x="109" y="57"/>
                      <a:pt x="97" y="50"/>
                    </a:cubicBezTo>
                    <a:cubicBezTo>
                      <a:pt x="72" y="36"/>
                      <a:pt x="47" y="21"/>
                      <a:pt x="21" y="6"/>
                    </a:cubicBezTo>
                    <a:cubicBezTo>
                      <a:pt x="10" y="0"/>
                      <a:pt x="0" y="17"/>
                      <a:pt x="11"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0" name="Freeform 13">
                <a:extLst>
                  <a:ext uri="{FF2B5EF4-FFF2-40B4-BE49-F238E27FC236}">
                    <a16:creationId xmlns:a16="http://schemas.microsoft.com/office/drawing/2014/main" id="{4307059F-D767-9A66-063C-0A3844EF95AF}"/>
                  </a:ext>
                </a:extLst>
              </p:cNvPr>
              <p:cNvSpPr>
                <a:spLocks/>
              </p:cNvSpPr>
              <p:nvPr/>
            </p:nvSpPr>
            <p:spPr bwMode="auto">
              <a:xfrm>
                <a:off x="1458993" y="2579695"/>
                <a:ext cx="271463" cy="185738"/>
              </a:xfrm>
              <a:custGeom>
                <a:avLst/>
                <a:gdLst>
                  <a:gd name="T0" fmla="*/ 21 w 108"/>
                  <a:gd name="T1" fmla="*/ 68 h 74"/>
                  <a:gd name="T2" fmla="*/ 97 w 108"/>
                  <a:gd name="T3" fmla="*/ 24 h 74"/>
                  <a:gd name="T4" fmla="*/ 87 w 108"/>
                  <a:gd name="T5" fmla="*/ 6 h 74"/>
                  <a:gd name="T6" fmla="*/ 11 w 108"/>
                  <a:gd name="T7" fmla="*/ 51 h 74"/>
                  <a:gd name="T8" fmla="*/ 21 w 108"/>
                  <a:gd name="T9" fmla="*/ 68 h 74"/>
                </a:gdLst>
                <a:ahLst/>
                <a:cxnLst>
                  <a:cxn ang="0">
                    <a:pos x="T0" y="T1"/>
                  </a:cxn>
                  <a:cxn ang="0">
                    <a:pos x="T2" y="T3"/>
                  </a:cxn>
                  <a:cxn ang="0">
                    <a:pos x="T4" y="T5"/>
                  </a:cxn>
                  <a:cxn ang="0">
                    <a:pos x="T6" y="T7"/>
                  </a:cxn>
                  <a:cxn ang="0">
                    <a:pos x="T8" y="T9"/>
                  </a:cxn>
                </a:cxnLst>
                <a:rect l="0" t="0" r="r" b="b"/>
                <a:pathLst>
                  <a:path w="108" h="74">
                    <a:moveTo>
                      <a:pt x="21" y="68"/>
                    </a:moveTo>
                    <a:cubicBezTo>
                      <a:pt x="46" y="53"/>
                      <a:pt x="72" y="38"/>
                      <a:pt x="97" y="24"/>
                    </a:cubicBezTo>
                    <a:cubicBezTo>
                      <a:pt x="108" y="17"/>
                      <a:pt x="98" y="0"/>
                      <a:pt x="87" y="6"/>
                    </a:cubicBezTo>
                    <a:cubicBezTo>
                      <a:pt x="62" y="21"/>
                      <a:pt x="36" y="36"/>
                      <a:pt x="11" y="51"/>
                    </a:cubicBezTo>
                    <a:cubicBezTo>
                      <a:pt x="0" y="57"/>
                      <a:pt x="10" y="74"/>
                      <a:pt x="21"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1" name="Freeform 14">
                <a:extLst>
                  <a:ext uri="{FF2B5EF4-FFF2-40B4-BE49-F238E27FC236}">
                    <a16:creationId xmlns:a16="http://schemas.microsoft.com/office/drawing/2014/main" id="{43A59681-EE5E-3394-5AF5-AE2C985CF89C}"/>
                  </a:ext>
                </a:extLst>
              </p:cNvPr>
              <p:cNvSpPr>
                <a:spLocks/>
              </p:cNvSpPr>
              <p:nvPr/>
            </p:nvSpPr>
            <p:spPr bwMode="auto">
              <a:xfrm>
                <a:off x="-2609770" y="4940313"/>
                <a:ext cx="271463" cy="188913"/>
              </a:xfrm>
              <a:custGeom>
                <a:avLst/>
                <a:gdLst>
                  <a:gd name="T0" fmla="*/ 21 w 108"/>
                  <a:gd name="T1" fmla="*/ 68 h 75"/>
                  <a:gd name="T2" fmla="*/ 97 w 108"/>
                  <a:gd name="T3" fmla="*/ 24 h 75"/>
                  <a:gd name="T4" fmla="*/ 87 w 108"/>
                  <a:gd name="T5" fmla="*/ 7 h 75"/>
                  <a:gd name="T6" fmla="*/ 11 w 108"/>
                  <a:gd name="T7" fmla="*/ 51 h 75"/>
                  <a:gd name="T8" fmla="*/ 21 w 108"/>
                  <a:gd name="T9" fmla="*/ 68 h 75"/>
                </a:gdLst>
                <a:ahLst/>
                <a:cxnLst>
                  <a:cxn ang="0">
                    <a:pos x="T0" y="T1"/>
                  </a:cxn>
                  <a:cxn ang="0">
                    <a:pos x="T2" y="T3"/>
                  </a:cxn>
                  <a:cxn ang="0">
                    <a:pos x="T4" y="T5"/>
                  </a:cxn>
                  <a:cxn ang="0">
                    <a:pos x="T6" y="T7"/>
                  </a:cxn>
                  <a:cxn ang="0">
                    <a:pos x="T8" y="T9"/>
                  </a:cxn>
                </a:cxnLst>
                <a:rect l="0" t="0" r="r" b="b"/>
                <a:pathLst>
                  <a:path w="108" h="75">
                    <a:moveTo>
                      <a:pt x="21" y="68"/>
                    </a:moveTo>
                    <a:cubicBezTo>
                      <a:pt x="46" y="54"/>
                      <a:pt x="72" y="39"/>
                      <a:pt x="97" y="24"/>
                    </a:cubicBezTo>
                    <a:cubicBezTo>
                      <a:pt x="108" y="18"/>
                      <a:pt x="98" y="0"/>
                      <a:pt x="87" y="7"/>
                    </a:cubicBezTo>
                    <a:cubicBezTo>
                      <a:pt x="62" y="22"/>
                      <a:pt x="36" y="36"/>
                      <a:pt x="11" y="51"/>
                    </a:cubicBezTo>
                    <a:cubicBezTo>
                      <a:pt x="0" y="58"/>
                      <a:pt x="10" y="75"/>
                      <a:pt x="21"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2" name="Freeform 15">
                <a:extLst>
                  <a:ext uri="{FF2B5EF4-FFF2-40B4-BE49-F238E27FC236}">
                    <a16:creationId xmlns:a16="http://schemas.microsoft.com/office/drawing/2014/main" id="{FBF736ED-A820-0537-08A5-3011D8C0D829}"/>
                  </a:ext>
                </a:extLst>
              </p:cNvPr>
              <p:cNvSpPr>
                <a:spLocks/>
              </p:cNvSpPr>
              <p:nvPr/>
            </p:nvSpPr>
            <p:spPr bwMode="auto">
              <a:xfrm>
                <a:off x="647780" y="5751527"/>
                <a:ext cx="185738" cy="273051"/>
              </a:xfrm>
              <a:custGeom>
                <a:avLst/>
                <a:gdLst>
                  <a:gd name="T0" fmla="*/ 6 w 74"/>
                  <a:gd name="T1" fmla="*/ 21 h 109"/>
                  <a:gd name="T2" fmla="*/ 51 w 74"/>
                  <a:gd name="T3" fmla="*/ 97 h 109"/>
                  <a:gd name="T4" fmla="*/ 68 w 74"/>
                  <a:gd name="T5" fmla="*/ 87 h 109"/>
                  <a:gd name="T6" fmla="*/ 24 w 74"/>
                  <a:gd name="T7" fmla="*/ 11 h 109"/>
                  <a:gd name="T8" fmla="*/ 6 w 74"/>
                  <a:gd name="T9" fmla="*/ 21 h 109"/>
                </a:gdLst>
                <a:ahLst/>
                <a:cxnLst>
                  <a:cxn ang="0">
                    <a:pos x="T0" y="T1"/>
                  </a:cxn>
                  <a:cxn ang="0">
                    <a:pos x="T2" y="T3"/>
                  </a:cxn>
                  <a:cxn ang="0">
                    <a:pos x="T4" y="T5"/>
                  </a:cxn>
                  <a:cxn ang="0">
                    <a:pos x="T6" y="T7"/>
                  </a:cxn>
                  <a:cxn ang="0">
                    <a:pos x="T8" y="T9"/>
                  </a:cxn>
                </a:cxnLst>
                <a:rect l="0" t="0" r="r" b="b"/>
                <a:pathLst>
                  <a:path w="74" h="109">
                    <a:moveTo>
                      <a:pt x="6" y="21"/>
                    </a:moveTo>
                    <a:cubicBezTo>
                      <a:pt x="21" y="47"/>
                      <a:pt x="36" y="72"/>
                      <a:pt x="51" y="97"/>
                    </a:cubicBezTo>
                    <a:cubicBezTo>
                      <a:pt x="57" y="109"/>
                      <a:pt x="74" y="99"/>
                      <a:pt x="68" y="87"/>
                    </a:cubicBezTo>
                    <a:cubicBezTo>
                      <a:pt x="53" y="62"/>
                      <a:pt x="38" y="37"/>
                      <a:pt x="24" y="11"/>
                    </a:cubicBezTo>
                    <a:cubicBezTo>
                      <a:pt x="17" y="0"/>
                      <a:pt x="0" y="10"/>
                      <a:pt x="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4" name="Freeform 16">
                <a:extLst>
                  <a:ext uri="{FF2B5EF4-FFF2-40B4-BE49-F238E27FC236}">
                    <a16:creationId xmlns:a16="http://schemas.microsoft.com/office/drawing/2014/main" id="{3D91B40F-20C7-456A-FC3B-2FD45E9F0990}"/>
                  </a:ext>
                </a:extLst>
              </p:cNvPr>
              <p:cNvSpPr>
                <a:spLocks/>
              </p:cNvSpPr>
              <p:nvPr/>
            </p:nvSpPr>
            <p:spPr bwMode="auto">
              <a:xfrm>
                <a:off x="-1716008" y="1682755"/>
                <a:ext cx="188913" cy="273051"/>
              </a:xfrm>
              <a:custGeom>
                <a:avLst/>
                <a:gdLst>
                  <a:gd name="T0" fmla="*/ 7 w 75"/>
                  <a:gd name="T1" fmla="*/ 21 h 109"/>
                  <a:gd name="T2" fmla="*/ 51 w 75"/>
                  <a:gd name="T3" fmla="*/ 97 h 109"/>
                  <a:gd name="T4" fmla="*/ 68 w 75"/>
                  <a:gd name="T5" fmla="*/ 87 h 109"/>
                  <a:gd name="T6" fmla="*/ 24 w 75"/>
                  <a:gd name="T7" fmla="*/ 11 h 109"/>
                  <a:gd name="T8" fmla="*/ 7 w 75"/>
                  <a:gd name="T9" fmla="*/ 21 h 109"/>
                </a:gdLst>
                <a:ahLst/>
                <a:cxnLst>
                  <a:cxn ang="0">
                    <a:pos x="T0" y="T1"/>
                  </a:cxn>
                  <a:cxn ang="0">
                    <a:pos x="T2" y="T3"/>
                  </a:cxn>
                  <a:cxn ang="0">
                    <a:pos x="T4" y="T5"/>
                  </a:cxn>
                  <a:cxn ang="0">
                    <a:pos x="T6" y="T7"/>
                  </a:cxn>
                  <a:cxn ang="0">
                    <a:pos x="T8" y="T9"/>
                  </a:cxn>
                </a:cxnLst>
                <a:rect l="0" t="0" r="r" b="b"/>
                <a:pathLst>
                  <a:path w="75" h="109">
                    <a:moveTo>
                      <a:pt x="7" y="21"/>
                    </a:moveTo>
                    <a:cubicBezTo>
                      <a:pt x="22" y="47"/>
                      <a:pt x="36" y="72"/>
                      <a:pt x="51" y="97"/>
                    </a:cubicBezTo>
                    <a:cubicBezTo>
                      <a:pt x="58" y="109"/>
                      <a:pt x="75" y="99"/>
                      <a:pt x="68" y="87"/>
                    </a:cubicBezTo>
                    <a:cubicBezTo>
                      <a:pt x="54" y="62"/>
                      <a:pt x="39" y="37"/>
                      <a:pt x="24" y="11"/>
                    </a:cubicBezTo>
                    <a:cubicBezTo>
                      <a:pt x="18" y="0"/>
                      <a:pt x="0" y="10"/>
                      <a:pt x="7"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5" name="Freeform 17">
                <a:extLst>
                  <a:ext uri="{FF2B5EF4-FFF2-40B4-BE49-F238E27FC236}">
                    <a16:creationId xmlns:a16="http://schemas.microsoft.com/office/drawing/2014/main" id="{B522A92F-5D23-0804-3335-5F9076C77051}"/>
                  </a:ext>
                </a:extLst>
              </p:cNvPr>
              <p:cNvSpPr>
                <a:spLocks/>
              </p:cNvSpPr>
              <p:nvPr/>
            </p:nvSpPr>
            <p:spPr bwMode="auto">
              <a:xfrm>
                <a:off x="-226932" y="1465267"/>
                <a:ext cx="69850" cy="192088"/>
              </a:xfrm>
              <a:custGeom>
                <a:avLst/>
                <a:gdLst>
                  <a:gd name="T0" fmla="*/ 21 w 28"/>
                  <a:gd name="T1" fmla="*/ 64 h 77"/>
                  <a:gd name="T2" fmla="*/ 26 w 28"/>
                  <a:gd name="T3" fmla="*/ 13 h 77"/>
                  <a:gd name="T4" fmla="*/ 6 w 28"/>
                  <a:gd name="T5" fmla="*/ 13 h 77"/>
                  <a:gd name="T6" fmla="*/ 1 w 28"/>
                  <a:gd name="T7" fmla="*/ 64 h 77"/>
                  <a:gd name="T8" fmla="*/ 21 w 28"/>
                  <a:gd name="T9" fmla="*/ 64 h 77"/>
                </a:gdLst>
                <a:ahLst/>
                <a:cxnLst>
                  <a:cxn ang="0">
                    <a:pos x="T0" y="T1"/>
                  </a:cxn>
                  <a:cxn ang="0">
                    <a:pos x="T2" y="T3"/>
                  </a:cxn>
                  <a:cxn ang="0">
                    <a:pos x="T4" y="T5"/>
                  </a:cxn>
                  <a:cxn ang="0">
                    <a:pos x="T6" y="T7"/>
                  </a:cxn>
                  <a:cxn ang="0">
                    <a:pos x="T8" y="T9"/>
                  </a:cxn>
                </a:cxnLst>
                <a:rect l="0" t="0" r="r" b="b"/>
                <a:pathLst>
                  <a:path w="28" h="77">
                    <a:moveTo>
                      <a:pt x="21" y="64"/>
                    </a:moveTo>
                    <a:cubicBezTo>
                      <a:pt x="23" y="47"/>
                      <a:pt x="25" y="30"/>
                      <a:pt x="26" y="13"/>
                    </a:cubicBezTo>
                    <a:cubicBezTo>
                      <a:pt x="28" y="0"/>
                      <a:pt x="8" y="0"/>
                      <a:pt x="6" y="13"/>
                    </a:cubicBezTo>
                    <a:cubicBezTo>
                      <a:pt x="5" y="30"/>
                      <a:pt x="3" y="47"/>
                      <a:pt x="1" y="64"/>
                    </a:cubicBezTo>
                    <a:cubicBezTo>
                      <a:pt x="0" y="77"/>
                      <a:pt x="20" y="77"/>
                      <a:pt x="21"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6" name="Freeform 18">
                <a:extLst>
                  <a:ext uri="{FF2B5EF4-FFF2-40B4-BE49-F238E27FC236}">
                    <a16:creationId xmlns:a16="http://schemas.microsoft.com/office/drawing/2014/main" id="{E1642E34-5280-D2A3-5A4A-4A62C4CAD498}"/>
                  </a:ext>
                </a:extLst>
              </p:cNvPr>
              <p:cNvSpPr>
                <a:spLocks/>
              </p:cNvSpPr>
              <p:nvPr/>
            </p:nvSpPr>
            <p:spPr bwMode="auto">
              <a:xfrm>
                <a:off x="1755855" y="4064011"/>
                <a:ext cx="192088" cy="71438"/>
              </a:xfrm>
              <a:custGeom>
                <a:avLst/>
                <a:gdLst>
                  <a:gd name="T0" fmla="*/ 13 w 77"/>
                  <a:gd name="T1" fmla="*/ 21 h 28"/>
                  <a:gd name="T2" fmla="*/ 64 w 77"/>
                  <a:gd name="T3" fmla="*/ 27 h 28"/>
                  <a:gd name="T4" fmla="*/ 64 w 77"/>
                  <a:gd name="T5" fmla="*/ 7 h 28"/>
                  <a:gd name="T6" fmla="*/ 13 w 77"/>
                  <a:gd name="T7" fmla="*/ 1 h 28"/>
                  <a:gd name="T8" fmla="*/ 13 w 77"/>
                  <a:gd name="T9" fmla="*/ 21 h 28"/>
                </a:gdLst>
                <a:ahLst/>
                <a:cxnLst>
                  <a:cxn ang="0">
                    <a:pos x="T0" y="T1"/>
                  </a:cxn>
                  <a:cxn ang="0">
                    <a:pos x="T2" y="T3"/>
                  </a:cxn>
                  <a:cxn ang="0">
                    <a:pos x="T4" y="T5"/>
                  </a:cxn>
                  <a:cxn ang="0">
                    <a:pos x="T6" y="T7"/>
                  </a:cxn>
                  <a:cxn ang="0">
                    <a:pos x="T8" y="T9"/>
                  </a:cxn>
                </a:cxnLst>
                <a:rect l="0" t="0" r="r" b="b"/>
                <a:pathLst>
                  <a:path w="77" h="28">
                    <a:moveTo>
                      <a:pt x="13" y="21"/>
                    </a:moveTo>
                    <a:cubicBezTo>
                      <a:pt x="30" y="23"/>
                      <a:pt x="47" y="25"/>
                      <a:pt x="64" y="27"/>
                    </a:cubicBezTo>
                    <a:cubicBezTo>
                      <a:pt x="77" y="28"/>
                      <a:pt x="77" y="8"/>
                      <a:pt x="64" y="7"/>
                    </a:cubicBezTo>
                    <a:cubicBezTo>
                      <a:pt x="47" y="5"/>
                      <a:pt x="30" y="3"/>
                      <a:pt x="13" y="1"/>
                    </a:cubicBezTo>
                    <a:cubicBezTo>
                      <a:pt x="0" y="0"/>
                      <a:pt x="0" y="20"/>
                      <a:pt x="13"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7" name="Freeform 19">
                <a:extLst>
                  <a:ext uri="{FF2B5EF4-FFF2-40B4-BE49-F238E27FC236}">
                    <a16:creationId xmlns:a16="http://schemas.microsoft.com/office/drawing/2014/main" id="{4EB6898A-8597-01EE-D898-F7552C82969D}"/>
                  </a:ext>
                </a:extLst>
              </p:cNvPr>
              <p:cNvSpPr>
                <a:spLocks/>
              </p:cNvSpPr>
              <p:nvPr/>
            </p:nvSpPr>
            <p:spPr bwMode="auto">
              <a:xfrm>
                <a:off x="-2827258" y="3570297"/>
                <a:ext cx="193675" cy="73025"/>
              </a:xfrm>
              <a:custGeom>
                <a:avLst/>
                <a:gdLst>
                  <a:gd name="T0" fmla="*/ 13 w 77"/>
                  <a:gd name="T1" fmla="*/ 22 h 29"/>
                  <a:gd name="T2" fmla="*/ 64 w 77"/>
                  <a:gd name="T3" fmla="*/ 27 h 29"/>
                  <a:gd name="T4" fmla="*/ 64 w 77"/>
                  <a:gd name="T5" fmla="*/ 7 h 29"/>
                  <a:gd name="T6" fmla="*/ 13 w 77"/>
                  <a:gd name="T7" fmla="*/ 2 h 29"/>
                  <a:gd name="T8" fmla="*/ 13 w 77"/>
                  <a:gd name="T9" fmla="*/ 22 h 29"/>
                </a:gdLst>
                <a:ahLst/>
                <a:cxnLst>
                  <a:cxn ang="0">
                    <a:pos x="T0" y="T1"/>
                  </a:cxn>
                  <a:cxn ang="0">
                    <a:pos x="T2" y="T3"/>
                  </a:cxn>
                  <a:cxn ang="0">
                    <a:pos x="T4" y="T5"/>
                  </a:cxn>
                  <a:cxn ang="0">
                    <a:pos x="T6" y="T7"/>
                  </a:cxn>
                  <a:cxn ang="0">
                    <a:pos x="T8" y="T9"/>
                  </a:cxn>
                </a:cxnLst>
                <a:rect l="0" t="0" r="r" b="b"/>
                <a:pathLst>
                  <a:path w="77" h="29">
                    <a:moveTo>
                      <a:pt x="13" y="22"/>
                    </a:moveTo>
                    <a:cubicBezTo>
                      <a:pt x="30" y="24"/>
                      <a:pt x="47" y="25"/>
                      <a:pt x="64" y="27"/>
                    </a:cubicBezTo>
                    <a:cubicBezTo>
                      <a:pt x="77" y="29"/>
                      <a:pt x="77" y="9"/>
                      <a:pt x="64" y="7"/>
                    </a:cubicBezTo>
                    <a:cubicBezTo>
                      <a:pt x="47" y="5"/>
                      <a:pt x="30" y="4"/>
                      <a:pt x="13" y="2"/>
                    </a:cubicBezTo>
                    <a:cubicBezTo>
                      <a:pt x="0" y="0"/>
                      <a:pt x="0" y="20"/>
                      <a:pt x="13"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8" name="Freeform 20">
                <a:extLst>
                  <a:ext uri="{FF2B5EF4-FFF2-40B4-BE49-F238E27FC236}">
                    <a16:creationId xmlns:a16="http://schemas.microsoft.com/office/drawing/2014/main" id="{014B15AD-8A2F-6418-6A6C-5E5472DF55C5}"/>
                  </a:ext>
                </a:extLst>
              </p:cNvPr>
              <p:cNvSpPr>
                <a:spLocks/>
              </p:cNvSpPr>
              <p:nvPr/>
            </p:nvSpPr>
            <p:spPr bwMode="auto">
              <a:xfrm>
                <a:off x="3255" y="1500192"/>
                <a:ext cx="88900" cy="203201"/>
              </a:xfrm>
              <a:custGeom>
                <a:avLst/>
                <a:gdLst>
                  <a:gd name="T0" fmla="*/ 22 w 35"/>
                  <a:gd name="T1" fmla="*/ 68 h 81"/>
                  <a:gd name="T2" fmla="*/ 32 w 35"/>
                  <a:gd name="T3" fmla="*/ 18 h 81"/>
                  <a:gd name="T4" fmla="*/ 13 w 35"/>
                  <a:gd name="T5" fmla="*/ 12 h 81"/>
                  <a:gd name="T6" fmla="*/ 2 w 35"/>
                  <a:gd name="T7" fmla="*/ 63 h 81"/>
                  <a:gd name="T8" fmla="*/ 22 w 35"/>
                  <a:gd name="T9" fmla="*/ 68 h 81"/>
                </a:gdLst>
                <a:ahLst/>
                <a:cxnLst>
                  <a:cxn ang="0">
                    <a:pos x="T0" y="T1"/>
                  </a:cxn>
                  <a:cxn ang="0">
                    <a:pos x="T2" y="T3"/>
                  </a:cxn>
                  <a:cxn ang="0">
                    <a:pos x="T4" y="T5"/>
                  </a:cxn>
                  <a:cxn ang="0">
                    <a:pos x="T6" y="T7"/>
                  </a:cxn>
                  <a:cxn ang="0">
                    <a:pos x="T8" y="T9"/>
                  </a:cxn>
                </a:cxnLst>
                <a:rect l="0" t="0" r="r" b="b"/>
                <a:pathLst>
                  <a:path w="35" h="81">
                    <a:moveTo>
                      <a:pt x="22" y="68"/>
                    </a:moveTo>
                    <a:cubicBezTo>
                      <a:pt x="25" y="51"/>
                      <a:pt x="29" y="34"/>
                      <a:pt x="32" y="18"/>
                    </a:cubicBezTo>
                    <a:cubicBezTo>
                      <a:pt x="35" y="5"/>
                      <a:pt x="16" y="0"/>
                      <a:pt x="13" y="12"/>
                    </a:cubicBezTo>
                    <a:cubicBezTo>
                      <a:pt x="10" y="29"/>
                      <a:pt x="6" y="46"/>
                      <a:pt x="2" y="63"/>
                    </a:cubicBezTo>
                    <a:cubicBezTo>
                      <a:pt x="0" y="75"/>
                      <a:pt x="19" y="81"/>
                      <a:pt x="22"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49" name="Freeform 21">
                <a:extLst>
                  <a:ext uri="{FF2B5EF4-FFF2-40B4-BE49-F238E27FC236}">
                    <a16:creationId xmlns:a16="http://schemas.microsoft.com/office/drawing/2014/main" id="{E3A371A1-85FC-F263-8AC0-9FE1DC16F98A}"/>
                  </a:ext>
                </a:extLst>
              </p:cNvPr>
              <p:cNvSpPr>
                <a:spLocks/>
              </p:cNvSpPr>
              <p:nvPr/>
            </p:nvSpPr>
            <p:spPr bwMode="auto">
              <a:xfrm>
                <a:off x="1712993" y="4295786"/>
                <a:ext cx="203200" cy="90488"/>
              </a:xfrm>
              <a:custGeom>
                <a:avLst/>
                <a:gdLst>
                  <a:gd name="T0" fmla="*/ 12 w 81"/>
                  <a:gd name="T1" fmla="*/ 22 h 36"/>
                  <a:gd name="T2" fmla="*/ 63 w 81"/>
                  <a:gd name="T3" fmla="*/ 33 h 36"/>
                  <a:gd name="T4" fmla="*/ 68 w 81"/>
                  <a:gd name="T5" fmla="*/ 14 h 36"/>
                  <a:gd name="T6" fmla="*/ 17 w 81"/>
                  <a:gd name="T7" fmla="*/ 3 h 36"/>
                  <a:gd name="T8" fmla="*/ 12 w 81"/>
                  <a:gd name="T9" fmla="*/ 22 h 36"/>
                </a:gdLst>
                <a:ahLst/>
                <a:cxnLst>
                  <a:cxn ang="0">
                    <a:pos x="T0" y="T1"/>
                  </a:cxn>
                  <a:cxn ang="0">
                    <a:pos x="T2" y="T3"/>
                  </a:cxn>
                  <a:cxn ang="0">
                    <a:pos x="T4" y="T5"/>
                  </a:cxn>
                  <a:cxn ang="0">
                    <a:pos x="T6" y="T7"/>
                  </a:cxn>
                  <a:cxn ang="0">
                    <a:pos x="T8" y="T9"/>
                  </a:cxn>
                </a:cxnLst>
                <a:rect l="0" t="0" r="r" b="b"/>
                <a:pathLst>
                  <a:path w="81" h="36">
                    <a:moveTo>
                      <a:pt x="12" y="22"/>
                    </a:moveTo>
                    <a:cubicBezTo>
                      <a:pt x="29" y="26"/>
                      <a:pt x="46" y="29"/>
                      <a:pt x="63" y="33"/>
                    </a:cubicBezTo>
                    <a:cubicBezTo>
                      <a:pt x="75" y="36"/>
                      <a:pt x="81" y="16"/>
                      <a:pt x="68" y="14"/>
                    </a:cubicBezTo>
                    <a:cubicBezTo>
                      <a:pt x="51" y="10"/>
                      <a:pt x="34" y="6"/>
                      <a:pt x="17" y="3"/>
                    </a:cubicBezTo>
                    <a:cubicBezTo>
                      <a:pt x="5" y="0"/>
                      <a:pt x="0" y="19"/>
                      <a:pt x="1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0" name="Freeform 22">
                <a:extLst>
                  <a:ext uri="{FF2B5EF4-FFF2-40B4-BE49-F238E27FC236}">
                    <a16:creationId xmlns:a16="http://schemas.microsoft.com/office/drawing/2014/main" id="{7850FD94-F0B9-2CAF-2308-9C99C40BC519}"/>
                  </a:ext>
                </a:extLst>
              </p:cNvPr>
              <p:cNvSpPr>
                <a:spLocks/>
              </p:cNvSpPr>
              <p:nvPr/>
            </p:nvSpPr>
            <p:spPr bwMode="auto">
              <a:xfrm>
                <a:off x="-2795508" y="3321059"/>
                <a:ext cx="203200" cy="90488"/>
              </a:xfrm>
              <a:custGeom>
                <a:avLst/>
                <a:gdLst>
                  <a:gd name="T0" fmla="*/ 13 w 81"/>
                  <a:gd name="T1" fmla="*/ 22 h 36"/>
                  <a:gd name="T2" fmla="*/ 63 w 81"/>
                  <a:gd name="T3" fmla="*/ 33 h 36"/>
                  <a:gd name="T4" fmla="*/ 69 w 81"/>
                  <a:gd name="T5" fmla="*/ 14 h 36"/>
                  <a:gd name="T6" fmla="*/ 18 w 81"/>
                  <a:gd name="T7" fmla="*/ 3 h 36"/>
                  <a:gd name="T8" fmla="*/ 13 w 81"/>
                  <a:gd name="T9" fmla="*/ 22 h 36"/>
                </a:gdLst>
                <a:ahLst/>
                <a:cxnLst>
                  <a:cxn ang="0">
                    <a:pos x="T0" y="T1"/>
                  </a:cxn>
                  <a:cxn ang="0">
                    <a:pos x="T2" y="T3"/>
                  </a:cxn>
                  <a:cxn ang="0">
                    <a:pos x="T4" y="T5"/>
                  </a:cxn>
                  <a:cxn ang="0">
                    <a:pos x="T6" y="T7"/>
                  </a:cxn>
                  <a:cxn ang="0">
                    <a:pos x="T8" y="T9"/>
                  </a:cxn>
                </a:cxnLst>
                <a:rect l="0" t="0" r="r" b="b"/>
                <a:pathLst>
                  <a:path w="81" h="36">
                    <a:moveTo>
                      <a:pt x="13" y="22"/>
                    </a:moveTo>
                    <a:cubicBezTo>
                      <a:pt x="30" y="26"/>
                      <a:pt x="47" y="29"/>
                      <a:pt x="63" y="33"/>
                    </a:cubicBezTo>
                    <a:cubicBezTo>
                      <a:pt x="76" y="36"/>
                      <a:pt x="81" y="16"/>
                      <a:pt x="69" y="14"/>
                    </a:cubicBezTo>
                    <a:cubicBezTo>
                      <a:pt x="52" y="10"/>
                      <a:pt x="35" y="6"/>
                      <a:pt x="18" y="3"/>
                    </a:cubicBezTo>
                    <a:cubicBezTo>
                      <a:pt x="6" y="0"/>
                      <a:pt x="0" y="19"/>
                      <a:pt x="13"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1" name="Freeform 23">
                <a:extLst>
                  <a:ext uri="{FF2B5EF4-FFF2-40B4-BE49-F238E27FC236}">
                    <a16:creationId xmlns:a16="http://schemas.microsoft.com/office/drawing/2014/main" id="{68637CC6-E587-F66C-C8AC-DCC885EC85CA}"/>
                  </a:ext>
                </a:extLst>
              </p:cNvPr>
              <p:cNvSpPr>
                <a:spLocks/>
              </p:cNvSpPr>
              <p:nvPr/>
            </p:nvSpPr>
            <p:spPr bwMode="auto">
              <a:xfrm>
                <a:off x="227093" y="1565280"/>
                <a:ext cx="109538" cy="198438"/>
              </a:xfrm>
              <a:custGeom>
                <a:avLst/>
                <a:gdLst>
                  <a:gd name="T0" fmla="*/ 24 w 44"/>
                  <a:gd name="T1" fmla="*/ 67 h 79"/>
                  <a:gd name="T2" fmla="*/ 40 w 44"/>
                  <a:gd name="T3" fmla="*/ 18 h 79"/>
                  <a:gd name="T4" fmla="*/ 20 w 44"/>
                  <a:gd name="T5" fmla="*/ 12 h 79"/>
                  <a:gd name="T6" fmla="*/ 4 w 44"/>
                  <a:gd name="T7" fmla="*/ 61 h 79"/>
                  <a:gd name="T8" fmla="*/ 24 w 44"/>
                  <a:gd name="T9" fmla="*/ 67 h 79"/>
                </a:gdLst>
                <a:ahLst/>
                <a:cxnLst>
                  <a:cxn ang="0">
                    <a:pos x="T0" y="T1"/>
                  </a:cxn>
                  <a:cxn ang="0">
                    <a:pos x="T2" y="T3"/>
                  </a:cxn>
                  <a:cxn ang="0">
                    <a:pos x="T4" y="T5"/>
                  </a:cxn>
                  <a:cxn ang="0">
                    <a:pos x="T6" y="T7"/>
                  </a:cxn>
                  <a:cxn ang="0">
                    <a:pos x="T8" y="T9"/>
                  </a:cxn>
                </a:cxnLst>
                <a:rect l="0" t="0" r="r" b="b"/>
                <a:pathLst>
                  <a:path w="44" h="79">
                    <a:moveTo>
                      <a:pt x="24" y="67"/>
                    </a:moveTo>
                    <a:cubicBezTo>
                      <a:pt x="29" y="50"/>
                      <a:pt x="34" y="34"/>
                      <a:pt x="40" y="18"/>
                    </a:cubicBezTo>
                    <a:cubicBezTo>
                      <a:pt x="44" y="6"/>
                      <a:pt x="24" y="0"/>
                      <a:pt x="20" y="12"/>
                    </a:cubicBezTo>
                    <a:cubicBezTo>
                      <a:pt x="15" y="29"/>
                      <a:pt x="10" y="45"/>
                      <a:pt x="4" y="61"/>
                    </a:cubicBezTo>
                    <a:cubicBezTo>
                      <a:pt x="0" y="74"/>
                      <a:pt x="20" y="79"/>
                      <a:pt x="24"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2" name="Freeform 24">
                <a:extLst>
                  <a:ext uri="{FF2B5EF4-FFF2-40B4-BE49-F238E27FC236}">
                    <a16:creationId xmlns:a16="http://schemas.microsoft.com/office/drawing/2014/main" id="{338FE29D-9CA0-E616-D490-D8CF55150549}"/>
                  </a:ext>
                </a:extLst>
              </p:cNvPr>
              <p:cNvSpPr>
                <a:spLocks/>
              </p:cNvSpPr>
              <p:nvPr/>
            </p:nvSpPr>
            <p:spPr bwMode="auto">
              <a:xfrm>
                <a:off x="1649493" y="4521212"/>
                <a:ext cx="198438" cy="107950"/>
              </a:xfrm>
              <a:custGeom>
                <a:avLst/>
                <a:gdLst>
                  <a:gd name="T0" fmla="*/ 12 w 79"/>
                  <a:gd name="T1" fmla="*/ 23 h 43"/>
                  <a:gd name="T2" fmla="*/ 61 w 79"/>
                  <a:gd name="T3" fmla="*/ 39 h 43"/>
                  <a:gd name="T4" fmla="*/ 67 w 79"/>
                  <a:gd name="T5" fmla="*/ 20 h 43"/>
                  <a:gd name="T6" fmla="*/ 18 w 79"/>
                  <a:gd name="T7" fmla="*/ 4 h 43"/>
                  <a:gd name="T8" fmla="*/ 12 w 79"/>
                  <a:gd name="T9" fmla="*/ 23 h 43"/>
                </a:gdLst>
                <a:ahLst/>
                <a:cxnLst>
                  <a:cxn ang="0">
                    <a:pos x="T0" y="T1"/>
                  </a:cxn>
                  <a:cxn ang="0">
                    <a:pos x="T2" y="T3"/>
                  </a:cxn>
                  <a:cxn ang="0">
                    <a:pos x="T4" y="T5"/>
                  </a:cxn>
                  <a:cxn ang="0">
                    <a:pos x="T6" y="T7"/>
                  </a:cxn>
                  <a:cxn ang="0">
                    <a:pos x="T8" y="T9"/>
                  </a:cxn>
                </a:cxnLst>
                <a:rect l="0" t="0" r="r" b="b"/>
                <a:pathLst>
                  <a:path w="79" h="43">
                    <a:moveTo>
                      <a:pt x="12" y="23"/>
                    </a:moveTo>
                    <a:cubicBezTo>
                      <a:pt x="29" y="28"/>
                      <a:pt x="45" y="34"/>
                      <a:pt x="61" y="39"/>
                    </a:cubicBezTo>
                    <a:cubicBezTo>
                      <a:pt x="74" y="43"/>
                      <a:pt x="79" y="24"/>
                      <a:pt x="67" y="20"/>
                    </a:cubicBezTo>
                    <a:cubicBezTo>
                      <a:pt x="50" y="14"/>
                      <a:pt x="34" y="9"/>
                      <a:pt x="18" y="4"/>
                    </a:cubicBezTo>
                    <a:cubicBezTo>
                      <a:pt x="5" y="0"/>
                      <a:pt x="0" y="19"/>
                      <a:pt x="1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3" name="Freeform 25">
                <a:extLst>
                  <a:ext uri="{FF2B5EF4-FFF2-40B4-BE49-F238E27FC236}">
                    <a16:creationId xmlns:a16="http://schemas.microsoft.com/office/drawing/2014/main" id="{30D41775-09C5-BC40-F511-61328405A455}"/>
                  </a:ext>
                </a:extLst>
              </p:cNvPr>
              <p:cNvSpPr>
                <a:spLocks/>
              </p:cNvSpPr>
              <p:nvPr/>
            </p:nvSpPr>
            <p:spPr bwMode="auto">
              <a:xfrm>
                <a:off x="-2727245" y="3078171"/>
                <a:ext cx="198438" cy="107950"/>
              </a:xfrm>
              <a:custGeom>
                <a:avLst/>
                <a:gdLst>
                  <a:gd name="T0" fmla="*/ 12 w 79"/>
                  <a:gd name="T1" fmla="*/ 23 h 43"/>
                  <a:gd name="T2" fmla="*/ 61 w 79"/>
                  <a:gd name="T3" fmla="*/ 39 h 43"/>
                  <a:gd name="T4" fmla="*/ 66 w 79"/>
                  <a:gd name="T5" fmla="*/ 20 h 43"/>
                  <a:gd name="T6" fmla="*/ 17 w 79"/>
                  <a:gd name="T7" fmla="*/ 4 h 43"/>
                  <a:gd name="T8" fmla="*/ 12 w 79"/>
                  <a:gd name="T9" fmla="*/ 23 h 43"/>
                </a:gdLst>
                <a:ahLst/>
                <a:cxnLst>
                  <a:cxn ang="0">
                    <a:pos x="T0" y="T1"/>
                  </a:cxn>
                  <a:cxn ang="0">
                    <a:pos x="T2" y="T3"/>
                  </a:cxn>
                  <a:cxn ang="0">
                    <a:pos x="T4" y="T5"/>
                  </a:cxn>
                  <a:cxn ang="0">
                    <a:pos x="T6" y="T7"/>
                  </a:cxn>
                  <a:cxn ang="0">
                    <a:pos x="T8" y="T9"/>
                  </a:cxn>
                </a:cxnLst>
                <a:rect l="0" t="0" r="r" b="b"/>
                <a:pathLst>
                  <a:path w="79" h="43">
                    <a:moveTo>
                      <a:pt x="12" y="23"/>
                    </a:moveTo>
                    <a:cubicBezTo>
                      <a:pt x="28" y="28"/>
                      <a:pt x="45" y="34"/>
                      <a:pt x="61" y="39"/>
                    </a:cubicBezTo>
                    <a:cubicBezTo>
                      <a:pt x="73" y="43"/>
                      <a:pt x="79" y="24"/>
                      <a:pt x="66" y="20"/>
                    </a:cubicBezTo>
                    <a:cubicBezTo>
                      <a:pt x="50" y="14"/>
                      <a:pt x="34" y="9"/>
                      <a:pt x="17" y="4"/>
                    </a:cubicBezTo>
                    <a:cubicBezTo>
                      <a:pt x="5" y="0"/>
                      <a:pt x="0" y="19"/>
                      <a:pt x="1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4" name="Freeform 26">
                <a:extLst>
                  <a:ext uri="{FF2B5EF4-FFF2-40B4-BE49-F238E27FC236}">
                    <a16:creationId xmlns:a16="http://schemas.microsoft.com/office/drawing/2014/main" id="{BBCA92E9-3B8D-9040-66CE-B97CA2BD018F}"/>
                  </a:ext>
                </a:extLst>
              </p:cNvPr>
              <p:cNvSpPr>
                <a:spLocks/>
              </p:cNvSpPr>
              <p:nvPr/>
            </p:nvSpPr>
            <p:spPr bwMode="auto">
              <a:xfrm>
                <a:off x="447755" y="1652592"/>
                <a:ext cx="122238" cy="201613"/>
              </a:xfrm>
              <a:custGeom>
                <a:avLst/>
                <a:gdLst>
                  <a:gd name="T0" fmla="*/ 22 w 49"/>
                  <a:gd name="T1" fmla="*/ 68 h 80"/>
                  <a:gd name="T2" fmla="*/ 44 w 49"/>
                  <a:gd name="T3" fmla="*/ 21 h 80"/>
                  <a:gd name="T4" fmla="*/ 26 w 49"/>
                  <a:gd name="T5" fmla="*/ 11 h 80"/>
                  <a:gd name="T6" fmla="*/ 5 w 49"/>
                  <a:gd name="T7" fmla="*/ 58 h 80"/>
                  <a:gd name="T8" fmla="*/ 22 w 49"/>
                  <a:gd name="T9" fmla="*/ 68 h 80"/>
                </a:gdLst>
                <a:ahLst/>
                <a:cxnLst>
                  <a:cxn ang="0">
                    <a:pos x="T0" y="T1"/>
                  </a:cxn>
                  <a:cxn ang="0">
                    <a:pos x="T2" y="T3"/>
                  </a:cxn>
                  <a:cxn ang="0">
                    <a:pos x="T4" y="T5"/>
                  </a:cxn>
                  <a:cxn ang="0">
                    <a:pos x="T6" y="T7"/>
                  </a:cxn>
                  <a:cxn ang="0">
                    <a:pos x="T8" y="T9"/>
                  </a:cxn>
                </a:cxnLst>
                <a:rect l="0" t="0" r="r" b="b"/>
                <a:pathLst>
                  <a:path w="49" h="80">
                    <a:moveTo>
                      <a:pt x="22" y="68"/>
                    </a:moveTo>
                    <a:cubicBezTo>
                      <a:pt x="29" y="53"/>
                      <a:pt x="36" y="37"/>
                      <a:pt x="44" y="21"/>
                    </a:cubicBezTo>
                    <a:cubicBezTo>
                      <a:pt x="49" y="10"/>
                      <a:pt x="32" y="0"/>
                      <a:pt x="26" y="11"/>
                    </a:cubicBezTo>
                    <a:cubicBezTo>
                      <a:pt x="19" y="27"/>
                      <a:pt x="12" y="43"/>
                      <a:pt x="5" y="58"/>
                    </a:cubicBezTo>
                    <a:cubicBezTo>
                      <a:pt x="0" y="70"/>
                      <a:pt x="17" y="80"/>
                      <a:pt x="22"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5" name="Freeform 27">
                <a:extLst>
                  <a:ext uri="{FF2B5EF4-FFF2-40B4-BE49-F238E27FC236}">
                    <a16:creationId xmlns:a16="http://schemas.microsoft.com/office/drawing/2014/main" id="{9946DB26-FF1C-B7EA-604D-3A2E6D28D7A3}"/>
                  </a:ext>
                </a:extLst>
              </p:cNvPr>
              <p:cNvSpPr>
                <a:spLocks/>
              </p:cNvSpPr>
              <p:nvPr/>
            </p:nvSpPr>
            <p:spPr bwMode="auto">
              <a:xfrm>
                <a:off x="1559005" y="4740287"/>
                <a:ext cx="203200" cy="122238"/>
              </a:xfrm>
              <a:custGeom>
                <a:avLst/>
                <a:gdLst>
                  <a:gd name="T0" fmla="*/ 12 w 81"/>
                  <a:gd name="T1" fmla="*/ 23 h 49"/>
                  <a:gd name="T2" fmla="*/ 59 w 81"/>
                  <a:gd name="T3" fmla="*/ 44 h 49"/>
                  <a:gd name="T4" fmla="*/ 69 w 81"/>
                  <a:gd name="T5" fmla="*/ 27 h 49"/>
                  <a:gd name="T6" fmla="*/ 22 w 81"/>
                  <a:gd name="T7" fmla="*/ 5 h 49"/>
                  <a:gd name="T8" fmla="*/ 12 w 81"/>
                  <a:gd name="T9" fmla="*/ 23 h 49"/>
                </a:gdLst>
                <a:ahLst/>
                <a:cxnLst>
                  <a:cxn ang="0">
                    <a:pos x="T0" y="T1"/>
                  </a:cxn>
                  <a:cxn ang="0">
                    <a:pos x="T2" y="T3"/>
                  </a:cxn>
                  <a:cxn ang="0">
                    <a:pos x="T4" y="T5"/>
                  </a:cxn>
                  <a:cxn ang="0">
                    <a:pos x="T6" y="T7"/>
                  </a:cxn>
                  <a:cxn ang="0">
                    <a:pos x="T8" y="T9"/>
                  </a:cxn>
                </a:cxnLst>
                <a:rect l="0" t="0" r="r" b="b"/>
                <a:pathLst>
                  <a:path w="81" h="49">
                    <a:moveTo>
                      <a:pt x="12" y="23"/>
                    </a:moveTo>
                    <a:cubicBezTo>
                      <a:pt x="28" y="30"/>
                      <a:pt x="43" y="37"/>
                      <a:pt x="59" y="44"/>
                    </a:cubicBezTo>
                    <a:cubicBezTo>
                      <a:pt x="71" y="49"/>
                      <a:pt x="81" y="32"/>
                      <a:pt x="69" y="27"/>
                    </a:cubicBezTo>
                    <a:cubicBezTo>
                      <a:pt x="53" y="20"/>
                      <a:pt x="38" y="13"/>
                      <a:pt x="22" y="5"/>
                    </a:cubicBezTo>
                    <a:cubicBezTo>
                      <a:pt x="10" y="0"/>
                      <a:pt x="0" y="17"/>
                      <a:pt x="1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6" name="Freeform 28">
                <a:extLst>
                  <a:ext uri="{FF2B5EF4-FFF2-40B4-BE49-F238E27FC236}">
                    <a16:creationId xmlns:a16="http://schemas.microsoft.com/office/drawing/2014/main" id="{56ED2C0B-10C1-EEAB-79DF-35B0F8186D9D}"/>
                  </a:ext>
                </a:extLst>
              </p:cNvPr>
              <p:cNvSpPr>
                <a:spLocks/>
              </p:cNvSpPr>
              <p:nvPr/>
            </p:nvSpPr>
            <p:spPr bwMode="auto">
              <a:xfrm>
                <a:off x="-2641520" y="2843220"/>
                <a:ext cx="203200" cy="122238"/>
              </a:xfrm>
              <a:custGeom>
                <a:avLst/>
                <a:gdLst>
                  <a:gd name="T0" fmla="*/ 12 w 81"/>
                  <a:gd name="T1" fmla="*/ 23 h 49"/>
                  <a:gd name="T2" fmla="*/ 59 w 81"/>
                  <a:gd name="T3" fmla="*/ 44 h 49"/>
                  <a:gd name="T4" fmla="*/ 69 w 81"/>
                  <a:gd name="T5" fmla="*/ 27 h 49"/>
                  <a:gd name="T6" fmla="*/ 22 w 81"/>
                  <a:gd name="T7" fmla="*/ 6 h 49"/>
                  <a:gd name="T8" fmla="*/ 12 w 81"/>
                  <a:gd name="T9" fmla="*/ 23 h 49"/>
                </a:gdLst>
                <a:ahLst/>
                <a:cxnLst>
                  <a:cxn ang="0">
                    <a:pos x="T0" y="T1"/>
                  </a:cxn>
                  <a:cxn ang="0">
                    <a:pos x="T2" y="T3"/>
                  </a:cxn>
                  <a:cxn ang="0">
                    <a:pos x="T4" y="T5"/>
                  </a:cxn>
                  <a:cxn ang="0">
                    <a:pos x="T6" y="T7"/>
                  </a:cxn>
                  <a:cxn ang="0">
                    <a:pos x="T8" y="T9"/>
                  </a:cxn>
                </a:cxnLst>
                <a:rect l="0" t="0" r="r" b="b"/>
                <a:pathLst>
                  <a:path w="81" h="49">
                    <a:moveTo>
                      <a:pt x="12" y="23"/>
                    </a:moveTo>
                    <a:cubicBezTo>
                      <a:pt x="28" y="30"/>
                      <a:pt x="43" y="37"/>
                      <a:pt x="59" y="44"/>
                    </a:cubicBezTo>
                    <a:cubicBezTo>
                      <a:pt x="71" y="49"/>
                      <a:pt x="81" y="32"/>
                      <a:pt x="69" y="27"/>
                    </a:cubicBezTo>
                    <a:cubicBezTo>
                      <a:pt x="53" y="20"/>
                      <a:pt x="38" y="13"/>
                      <a:pt x="22" y="6"/>
                    </a:cubicBezTo>
                    <a:cubicBezTo>
                      <a:pt x="10" y="0"/>
                      <a:pt x="0" y="18"/>
                      <a:pt x="1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7" name="Freeform 29">
                <a:extLst>
                  <a:ext uri="{FF2B5EF4-FFF2-40B4-BE49-F238E27FC236}">
                    <a16:creationId xmlns:a16="http://schemas.microsoft.com/office/drawing/2014/main" id="{448C6FE9-7E40-D2F7-1AC2-FD3947BA0BD5}"/>
                  </a:ext>
                </a:extLst>
              </p:cNvPr>
              <p:cNvSpPr>
                <a:spLocks/>
              </p:cNvSpPr>
              <p:nvPr/>
            </p:nvSpPr>
            <p:spPr bwMode="auto">
              <a:xfrm>
                <a:off x="836693" y="1898655"/>
                <a:ext cx="158750" cy="180975"/>
              </a:xfrm>
              <a:custGeom>
                <a:avLst/>
                <a:gdLst>
                  <a:gd name="T0" fmla="*/ 25 w 63"/>
                  <a:gd name="T1" fmla="*/ 62 h 72"/>
                  <a:gd name="T2" fmla="*/ 55 w 63"/>
                  <a:gd name="T3" fmla="*/ 20 h 72"/>
                  <a:gd name="T4" fmla="*/ 38 w 63"/>
                  <a:gd name="T5" fmla="*/ 10 h 72"/>
                  <a:gd name="T6" fmla="*/ 8 w 63"/>
                  <a:gd name="T7" fmla="*/ 52 h 72"/>
                  <a:gd name="T8" fmla="*/ 25 w 63"/>
                  <a:gd name="T9" fmla="*/ 62 h 72"/>
                </a:gdLst>
                <a:ahLst/>
                <a:cxnLst>
                  <a:cxn ang="0">
                    <a:pos x="T0" y="T1"/>
                  </a:cxn>
                  <a:cxn ang="0">
                    <a:pos x="T2" y="T3"/>
                  </a:cxn>
                  <a:cxn ang="0">
                    <a:pos x="T4" y="T5"/>
                  </a:cxn>
                  <a:cxn ang="0">
                    <a:pos x="T6" y="T7"/>
                  </a:cxn>
                  <a:cxn ang="0">
                    <a:pos x="T8" y="T9"/>
                  </a:cxn>
                </a:cxnLst>
                <a:rect l="0" t="0" r="r" b="b"/>
                <a:pathLst>
                  <a:path w="63" h="72">
                    <a:moveTo>
                      <a:pt x="25" y="62"/>
                    </a:moveTo>
                    <a:cubicBezTo>
                      <a:pt x="35" y="48"/>
                      <a:pt x="45" y="34"/>
                      <a:pt x="55" y="20"/>
                    </a:cubicBezTo>
                    <a:cubicBezTo>
                      <a:pt x="63" y="10"/>
                      <a:pt x="45" y="0"/>
                      <a:pt x="38" y="10"/>
                    </a:cubicBezTo>
                    <a:cubicBezTo>
                      <a:pt x="28" y="24"/>
                      <a:pt x="18" y="38"/>
                      <a:pt x="8" y="52"/>
                    </a:cubicBezTo>
                    <a:cubicBezTo>
                      <a:pt x="0" y="62"/>
                      <a:pt x="17" y="72"/>
                      <a:pt x="25"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8" name="Freeform 30">
                <a:extLst>
                  <a:ext uri="{FF2B5EF4-FFF2-40B4-BE49-F238E27FC236}">
                    <a16:creationId xmlns:a16="http://schemas.microsoft.com/office/drawing/2014/main" id="{0F683993-A792-2672-5B67-8FF60E8DB1C8}"/>
                  </a:ext>
                </a:extLst>
              </p:cNvPr>
              <p:cNvSpPr>
                <a:spLocks/>
              </p:cNvSpPr>
              <p:nvPr/>
            </p:nvSpPr>
            <p:spPr bwMode="auto">
              <a:xfrm>
                <a:off x="-1873170" y="5626115"/>
                <a:ext cx="157163" cy="182563"/>
              </a:xfrm>
              <a:custGeom>
                <a:avLst/>
                <a:gdLst>
                  <a:gd name="T0" fmla="*/ 25 w 63"/>
                  <a:gd name="T1" fmla="*/ 63 h 73"/>
                  <a:gd name="T2" fmla="*/ 55 w 63"/>
                  <a:gd name="T3" fmla="*/ 21 h 73"/>
                  <a:gd name="T4" fmla="*/ 38 w 63"/>
                  <a:gd name="T5" fmla="*/ 11 h 73"/>
                  <a:gd name="T6" fmla="*/ 8 w 63"/>
                  <a:gd name="T7" fmla="*/ 53 h 73"/>
                  <a:gd name="T8" fmla="*/ 25 w 63"/>
                  <a:gd name="T9" fmla="*/ 63 h 73"/>
                </a:gdLst>
                <a:ahLst/>
                <a:cxnLst>
                  <a:cxn ang="0">
                    <a:pos x="T0" y="T1"/>
                  </a:cxn>
                  <a:cxn ang="0">
                    <a:pos x="T2" y="T3"/>
                  </a:cxn>
                  <a:cxn ang="0">
                    <a:pos x="T4" y="T5"/>
                  </a:cxn>
                  <a:cxn ang="0">
                    <a:pos x="T6" y="T7"/>
                  </a:cxn>
                  <a:cxn ang="0">
                    <a:pos x="T8" y="T9"/>
                  </a:cxn>
                </a:cxnLst>
                <a:rect l="0" t="0" r="r" b="b"/>
                <a:pathLst>
                  <a:path w="63" h="73">
                    <a:moveTo>
                      <a:pt x="25" y="63"/>
                    </a:moveTo>
                    <a:cubicBezTo>
                      <a:pt x="35" y="49"/>
                      <a:pt x="45" y="35"/>
                      <a:pt x="55" y="21"/>
                    </a:cubicBezTo>
                    <a:cubicBezTo>
                      <a:pt x="63" y="10"/>
                      <a:pt x="46" y="0"/>
                      <a:pt x="38" y="11"/>
                    </a:cubicBezTo>
                    <a:cubicBezTo>
                      <a:pt x="28" y="25"/>
                      <a:pt x="18" y="39"/>
                      <a:pt x="8" y="53"/>
                    </a:cubicBezTo>
                    <a:cubicBezTo>
                      <a:pt x="0" y="63"/>
                      <a:pt x="17" y="73"/>
                      <a:pt x="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59" name="Freeform 31">
                <a:extLst>
                  <a:ext uri="{FF2B5EF4-FFF2-40B4-BE49-F238E27FC236}">
                    <a16:creationId xmlns:a16="http://schemas.microsoft.com/office/drawing/2014/main" id="{025ADB61-2081-2EDD-C879-A01B3CB0DCB1}"/>
                  </a:ext>
                </a:extLst>
              </p:cNvPr>
              <p:cNvSpPr>
                <a:spLocks/>
              </p:cNvSpPr>
              <p:nvPr/>
            </p:nvSpPr>
            <p:spPr bwMode="auto">
              <a:xfrm>
                <a:off x="1333580" y="5129226"/>
                <a:ext cx="182563" cy="157163"/>
              </a:xfrm>
              <a:custGeom>
                <a:avLst/>
                <a:gdLst>
                  <a:gd name="T0" fmla="*/ 10 w 73"/>
                  <a:gd name="T1" fmla="*/ 25 h 63"/>
                  <a:gd name="T2" fmla="*/ 52 w 73"/>
                  <a:gd name="T3" fmla="*/ 56 h 63"/>
                  <a:gd name="T4" fmla="*/ 62 w 73"/>
                  <a:gd name="T5" fmla="*/ 38 h 63"/>
                  <a:gd name="T6" fmla="*/ 20 w 73"/>
                  <a:gd name="T7" fmla="*/ 8 h 63"/>
                  <a:gd name="T8" fmla="*/ 10 w 73"/>
                  <a:gd name="T9" fmla="*/ 25 h 63"/>
                </a:gdLst>
                <a:ahLst/>
                <a:cxnLst>
                  <a:cxn ang="0">
                    <a:pos x="T0" y="T1"/>
                  </a:cxn>
                  <a:cxn ang="0">
                    <a:pos x="T2" y="T3"/>
                  </a:cxn>
                  <a:cxn ang="0">
                    <a:pos x="T4" y="T5"/>
                  </a:cxn>
                  <a:cxn ang="0">
                    <a:pos x="T6" y="T7"/>
                  </a:cxn>
                  <a:cxn ang="0">
                    <a:pos x="T8" y="T9"/>
                  </a:cxn>
                </a:cxnLst>
                <a:rect l="0" t="0" r="r" b="b"/>
                <a:pathLst>
                  <a:path w="73" h="63">
                    <a:moveTo>
                      <a:pt x="10" y="25"/>
                    </a:moveTo>
                    <a:cubicBezTo>
                      <a:pt x="24" y="35"/>
                      <a:pt x="38" y="45"/>
                      <a:pt x="52" y="56"/>
                    </a:cubicBezTo>
                    <a:cubicBezTo>
                      <a:pt x="63" y="63"/>
                      <a:pt x="73" y="46"/>
                      <a:pt x="62" y="38"/>
                    </a:cubicBezTo>
                    <a:cubicBezTo>
                      <a:pt x="48" y="28"/>
                      <a:pt x="34" y="18"/>
                      <a:pt x="20" y="8"/>
                    </a:cubicBezTo>
                    <a:cubicBezTo>
                      <a:pt x="10" y="0"/>
                      <a:pt x="0" y="18"/>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0" name="Freeform 32">
                <a:extLst>
                  <a:ext uri="{FF2B5EF4-FFF2-40B4-BE49-F238E27FC236}">
                    <a16:creationId xmlns:a16="http://schemas.microsoft.com/office/drawing/2014/main" id="{405CAC6B-CACF-8E0C-738F-91DE59F155C9}"/>
                  </a:ext>
                </a:extLst>
              </p:cNvPr>
              <p:cNvSpPr>
                <a:spLocks/>
              </p:cNvSpPr>
              <p:nvPr/>
            </p:nvSpPr>
            <p:spPr bwMode="auto">
              <a:xfrm>
                <a:off x="-2395458" y="2417769"/>
                <a:ext cx="182563" cy="158750"/>
              </a:xfrm>
              <a:custGeom>
                <a:avLst/>
                <a:gdLst>
                  <a:gd name="T0" fmla="*/ 11 w 73"/>
                  <a:gd name="T1" fmla="*/ 25 h 63"/>
                  <a:gd name="T2" fmla="*/ 52 w 73"/>
                  <a:gd name="T3" fmla="*/ 56 h 63"/>
                  <a:gd name="T4" fmla="*/ 62 w 73"/>
                  <a:gd name="T5" fmla="*/ 38 h 63"/>
                  <a:gd name="T6" fmla="*/ 21 w 73"/>
                  <a:gd name="T7" fmla="*/ 8 h 63"/>
                  <a:gd name="T8" fmla="*/ 11 w 73"/>
                  <a:gd name="T9" fmla="*/ 25 h 63"/>
                </a:gdLst>
                <a:ahLst/>
                <a:cxnLst>
                  <a:cxn ang="0">
                    <a:pos x="T0" y="T1"/>
                  </a:cxn>
                  <a:cxn ang="0">
                    <a:pos x="T2" y="T3"/>
                  </a:cxn>
                  <a:cxn ang="0">
                    <a:pos x="T4" y="T5"/>
                  </a:cxn>
                  <a:cxn ang="0">
                    <a:pos x="T6" y="T7"/>
                  </a:cxn>
                  <a:cxn ang="0">
                    <a:pos x="T8" y="T9"/>
                  </a:cxn>
                </a:cxnLst>
                <a:rect l="0" t="0" r="r" b="b"/>
                <a:pathLst>
                  <a:path w="73" h="63">
                    <a:moveTo>
                      <a:pt x="11" y="25"/>
                    </a:moveTo>
                    <a:cubicBezTo>
                      <a:pt x="25" y="35"/>
                      <a:pt x="38" y="46"/>
                      <a:pt x="52" y="56"/>
                    </a:cubicBezTo>
                    <a:cubicBezTo>
                      <a:pt x="63" y="63"/>
                      <a:pt x="73" y="46"/>
                      <a:pt x="62" y="38"/>
                    </a:cubicBezTo>
                    <a:cubicBezTo>
                      <a:pt x="49" y="28"/>
                      <a:pt x="35" y="18"/>
                      <a:pt x="21" y="8"/>
                    </a:cubicBezTo>
                    <a:cubicBezTo>
                      <a:pt x="10" y="0"/>
                      <a:pt x="0" y="18"/>
                      <a:pt x="11"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1" name="Freeform 33">
                <a:extLst>
                  <a:ext uri="{FF2B5EF4-FFF2-40B4-BE49-F238E27FC236}">
                    <a16:creationId xmlns:a16="http://schemas.microsoft.com/office/drawing/2014/main" id="{8DC1A104-265D-8BB8-858C-8F3A052C1533}"/>
                  </a:ext>
                </a:extLst>
              </p:cNvPr>
              <p:cNvSpPr>
                <a:spLocks/>
              </p:cNvSpPr>
              <p:nvPr/>
            </p:nvSpPr>
            <p:spPr bwMode="auto">
              <a:xfrm>
                <a:off x="1022430" y="2052643"/>
                <a:ext cx="165100" cy="179388"/>
              </a:xfrm>
              <a:custGeom>
                <a:avLst/>
                <a:gdLst>
                  <a:gd name="T0" fmla="*/ 22 w 66"/>
                  <a:gd name="T1" fmla="*/ 62 h 72"/>
                  <a:gd name="T2" fmla="*/ 57 w 66"/>
                  <a:gd name="T3" fmla="*/ 24 h 72"/>
                  <a:gd name="T4" fmla="*/ 43 w 66"/>
                  <a:gd name="T5" fmla="*/ 10 h 72"/>
                  <a:gd name="T6" fmla="*/ 8 w 66"/>
                  <a:gd name="T7" fmla="*/ 48 h 72"/>
                  <a:gd name="T8" fmla="*/ 22 w 66"/>
                  <a:gd name="T9" fmla="*/ 62 h 72"/>
                </a:gdLst>
                <a:ahLst/>
                <a:cxnLst>
                  <a:cxn ang="0">
                    <a:pos x="T0" y="T1"/>
                  </a:cxn>
                  <a:cxn ang="0">
                    <a:pos x="T2" y="T3"/>
                  </a:cxn>
                  <a:cxn ang="0">
                    <a:pos x="T4" y="T5"/>
                  </a:cxn>
                  <a:cxn ang="0">
                    <a:pos x="T6" y="T7"/>
                  </a:cxn>
                  <a:cxn ang="0">
                    <a:pos x="T8" y="T9"/>
                  </a:cxn>
                </a:cxnLst>
                <a:rect l="0" t="0" r="r" b="b"/>
                <a:pathLst>
                  <a:path w="66" h="72">
                    <a:moveTo>
                      <a:pt x="22" y="62"/>
                    </a:moveTo>
                    <a:cubicBezTo>
                      <a:pt x="34" y="49"/>
                      <a:pt x="46" y="37"/>
                      <a:pt x="57" y="24"/>
                    </a:cubicBezTo>
                    <a:cubicBezTo>
                      <a:pt x="66" y="14"/>
                      <a:pt x="52" y="0"/>
                      <a:pt x="43" y="10"/>
                    </a:cubicBezTo>
                    <a:cubicBezTo>
                      <a:pt x="31" y="23"/>
                      <a:pt x="20" y="35"/>
                      <a:pt x="8" y="48"/>
                    </a:cubicBezTo>
                    <a:cubicBezTo>
                      <a:pt x="0" y="58"/>
                      <a:pt x="14" y="72"/>
                      <a:pt x="22"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2" name="Freeform 34">
                <a:extLst>
                  <a:ext uri="{FF2B5EF4-FFF2-40B4-BE49-F238E27FC236}">
                    <a16:creationId xmlns:a16="http://schemas.microsoft.com/office/drawing/2014/main" id="{00AF3DC0-75F3-7890-3D2A-B19747BF1CBD}"/>
                  </a:ext>
                </a:extLst>
              </p:cNvPr>
              <p:cNvSpPr>
                <a:spLocks/>
              </p:cNvSpPr>
              <p:nvPr/>
            </p:nvSpPr>
            <p:spPr bwMode="auto">
              <a:xfrm>
                <a:off x="-2066845" y="5475302"/>
                <a:ext cx="165100" cy="177800"/>
              </a:xfrm>
              <a:custGeom>
                <a:avLst/>
                <a:gdLst>
                  <a:gd name="T0" fmla="*/ 23 w 66"/>
                  <a:gd name="T1" fmla="*/ 62 h 71"/>
                  <a:gd name="T2" fmla="*/ 58 w 66"/>
                  <a:gd name="T3" fmla="*/ 24 h 71"/>
                  <a:gd name="T4" fmla="*/ 43 w 66"/>
                  <a:gd name="T5" fmla="*/ 9 h 71"/>
                  <a:gd name="T6" fmla="*/ 9 w 66"/>
                  <a:gd name="T7" fmla="*/ 48 h 71"/>
                  <a:gd name="T8" fmla="*/ 23 w 66"/>
                  <a:gd name="T9" fmla="*/ 62 h 71"/>
                </a:gdLst>
                <a:ahLst/>
                <a:cxnLst>
                  <a:cxn ang="0">
                    <a:pos x="T0" y="T1"/>
                  </a:cxn>
                  <a:cxn ang="0">
                    <a:pos x="T2" y="T3"/>
                  </a:cxn>
                  <a:cxn ang="0">
                    <a:pos x="T4" y="T5"/>
                  </a:cxn>
                  <a:cxn ang="0">
                    <a:pos x="T6" y="T7"/>
                  </a:cxn>
                  <a:cxn ang="0">
                    <a:pos x="T8" y="T9"/>
                  </a:cxn>
                </a:cxnLst>
                <a:rect l="0" t="0" r="r" b="b"/>
                <a:pathLst>
                  <a:path w="66" h="71">
                    <a:moveTo>
                      <a:pt x="23" y="62"/>
                    </a:moveTo>
                    <a:cubicBezTo>
                      <a:pt x="35" y="49"/>
                      <a:pt x="46" y="36"/>
                      <a:pt x="58" y="24"/>
                    </a:cubicBezTo>
                    <a:cubicBezTo>
                      <a:pt x="66" y="14"/>
                      <a:pt x="52" y="0"/>
                      <a:pt x="43" y="9"/>
                    </a:cubicBezTo>
                    <a:cubicBezTo>
                      <a:pt x="32" y="22"/>
                      <a:pt x="20" y="35"/>
                      <a:pt x="9" y="48"/>
                    </a:cubicBezTo>
                    <a:cubicBezTo>
                      <a:pt x="0" y="57"/>
                      <a:pt x="14" y="71"/>
                      <a:pt x="23"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3" name="Freeform 35">
                <a:extLst>
                  <a:ext uri="{FF2B5EF4-FFF2-40B4-BE49-F238E27FC236}">
                    <a16:creationId xmlns:a16="http://schemas.microsoft.com/office/drawing/2014/main" id="{E86460D7-8508-8680-8AAD-0171980395E6}"/>
                  </a:ext>
                </a:extLst>
              </p:cNvPr>
              <p:cNvSpPr>
                <a:spLocks/>
              </p:cNvSpPr>
              <p:nvPr/>
            </p:nvSpPr>
            <p:spPr bwMode="auto">
              <a:xfrm>
                <a:off x="1181180" y="5314964"/>
                <a:ext cx="179388" cy="165100"/>
              </a:xfrm>
              <a:custGeom>
                <a:avLst/>
                <a:gdLst>
                  <a:gd name="T0" fmla="*/ 10 w 72"/>
                  <a:gd name="T1" fmla="*/ 23 h 66"/>
                  <a:gd name="T2" fmla="*/ 48 w 72"/>
                  <a:gd name="T3" fmla="*/ 57 h 66"/>
                  <a:gd name="T4" fmla="*/ 62 w 72"/>
                  <a:gd name="T5" fmla="*/ 43 h 66"/>
                  <a:gd name="T6" fmla="*/ 24 w 72"/>
                  <a:gd name="T7" fmla="*/ 9 h 66"/>
                  <a:gd name="T8" fmla="*/ 10 w 72"/>
                  <a:gd name="T9" fmla="*/ 23 h 66"/>
                </a:gdLst>
                <a:ahLst/>
                <a:cxnLst>
                  <a:cxn ang="0">
                    <a:pos x="T0" y="T1"/>
                  </a:cxn>
                  <a:cxn ang="0">
                    <a:pos x="T2" y="T3"/>
                  </a:cxn>
                  <a:cxn ang="0">
                    <a:pos x="T4" y="T5"/>
                  </a:cxn>
                  <a:cxn ang="0">
                    <a:pos x="T6" y="T7"/>
                  </a:cxn>
                  <a:cxn ang="0">
                    <a:pos x="T8" y="T9"/>
                  </a:cxn>
                </a:cxnLst>
                <a:rect l="0" t="0" r="r" b="b"/>
                <a:pathLst>
                  <a:path w="72" h="66">
                    <a:moveTo>
                      <a:pt x="10" y="23"/>
                    </a:moveTo>
                    <a:cubicBezTo>
                      <a:pt x="23" y="34"/>
                      <a:pt x="36" y="46"/>
                      <a:pt x="48" y="57"/>
                    </a:cubicBezTo>
                    <a:cubicBezTo>
                      <a:pt x="58" y="66"/>
                      <a:pt x="72" y="52"/>
                      <a:pt x="62" y="43"/>
                    </a:cubicBezTo>
                    <a:cubicBezTo>
                      <a:pt x="50" y="32"/>
                      <a:pt x="37" y="20"/>
                      <a:pt x="24" y="9"/>
                    </a:cubicBezTo>
                    <a:cubicBezTo>
                      <a:pt x="15" y="0"/>
                      <a:pt x="0" y="14"/>
                      <a:pt x="10"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4" name="Freeform 36">
                <a:extLst>
                  <a:ext uri="{FF2B5EF4-FFF2-40B4-BE49-F238E27FC236}">
                    <a16:creationId xmlns:a16="http://schemas.microsoft.com/office/drawing/2014/main" id="{2BD9CBF8-9170-DCB1-E236-6885F9B632AF}"/>
                  </a:ext>
                </a:extLst>
              </p:cNvPr>
              <p:cNvSpPr>
                <a:spLocks/>
              </p:cNvSpPr>
              <p:nvPr/>
            </p:nvSpPr>
            <p:spPr bwMode="auto">
              <a:xfrm>
                <a:off x="-2239883" y="2227269"/>
                <a:ext cx="177800" cy="166688"/>
              </a:xfrm>
              <a:custGeom>
                <a:avLst/>
                <a:gdLst>
                  <a:gd name="T0" fmla="*/ 9 w 71"/>
                  <a:gd name="T1" fmla="*/ 22 h 66"/>
                  <a:gd name="T2" fmla="*/ 48 w 71"/>
                  <a:gd name="T3" fmla="*/ 57 h 66"/>
                  <a:gd name="T4" fmla="*/ 62 w 71"/>
                  <a:gd name="T5" fmla="*/ 43 h 66"/>
                  <a:gd name="T6" fmla="*/ 24 w 71"/>
                  <a:gd name="T7" fmla="*/ 8 h 66"/>
                  <a:gd name="T8" fmla="*/ 9 w 71"/>
                  <a:gd name="T9" fmla="*/ 22 h 66"/>
                </a:gdLst>
                <a:ahLst/>
                <a:cxnLst>
                  <a:cxn ang="0">
                    <a:pos x="T0" y="T1"/>
                  </a:cxn>
                  <a:cxn ang="0">
                    <a:pos x="T2" y="T3"/>
                  </a:cxn>
                  <a:cxn ang="0">
                    <a:pos x="T4" y="T5"/>
                  </a:cxn>
                  <a:cxn ang="0">
                    <a:pos x="T6" y="T7"/>
                  </a:cxn>
                  <a:cxn ang="0">
                    <a:pos x="T8" y="T9"/>
                  </a:cxn>
                </a:cxnLst>
                <a:rect l="0" t="0" r="r" b="b"/>
                <a:pathLst>
                  <a:path w="71" h="66">
                    <a:moveTo>
                      <a:pt x="9" y="22"/>
                    </a:moveTo>
                    <a:cubicBezTo>
                      <a:pt x="22" y="34"/>
                      <a:pt x="35" y="45"/>
                      <a:pt x="48" y="57"/>
                    </a:cubicBezTo>
                    <a:cubicBezTo>
                      <a:pt x="57" y="66"/>
                      <a:pt x="71" y="51"/>
                      <a:pt x="62" y="43"/>
                    </a:cubicBezTo>
                    <a:cubicBezTo>
                      <a:pt x="49" y="31"/>
                      <a:pt x="36" y="20"/>
                      <a:pt x="24" y="8"/>
                    </a:cubicBezTo>
                    <a:cubicBezTo>
                      <a:pt x="14" y="0"/>
                      <a:pt x="0" y="14"/>
                      <a:pt x="9"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5" name="Freeform 37">
                <a:extLst>
                  <a:ext uri="{FF2B5EF4-FFF2-40B4-BE49-F238E27FC236}">
                    <a16:creationId xmlns:a16="http://schemas.microsoft.com/office/drawing/2014/main" id="{E4E92AA0-F817-6892-3697-34C8095DDB7A}"/>
                  </a:ext>
                </a:extLst>
              </p:cNvPr>
              <p:cNvSpPr>
                <a:spLocks/>
              </p:cNvSpPr>
              <p:nvPr/>
            </p:nvSpPr>
            <p:spPr bwMode="auto">
              <a:xfrm>
                <a:off x="1185943" y="2232031"/>
                <a:ext cx="180975" cy="166688"/>
              </a:xfrm>
              <a:custGeom>
                <a:avLst/>
                <a:gdLst>
                  <a:gd name="T0" fmla="*/ 24 w 72"/>
                  <a:gd name="T1" fmla="*/ 57 h 66"/>
                  <a:gd name="T2" fmla="*/ 62 w 72"/>
                  <a:gd name="T3" fmla="*/ 23 h 66"/>
                  <a:gd name="T4" fmla="*/ 48 w 72"/>
                  <a:gd name="T5" fmla="*/ 8 h 66"/>
                  <a:gd name="T6" fmla="*/ 10 w 72"/>
                  <a:gd name="T7" fmla="*/ 43 h 66"/>
                  <a:gd name="T8" fmla="*/ 24 w 72"/>
                  <a:gd name="T9" fmla="*/ 57 h 66"/>
                </a:gdLst>
                <a:ahLst/>
                <a:cxnLst>
                  <a:cxn ang="0">
                    <a:pos x="T0" y="T1"/>
                  </a:cxn>
                  <a:cxn ang="0">
                    <a:pos x="T2" y="T3"/>
                  </a:cxn>
                  <a:cxn ang="0">
                    <a:pos x="T4" y="T5"/>
                  </a:cxn>
                  <a:cxn ang="0">
                    <a:pos x="T6" y="T7"/>
                  </a:cxn>
                  <a:cxn ang="0">
                    <a:pos x="T8" y="T9"/>
                  </a:cxn>
                </a:cxnLst>
                <a:rect l="0" t="0" r="r" b="b"/>
                <a:pathLst>
                  <a:path w="72" h="66">
                    <a:moveTo>
                      <a:pt x="24" y="57"/>
                    </a:moveTo>
                    <a:cubicBezTo>
                      <a:pt x="37" y="46"/>
                      <a:pt x="50" y="34"/>
                      <a:pt x="62" y="23"/>
                    </a:cubicBezTo>
                    <a:cubicBezTo>
                      <a:pt x="72" y="14"/>
                      <a:pt x="58" y="0"/>
                      <a:pt x="48" y="8"/>
                    </a:cubicBezTo>
                    <a:cubicBezTo>
                      <a:pt x="35" y="20"/>
                      <a:pt x="23" y="31"/>
                      <a:pt x="10" y="43"/>
                    </a:cubicBezTo>
                    <a:cubicBezTo>
                      <a:pt x="0" y="51"/>
                      <a:pt x="14" y="66"/>
                      <a:pt x="24"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6" name="Freeform 38">
                <a:extLst>
                  <a:ext uri="{FF2B5EF4-FFF2-40B4-BE49-F238E27FC236}">
                    <a16:creationId xmlns:a16="http://schemas.microsoft.com/office/drawing/2014/main" id="{8E84E4FD-F4F7-BA94-B948-4BEEC4CD69F5}"/>
                  </a:ext>
                </a:extLst>
              </p:cNvPr>
              <p:cNvSpPr>
                <a:spLocks/>
              </p:cNvSpPr>
              <p:nvPr/>
            </p:nvSpPr>
            <p:spPr bwMode="auto">
              <a:xfrm>
                <a:off x="-2244645" y="5308614"/>
                <a:ext cx="179388" cy="166688"/>
              </a:xfrm>
              <a:custGeom>
                <a:avLst/>
                <a:gdLst>
                  <a:gd name="T0" fmla="*/ 24 w 72"/>
                  <a:gd name="T1" fmla="*/ 57 h 66"/>
                  <a:gd name="T2" fmla="*/ 62 w 72"/>
                  <a:gd name="T3" fmla="*/ 23 h 66"/>
                  <a:gd name="T4" fmla="*/ 48 w 72"/>
                  <a:gd name="T5" fmla="*/ 9 h 66"/>
                  <a:gd name="T6" fmla="*/ 9 w 72"/>
                  <a:gd name="T7" fmla="*/ 43 h 66"/>
                  <a:gd name="T8" fmla="*/ 24 w 72"/>
                  <a:gd name="T9" fmla="*/ 57 h 66"/>
                </a:gdLst>
                <a:ahLst/>
                <a:cxnLst>
                  <a:cxn ang="0">
                    <a:pos x="T0" y="T1"/>
                  </a:cxn>
                  <a:cxn ang="0">
                    <a:pos x="T2" y="T3"/>
                  </a:cxn>
                  <a:cxn ang="0">
                    <a:pos x="T4" y="T5"/>
                  </a:cxn>
                  <a:cxn ang="0">
                    <a:pos x="T6" y="T7"/>
                  </a:cxn>
                  <a:cxn ang="0">
                    <a:pos x="T8" y="T9"/>
                  </a:cxn>
                </a:cxnLst>
                <a:rect l="0" t="0" r="r" b="b"/>
                <a:pathLst>
                  <a:path w="72" h="66">
                    <a:moveTo>
                      <a:pt x="24" y="57"/>
                    </a:moveTo>
                    <a:cubicBezTo>
                      <a:pt x="36" y="46"/>
                      <a:pt x="49" y="34"/>
                      <a:pt x="62" y="23"/>
                    </a:cubicBezTo>
                    <a:cubicBezTo>
                      <a:pt x="72" y="14"/>
                      <a:pt x="57" y="0"/>
                      <a:pt x="48" y="9"/>
                    </a:cubicBezTo>
                    <a:cubicBezTo>
                      <a:pt x="35" y="20"/>
                      <a:pt x="22" y="32"/>
                      <a:pt x="9" y="43"/>
                    </a:cubicBezTo>
                    <a:cubicBezTo>
                      <a:pt x="0" y="52"/>
                      <a:pt x="14" y="66"/>
                      <a:pt x="24"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7" name="Freeform 39">
                <a:extLst>
                  <a:ext uri="{FF2B5EF4-FFF2-40B4-BE49-F238E27FC236}">
                    <a16:creationId xmlns:a16="http://schemas.microsoft.com/office/drawing/2014/main" id="{7BBB9208-0176-7049-3E95-0289BB723639}"/>
                  </a:ext>
                </a:extLst>
              </p:cNvPr>
              <p:cNvSpPr>
                <a:spLocks/>
              </p:cNvSpPr>
              <p:nvPr/>
            </p:nvSpPr>
            <p:spPr bwMode="auto">
              <a:xfrm>
                <a:off x="1017668" y="5480064"/>
                <a:ext cx="163513" cy="177800"/>
              </a:xfrm>
              <a:custGeom>
                <a:avLst/>
                <a:gdLst>
                  <a:gd name="T0" fmla="*/ 8 w 65"/>
                  <a:gd name="T1" fmla="*/ 23 h 71"/>
                  <a:gd name="T2" fmla="*/ 43 w 65"/>
                  <a:gd name="T3" fmla="*/ 62 h 71"/>
                  <a:gd name="T4" fmla="*/ 57 w 65"/>
                  <a:gd name="T5" fmla="*/ 48 h 71"/>
                  <a:gd name="T6" fmla="*/ 22 w 65"/>
                  <a:gd name="T7" fmla="*/ 9 h 71"/>
                  <a:gd name="T8" fmla="*/ 8 w 65"/>
                  <a:gd name="T9" fmla="*/ 23 h 71"/>
                </a:gdLst>
                <a:ahLst/>
                <a:cxnLst>
                  <a:cxn ang="0">
                    <a:pos x="T0" y="T1"/>
                  </a:cxn>
                  <a:cxn ang="0">
                    <a:pos x="T2" y="T3"/>
                  </a:cxn>
                  <a:cxn ang="0">
                    <a:pos x="T4" y="T5"/>
                  </a:cxn>
                  <a:cxn ang="0">
                    <a:pos x="T6" y="T7"/>
                  </a:cxn>
                  <a:cxn ang="0">
                    <a:pos x="T8" y="T9"/>
                  </a:cxn>
                </a:cxnLst>
                <a:rect l="0" t="0" r="r" b="b"/>
                <a:pathLst>
                  <a:path w="65" h="71">
                    <a:moveTo>
                      <a:pt x="8" y="23"/>
                    </a:moveTo>
                    <a:cubicBezTo>
                      <a:pt x="20" y="36"/>
                      <a:pt x="31" y="49"/>
                      <a:pt x="43" y="62"/>
                    </a:cubicBezTo>
                    <a:cubicBezTo>
                      <a:pt x="51" y="71"/>
                      <a:pt x="65" y="57"/>
                      <a:pt x="57" y="48"/>
                    </a:cubicBezTo>
                    <a:cubicBezTo>
                      <a:pt x="45" y="35"/>
                      <a:pt x="34" y="22"/>
                      <a:pt x="22" y="9"/>
                    </a:cubicBezTo>
                    <a:cubicBezTo>
                      <a:pt x="14" y="0"/>
                      <a:pt x="0" y="14"/>
                      <a:pt x="8"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8" name="Freeform 40">
                <a:extLst>
                  <a:ext uri="{FF2B5EF4-FFF2-40B4-BE49-F238E27FC236}">
                    <a16:creationId xmlns:a16="http://schemas.microsoft.com/office/drawing/2014/main" id="{0714289E-4761-5A22-8C8B-62ADE890DD76}"/>
                  </a:ext>
                </a:extLst>
              </p:cNvPr>
              <p:cNvSpPr>
                <a:spLocks/>
              </p:cNvSpPr>
              <p:nvPr/>
            </p:nvSpPr>
            <p:spPr bwMode="auto">
              <a:xfrm>
                <a:off x="-2062083" y="2046293"/>
                <a:ext cx="165100" cy="180975"/>
              </a:xfrm>
              <a:custGeom>
                <a:avLst/>
                <a:gdLst>
                  <a:gd name="T0" fmla="*/ 9 w 66"/>
                  <a:gd name="T1" fmla="*/ 24 h 72"/>
                  <a:gd name="T2" fmla="*/ 43 w 66"/>
                  <a:gd name="T3" fmla="*/ 62 h 72"/>
                  <a:gd name="T4" fmla="*/ 58 w 66"/>
                  <a:gd name="T5" fmla="*/ 48 h 72"/>
                  <a:gd name="T6" fmla="*/ 23 w 66"/>
                  <a:gd name="T7" fmla="*/ 10 h 72"/>
                  <a:gd name="T8" fmla="*/ 9 w 66"/>
                  <a:gd name="T9" fmla="*/ 24 h 72"/>
                </a:gdLst>
                <a:ahLst/>
                <a:cxnLst>
                  <a:cxn ang="0">
                    <a:pos x="T0" y="T1"/>
                  </a:cxn>
                  <a:cxn ang="0">
                    <a:pos x="T2" y="T3"/>
                  </a:cxn>
                  <a:cxn ang="0">
                    <a:pos x="T4" y="T5"/>
                  </a:cxn>
                  <a:cxn ang="0">
                    <a:pos x="T6" y="T7"/>
                  </a:cxn>
                  <a:cxn ang="0">
                    <a:pos x="T8" y="T9"/>
                  </a:cxn>
                </a:cxnLst>
                <a:rect l="0" t="0" r="r" b="b"/>
                <a:pathLst>
                  <a:path w="66" h="72">
                    <a:moveTo>
                      <a:pt x="9" y="24"/>
                    </a:moveTo>
                    <a:cubicBezTo>
                      <a:pt x="20" y="37"/>
                      <a:pt x="32" y="50"/>
                      <a:pt x="43" y="62"/>
                    </a:cubicBezTo>
                    <a:cubicBezTo>
                      <a:pt x="52" y="72"/>
                      <a:pt x="66" y="58"/>
                      <a:pt x="58" y="48"/>
                    </a:cubicBezTo>
                    <a:cubicBezTo>
                      <a:pt x="46" y="35"/>
                      <a:pt x="35" y="23"/>
                      <a:pt x="23" y="10"/>
                    </a:cubicBezTo>
                    <a:cubicBezTo>
                      <a:pt x="15" y="0"/>
                      <a:pt x="0" y="14"/>
                      <a:pt x="9"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69" name="Freeform 41">
                <a:extLst>
                  <a:ext uri="{FF2B5EF4-FFF2-40B4-BE49-F238E27FC236}">
                    <a16:creationId xmlns:a16="http://schemas.microsoft.com/office/drawing/2014/main" id="{7E00F0A5-332C-862E-6D25-C335DB7352E1}"/>
                  </a:ext>
                </a:extLst>
              </p:cNvPr>
              <p:cNvSpPr>
                <a:spLocks/>
              </p:cNvSpPr>
              <p:nvPr/>
            </p:nvSpPr>
            <p:spPr bwMode="auto">
              <a:xfrm>
                <a:off x="1338343" y="2425707"/>
                <a:ext cx="180975" cy="155575"/>
              </a:xfrm>
              <a:custGeom>
                <a:avLst/>
                <a:gdLst>
                  <a:gd name="T0" fmla="*/ 20 w 72"/>
                  <a:gd name="T1" fmla="*/ 55 h 62"/>
                  <a:gd name="T2" fmla="*/ 62 w 72"/>
                  <a:gd name="T3" fmla="*/ 25 h 62"/>
                  <a:gd name="T4" fmla="*/ 52 w 72"/>
                  <a:gd name="T5" fmla="*/ 7 h 62"/>
                  <a:gd name="T6" fmla="*/ 10 w 72"/>
                  <a:gd name="T7" fmla="*/ 38 h 62"/>
                  <a:gd name="T8" fmla="*/ 20 w 72"/>
                  <a:gd name="T9" fmla="*/ 55 h 62"/>
                </a:gdLst>
                <a:ahLst/>
                <a:cxnLst>
                  <a:cxn ang="0">
                    <a:pos x="T0" y="T1"/>
                  </a:cxn>
                  <a:cxn ang="0">
                    <a:pos x="T2" y="T3"/>
                  </a:cxn>
                  <a:cxn ang="0">
                    <a:pos x="T4" y="T5"/>
                  </a:cxn>
                  <a:cxn ang="0">
                    <a:pos x="T6" y="T7"/>
                  </a:cxn>
                  <a:cxn ang="0">
                    <a:pos x="T8" y="T9"/>
                  </a:cxn>
                </a:cxnLst>
                <a:rect l="0" t="0" r="r" b="b"/>
                <a:pathLst>
                  <a:path w="72" h="62">
                    <a:moveTo>
                      <a:pt x="20" y="55"/>
                    </a:moveTo>
                    <a:cubicBezTo>
                      <a:pt x="34" y="45"/>
                      <a:pt x="48" y="35"/>
                      <a:pt x="62" y="25"/>
                    </a:cubicBezTo>
                    <a:cubicBezTo>
                      <a:pt x="72" y="17"/>
                      <a:pt x="62" y="0"/>
                      <a:pt x="52" y="7"/>
                    </a:cubicBezTo>
                    <a:cubicBezTo>
                      <a:pt x="38" y="18"/>
                      <a:pt x="24" y="28"/>
                      <a:pt x="10" y="38"/>
                    </a:cubicBezTo>
                    <a:cubicBezTo>
                      <a:pt x="0" y="45"/>
                      <a:pt x="10" y="62"/>
                      <a:pt x="20"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0" name="Freeform 42">
                <a:extLst>
                  <a:ext uri="{FF2B5EF4-FFF2-40B4-BE49-F238E27FC236}">
                    <a16:creationId xmlns:a16="http://schemas.microsoft.com/office/drawing/2014/main" id="{81C6B81C-7F85-3E8A-D4A5-5B75EBC879B9}"/>
                  </a:ext>
                </a:extLst>
              </p:cNvPr>
              <p:cNvSpPr>
                <a:spLocks/>
              </p:cNvSpPr>
              <p:nvPr/>
            </p:nvSpPr>
            <p:spPr bwMode="auto">
              <a:xfrm>
                <a:off x="-2398633" y="5122876"/>
                <a:ext cx="180975" cy="158750"/>
              </a:xfrm>
              <a:custGeom>
                <a:avLst/>
                <a:gdLst>
                  <a:gd name="T0" fmla="*/ 20 w 72"/>
                  <a:gd name="T1" fmla="*/ 55 h 63"/>
                  <a:gd name="T2" fmla="*/ 62 w 72"/>
                  <a:gd name="T3" fmla="*/ 25 h 63"/>
                  <a:gd name="T4" fmla="*/ 52 w 72"/>
                  <a:gd name="T5" fmla="*/ 8 h 63"/>
                  <a:gd name="T6" fmla="*/ 10 w 72"/>
                  <a:gd name="T7" fmla="*/ 38 h 63"/>
                  <a:gd name="T8" fmla="*/ 20 w 72"/>
                  <a:gd name="T9" fmla="*/ 55 h 63"/>
                </a:gdLst>
                <a:ahLst/>
                <a:cxnLst>
                  <a:cxn ang="0">
                    <a:pos x="T0" y="T1"/>
                  </a:cxn>
                  <a:cxn ang="0">
                    <a:pos x="T2" y="T3"/>
                  </a:cxn>
                  <a:cxn ang="0">
                    <a:pos x="T4" y="T5"/>
                  </a:cxn>
                  <a:cxn ang="0">
                    <a:pos x="T6" y="T7"/>
                  </a:cxn>
                  <a:cxn ang="0">
                    <a:pos x="T8" y="T9"/>
                  </a:cxn>
                </a:cxnLst>
                <a:rect l="0" t="0" r="r" b="b"/>
                <a:pathLst>
                  <a:path w="72" h="63">
                    <a:moveTo>
                      <a:pt x="20" y="55"/>
                    </a:moveTo>
                    <a:cubicBezTo>
                      <a:pt x="34" y="45"/>
                      <a:pt x="48" y="35"/>
                      <a:pt x="62" y="25"/>
                    </a:cubicBezTo>
                    <a:cubicBezTo>
                      <a:pt x="72" y="18"/>
                      <a:pt x="62" y="0"/>
                      <a:pt x="52" y="8"/>
                    </a:cubicBezTo>
                    <a:cubicBezTo>
                      <a:pt x="38" y="18"/>
                      <a:pt x="24" y="28"/>
                      <a:pt x="10" y="38"/>
                    </a:cubicBezTo>
                    <a:cubicBezTo>
                      <a:pt x="0" y="45"/>
                      <a:pt x="10" y="63"/>
                      <a:pt x="20"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1" name="Freeform 43">
                <a:extLst>
                  <a:ext uri="{FF2B5EF4-FFF2-40B4-BE49-F238E27FC236}">
                    <a16:creationId xmlns:a16="http://schemas.microsoft.com/office/drawing/2014/main" id="{A7EEDCC3-A3BE-225A-066E-25EB9FE9636A}"/>
                  </a:ext>
                </a:extLst>
              </p:cNvPr>
              <p:cNvSpPr>
                <a:spLocks/>
              </p:cNvSpPr>
              <p:nvPr/>
            </p:nvSpPr>
            <p:spPr bwMode="auto">
              <a:xfrm>
                <a:off x="831930" y="5630877"/>
                <a:ext cx="155575" cy="182563"/>
              </a:xfrm>
              <a:custGeom>
                <a:avLst/>
                <a:gdLst>
                  <a:gd name="T0" fmla="*/ 7 w 62"/>
                  <a:gd name="T1" fmla="*/ 20 h 73"/>
                  <a:gd name="T2" fmla="*/ 38 w 62"/>
                  <a:gd name="T3" fmla="*/ 62 h 73"/>
                  <a:gd name="T4" fmla="*/ 55 w 62"/>
                  <a:gd name="T5" fmla="*/ 52 h 73"/>
                  <a:gd name="T6" fmla="*/ 25 w 62"/>
                  <a:gd name="T7" fmla="*/ 10 h 73"/>
                  <a:gd name="T8" fmla="*/ 7 w 62"/>
                  <a:gd name="T9" fmla="*/ 20 h 73"/>
                </a:gdLst>
                <a:ahLst/>
                <a:cxnLst>
                  <a:cxn ang="0">
                    <a:pos x="T0" y="T1"/>
                  </a:cxn>
                  <a:cxn ang="0">
                    <a:pos x="T2" y="T3"/>
                  </a:cxn>
                  <a:cxn ang="0">
                    <a:pos x="T4" y="T5"/>
                  </a:cxn>
                  <a:cxn ang="0">
                    <a:pos x="T6" y="T7"/>
                  </a:cxn>
                  <a:cxn ang="0">
                    <a:pos x="T8" y="T9"/>
                  </a:cxn>
                </a:cxnLst>
                <a:rect l="0" t="0" r="r" b="b"/>
                <a:pathLst>
                  <a:path w="62" h="73">
                    <a:moveTo>
                      <a:pt x="7" y="20"/>
                    </a:moveTo>
                    <a:cubicBezTo>
                      <a:pt x="17" y="34"/>
                      <a:pt x="27" y="48"/>
                      <a:pt x="38" y="62"/>
                    </a:cubicBezTo>
                    <a:cubicBezTo>
                      <a:pt x="45" y="73"/>
                      <a:pt x="62" y="63"/>
                      <a:pt x="55" y="52"/>
                    </a:cubicBezTo>
                    <a:cubicBezTo>
                      <a:pt x="45" y="38"/>
                      <a:pt x="35" y="24"/>
                      <a:pt x="25" y="10"/>
                    </a:cubicBezTo>
                    <a:cubicBezTo>
                      <a:pt x="17" y="0"/>
                      <a:pt x="0" y="10"/>
                      <a:pt x="7"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2" name="Freeform 44">
                <a:extLst>
                  <a:ext uri="{FF2B5EF4-FFF2-40B4-BE49-F238E27FC236}">
                    <a16:creationId xmlns:a16="http://schemas.microsoft.com/office/drawing/2014/main" id="{F5B00EEB-7236-A57E-5756-EBDDD073B4B8}"/>
                  </a:ext>
                </a:extLst>
              </p:cNvPr>
              <p:cNvSpPr>
                <a:spLocks/>
              </p:cNvSpPr>
              <p:nvPr/>
            </p:nvSpPr>
            <p:spPr bwMode="auto">
              <a:xfrm>
                <a:off x="-1868408" y="1893893"/>
                <a:ext cx="157163" cy="182563"/>
              </a:xfrm>
              <a:custGeom>
                <a:avLst/>
                <a:gdLst>
                  <a:gd name="T0" fmla="*/ 8 w 63"/>
                  <a:gd name="T1" fmla="*/ 20 h 73"/>
                  <a:gd name="T2" fmla="*/ 38 w 63"/>
                  <a:gd name="T3" fmla="*/ 62 h 73"/>
                  <a:gd name="T4" fmla="*/ 56 w 63"/>
                  <a:gd name="T5" fmla="*/ 52 h 73"/>
                  <a:gd name="T6" fmla="*/ 25 w 63"/>
                  <a:gd name="T7" fmla="*/ 10 h 73"/>
                  <a:gd name="T8" fmla="*/ 8 w 63"/>
                  <a:gd name="T9" fmla="*/ 20 h 73"/>
                </a:gdLst>
                <a:ahLst/>
                <a:cxnLst>
                  <a:cxn ang="0">
                    <a:pos x="T0" y="T1"/>
                  </a:cxn>
                  <a:cxn ang="0">
                    <a:pos x="T2" y="T3"/>
                  </a:cxn>
                  <a:cxn ang="0">
                    <a:pos x="T4" y="T5"/>
                  </a:cxn>
                  <a:cxn ang="0">
                    <a:pos x="T6" y="T7"/>
                  </a:cxn>
                  <a:cxn ang="0">
                    <a:pos x="T8" y="T9"/>
                  </a:cxn>
                </a:cxnLst>
                <a:rect l="0" t="0" r="r" b="b"/>
                <a:pathLst>
                  <a:path w="63" h="73">
                    <a:moveTo>
                      <a:pt x="8" y="20"/>
                    </a:moveTo>
                    <a:cubicBezTo>
                      <a:pt x="18" y="34"/>
                      <a:pt x="28" y="48"/>
                      <a:pt x="38" y="62"/>
                    </a:cubicBezTo>
                    <a:cubicBezTo>
                      <a:pt x="46" y="73"/>
                      <a:pt x="63" y="63"/>
                      <a:pt x="56" y="52"/>
                    </a:cubicBezTo>
                    <a:cubicBezTo>
                      <a:pt x="45" y="38"/>
                      <a:pt x="35" y="24"/>
                      <a:pt x="25" y="10"/>
                    </a:cubicBezTo>
                    <a:cubicBezTo>
                      <a:pt x="18" y="0"/>
                      <a:pt x="0" y="10"/>
                      <a:pt x="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3" name="Freeform 45">
                <a:extLst>
                  <a:ext uri="{FF2B5EF4-FFF2-40B4-BE49-F238E27FC236}">
                    <a16:creationId xmlns:a16="http://schemas.microsoft.com/office/drawing/2014/main" id="{49111018-6D21-BD02-1223-D7AF7D405843}"/>
                  </a:ext>
                </a:extLst>
              </p:cNvPr>
              <p:cNvSpPr>
                <a:spLocks/>
              </p:cNvSpPr>
              <p:nvPr/>
            </p:nvSpPr>
            <p:spPr bwMode="auto">
              <a:xfrm>
                <a:off x="1562180" y="2849570"/>
                <a:ext cx="203200" cy="123825"/>
              </a:xfrm>
              <a:custGeom>
                <a:avLst/>
                <a:gdLst>
                  <a:gd name="T0" fmla="*/ 22 w 81"/>
                  <a:gd name="T1" fmla="*/ 44 h 49"/>
                  <a:gd name="T2" fmla="*/ 69 w 81"/>
                  <a:gd name="T3" fmla="*/ 23 h 49"/>
                  <a:gd name="T4" fmla="*/ 59 w 81"/>
                  <a:gd name="T5" fmla="*/ 5 h 49"/>
                  <a:gd name="T6" fmla="*/ 12 w 81"/>
                  <a:gd name="T7" fmla="*/ 26 h 49"/>
                  <a:gd name="T8" fmla="*/ 22 w 81"/>
                  <a:gd name="T9" fmla="*/ 44 h 49"/>
                </a:gdLst>
                <a:ahLst/>
                <a:cxnLst>
                  <a:cxn ang="0">
                    <a:pos x="T0" y="T1"/>
                  </a:cxn>
                  <a:cxn ang="0">
                    <a:pos x="T2" y="T3"/>
                  </a:cxn>
                  <a:cxn ang="0">
                    <a:pos x="T4" y="T5"/>
                  </a:cxn>
                  <a:cxn ang="0">
                    <a:pos x="T6" y="T7"/>
                  </a:cxn>
                  <a:cxn ang="0">
                    <a:pos x="T8" y="T9"/>
                  </a:cxn>
                </a:cxnLst>
                <a:rect l="0" t="0" r="r" b="b"/>
                <a:pathLst>
                  <a:path w="81" h="49">
                    <a:moveTo>
                      <a:pt x="22" y="44"/>
                    </a:moveTo>
                    <a:cubicBezTo>
                      <a:pt x="38" y="37"/>
                      <a:pt x="54" y="30"/>
                      <a:pt x="69" y="23"/>
                    </a:cubicBezTo>
                    <a:cubicBezTo>
                      <a:pt x="81" y="17"/>
                      <a:pt x="71" y="0"/>
                      <a:pt x="59" y="5"/>
                    </a:cubicBezTo>
                    <a:cubicBezTo>
                      <a:pt x="43" y="12"/>
                      <a:pt x="28" y="19"/>
                      <a:pt x="12" y="26"/>
                    </a:cubicBezTo>
                    <a:cubicBezTo>
                      <a:pt x="0" y="32"/>
                      <a:pt x="10" y="49"/>
                      <a:pt x="22"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4" name="Freeform 46">
                <a:extLst>
                  <a:ext uri="{FF2B5EF4-FFF2-40B4-BE49-F238E27FC236}">
                    <a16:creationId xmlns:a16="http://schemas.microsoft.com/office/drawing/2014/main" id="{CA46F11F-5437-9949-7DD0-7CEE43E44A3D}"/>
                  </a:ext>
                </a:extLst>
              </p:cNvPr>
              <p:cNvSpPr>
                <a:spLocks/>
              </p:cNvSpPr>
              <p:nvPr/>
            </p:nvSpPr>
            <p:spPr bwMode="auto">
              <a:xfrm>
                <a:off x="-2644695" y="4733937"/>
                <a:ext cx="203200" cy="123825"/>
              </a:xfrm>
              <a:custGeom>
                <a:avLst/>
                <a:gdLst>
                  <a:gd name="T0" fmla="*/ 22 w 81"/>
                  <a:gd name="T1" fmla="*/ 43 h 49"/>
                  <a:gd name="T2" fmla="*/ 69 w 81"/>
                  <a:gd name="T3" fmla="*/ 22 h 49"/>
                  <a:gd name="T4" fmla="*/ 59 w 81"/>
                  <a:gd name="T5" fmla="*/ 5 h 49"/>
                  <a:gd name="T6" fmla="*/ 12 w 81"/>
                  <a:gd name="T7" fmla="*/ 26 h 49"/>
                  <a:gd name="T8" fmla="*/ 22 w 81"/>
                  <a:gd name="T9" fmla="*/ 43 h 49"/>
                </a:gdLst>
                <a:ahLst/>
                <a:cxnLst>
                  <a:cxn ang="0">
                    <a:pos x="T0" y="T1"/>
                  </a:cxn>
                  <a:cxn ang="0">
                    <a:pos x="T2" y="T3"/>
                  </a:cxn>
                  <a:cxn ang="0">
                    <a:pos x="T4" y="T5"/>
                  </a:cxn>
                  <a:cxn ang="0">
                    <a:pos x="T6" y="T7"/>
                  </a:cxn>
                  <a:cxn ang="0">
                    <a:pos x="T8" y="T9"/>
                  </a:cxn>
                </a:cxnLst>
                <a:rect l="0" t="0" r="r" b="b"/>
                <a:pathLst>
                  <a:path w="81" h="49">
                    <a:moveTo>
                      <a:pt x="22" y="43"/>
                    </a:moveTo>
                    <a:cubicBezTo>
                      <a:pt x="37" y="36"/>
                      <a:pt x="53" y="29"/>
                      <a:pt x="69" y="22"/>
                    </a:cubicBezTo>
                    <a:cubicBezTo>
                      <a:pt x="81" y="17"/>
                      <a:pt x="70" y="0"/>
                      <a:pt x="59" y="5"/>
                    </a:cubicBezTo>
                    <a:cubicBezTo>
                      <a:pt x="43" y="12"/>
                      <a:pt x="27" y="19"/>
                      <a:pt x="12" y="26"/>
                    </a:cubicBezTo>
                    <a:cubicBezTo>
                      <a:pt x="0" y="31"/>
                      <a:pt x="10" y="49"/>
                      <a:pt x="22"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5" name="Freeform 47">
                <a:extLst>
                  <a:ext uri="{FF2B5EF4-FFF2-40B4-BE49-F238E27FC236}">
                    <a16:creationId xmlns:a16="http://schemas.microsoft.com/office/drawing/2014/main" id="{AE66B6C6-EA84-67A0-99BE-F334C94015B8}"/>
                  </a:ext>
                </a:extLst>
              </p:cNvPr>
              <p:cNvSpPr>
                <a:spLocks/>
              </p:cNvSpPr>
              <p:nvPr/>
            </p:nvSpPr>
            <p:spPr bwMode="auto">
              <a:xfrm>
                <a:off x="-1441370" y="1647830"/>
                <a:ext cx="122238" cy="203201"/>
              </a:xfrm>
              <a:custGeom>
                <a:avLst/>
                <a:gdLst>
                  <a:gd name="T0" fmla="*/ 5 w 49"/>
                  <a:gd name="T1" fmla="*/ 22 h 81"/>
                  <a:gd name="T2" fmla="*/ 26 w 49"/>
                  <a:gd name="T3" fmla="*/ 69 h 81"/>
                  <a:gd name="T4" fmla="*/ 43 w 49"/>
                  <a:gd name="T5" fmla="*/ 59 h 81"/>
                  <a:gd name="T6" fmla="*/ 22 w 49"/>
                  <a:gd name="T7" fmla="*/ 12 h 81"/>
                  <a:gd name="T8" fmla="*/ 5 w 49"/>
                  <a:gd name="T9" fmla="*/ 22 h 81"/>
                </a:gdLst>
                <a:ahLst/>
                <a:cxnLst>
                  <a:cxn ang="0">
                    <a:pos x="T0" y="T1"/>
                  </a:cxn>
                  <a:cxn ang="0">
                    <a:pos x="T2" y="T3"/>
                  </a:cxn>
                  <a:cxn ang="0">
                    <a:pos x="T4" y="T5"/>
                  </a:cxn>
                  <a:cxn ang="0">
                    <a:pos x="T6" y="T7"/>
                  </a:cxn>
                  <a:cxn ang="0">
                    <a:pos x="T8" y="T9"/>
                  </a:cxn>
                </a:cxnLst>
                <a:rect l="0" t="0" r="r" b="b"/>
                <a:pathLst>
                  <a:path w="49" h="81">
                    <a:moveTo>
                      <a:pt x="5" y="22"/>
                    </a:moveTo>
                    <a:cubicBezTo>
                      <a:pt x="12" y="38"/>
                      <a:pt x="19" y="54"/>
                      <a:pt x="26" y="69"/>
                    </a:cubicBezTo>
                    <a:cubicBezTo>
                      <a:pt x="31" y="81"/>
                      <a:pt x="49" y="71"/>
                      <a:pt x="43" y="59"/>
                    </a:cubicBezTo>
                    <a:cubicBezTo>
                      <a:pt x="36" y="43"/>
                      <a:pt x="29" y="28"/>
                      <a:pt x="22" y="12"/>
                    </a:cubicBezTo>
                    <a:cubicBezTo>
                      <a:pt x="17" y="0"/>
                      <a:pt x="0" y="11"/>
                      <a:pt x="5"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6" name="Freeform 48">
                <a:extLst>
                  <a:ext uri="{FF2B5EF4-FFF2-40B4-BE49-F238E27FC236}">
                    <a16:creationId xmlns:a16="http://schemas.microsoft.com/office/drawing/2014/main" id="{33893C3C-1482-4AF4-6135-39C43AF9FE1C}"/>
                  </a:ext>
                </a:extLst>
              </p:cNvPr>
              <p:cNvSpPr>
                <a:spLocks/>
              </p:cNvSpPr>
              <p:nvPr/>
            </p:nvSpPr>
            <p:spPr bwMode="auto">
              <a:xfrm>
                <a:off x="1652668" y="3082933"/>
                <a:ext cx="198438" cy="111125"/>
              </a:xfrm>
              <a:custGeom>
                <a:avLst/>
                <a:gdLst>
                  <a:gd name="T0" fmla="*/ 18 w 79"/>
                  <a:gd name="T1" fmla="*/ 40 h 44"/>
                  <a:gd name="T2" fmla="*/ 67 w 79"/>
                  <a:gd name="T3" fmla="*/ 24 h 44"/>
                  <a:gd name="T4" fmla="*/ 61 w 79"/>
                  <a:gd name="T5" fmla="*/ 4 h 44"/>
                  <a:gd name="T6" fmla="*/ 12 w 79"/>
                  <a:gd name="T7" fmla="*/ 20 h 44"/>
                  <a:gd name="T8" fmla="*/ 18 w 79"/>
                  <a:gd name="T9" fmla="*/ 40 h 44"/>
                </a:gdLst>
                <a:ahLst/>
                <a:cxnLst>
                  <a:cxn ang="0">
                    <a:pos x="T0" y="T1"/>
                  </a:cxn>
                  <a:cxn ang="0">
                    <a:pos x="T2" y="T3"/>
                  </a:cxn>
                  <a:cxn ang="0">
                    <a:pos x="T4" y="T5"/>
                  </a:cxn>
                  <a:cxn ang="0">
                    <a:pos x="T6" y="T7"/>
                  </a:cxn>
                  <a:cxn ang="0">
                    <a:pos x="T8" y="T9"/>
                  </a:cxn>
                </a:cxnLst>
                <a:rect l="0" t="0" r="r" b="b"/>
                <a:pathLst>
                  <a:path w="79" h="44">
                    <a:moveTo>
                      <a:pt x="18" y="40"/>
                    </a:moveTo>
                    <a:cubicBezTo>
                      <a:pt x="34" y="34"/>
                      <a:pt x="50" y="29"/>
                      <a:pt x="67" y="24"/>
                    </a:cubicBezTo>
                    <a:cubicBezTo>
                      <a:pt x="79" y="20"/>
                      <a:pt x="74" y="0"/>
                      <a:pt x="61" y="4"/>
                    </a:cubicBezTo>
                    <a:cubicBezTo>
                      <a:pt x="45" y="10"/>
                      <a:pt x="29" y="15"/>
                      <a:pt x="12" y="20"/>
                    </a:cubicBezTo>
                    <a:cubicBezTo>
                      <a:pt x="0" y="24"/>
                      <a:pt x="5" y="44"/>
                      <a:pt x="18"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7" name="Freeform 49">
                <a:extLst>
                  <a:ext uri="{FF2B5EF4-FFF2-40B4-BE49-F238E27FC236}">
                    <a16:creationId xmlns:a16="http://schemas.microsoft.com/office/drawing/2014/main" id="{C068F1B0-8974-BC48-6F0F-702B42A4EC89}"/>
                  </a:ext>
                </a:extLst>
              </p:cNvPr>
              <p:cNvSpPr>
                <a:spLocks/>
              </p:cNvSpPr>
              <p:nvPr/>
            </p:nvSpPr>
            <p:spPr bwMode="auto">
              <a:xfrm>
                <a:off x="-2728833" y="4513274"/>
                <a:ext cx="196850" cy="107950"/>
              </a:xfrm>
              <a:custGeom>
                <a:avLst/>
                <a:gdLst>
                  <a:gd name="T0" fmla="*/ 18 w 79"/>
                  <a:gd name="T1" fmla="*/ 39 h 43"/>
                  <a:gd name="T2" fmla="*/ 67 w 79"/>
                  <a:gd name="T3" fmla="*/ 23 h 43"/>
                  <a:gd name="T4" fmla="*/ 61 w 79"/>
                  <a:gd name="T5" fmla="*/ 4 h 43"/>
                  <a:gd name="T6" fmla="*/ 12 w 79"/>
                  <a:gd name="T7" fmla="*/ 20 h 43"/>
                  <a:gd name="T8" fmla="*/ 18 w 79"/>
                  <a:gd name="T9" fmla="*/ 39 h 43"/>
                </a:gdLst>
                <a:ahLst/>
                <a:cxnLst>
                  <a:cxn ang="0">
                    <a:pos x="T0" y="T1"/>
                  </a:cxn>
                  <a:cxn ang="0">
                    <a:pos x="T2" y="T3"/>
                  </a:cxn>
                  <a:cxn ang="0">
                    <a:pos x="T4" y="T5"/>
                  </a:cxn>
                  <a:cxn ang="0">
                    <a:pos x="T6" y="T7"/>
                  </a:cxn>
                  <a:cxn ang="0">
                    <a:pos x="T8" y="T9"/>
                  </a:cxn>
                </a:cxnLst>
                <a:rect l="0" t="0" r="r" b="b"/>
                <a:pathLst>
                  <a:path w="79" h="43">
                    <a:moveTo>
                      <a:pt x="18" y="39"/>
                    </a:moveTo>
                    <a:cubicBezTo>
                      <a:pt x="34" y="34"/>
                      <a:pt x="50" y="29"/>
                      <a:pt x="67" y="23"/>
                    </a:cubicBezTo>
                    <a:cubicBezTo>
                      <a:pt x="79" y="19"/>
                      <a:pt x="74" y="0"/>
                      <a:pt x="61" y="4"/>
                    </a:cubicBezTo>
                    <a:cubicBezTo>
                      <a:pt x="45" y="9"/>
                      <a:pt x="29" y="15"/>
                      <a:pt x="12" y="20"/>
                    </a:cubicBezTo>
                    <a:cubicBezTo>
                      <a:pt x="0" y="24"/>
                      <a:pt x="5" y="43"/>
                      <a:pt x="18"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8" name="Freeform 50">
                <a:extLst>
                  <a:ext uri="{FF2B5EF4-FFF2-40B4-BE49-F238E27FC236}">
                    <a16:creationId xmlns:a16="http://schemas.microsoft.com/office/drawing/2014/main" id="{965D028E-6756-49F6-0B8E-11644B9D2669}"/>
                  </a:ext>
                </a:extLst>
              </p:cNvPr>
              <p:cNvSpPr>
                <a:spLocks/>
              </p:cNvSpPr>
              <p:nvPr/>
            </p:nvSpPr>
            <p:spPr bwMode="auto">
              <a:xfrm>
                <a:off x="-1208008" y="1562105"/>
                <a:ext cx="107950" cy="198438"/>
              </a:xfrm>
              <a:custGeom>
                <a:avLst/>
                <a:gdLst>
                  <a:gd name="T0" fmla="*/ 4 w 43"/>
                  <a:gd name="T1" fmla="*/ 18 h 79"/>
                  <a:gd name="T2" fmla="*/ 20 w 43"/>
                  <a:gd name="T3" fmla="*/ 67 h 79"/>
                  <a:gd name="T4" fmla="*/ 39 w 43"/>
                  <a:gd name="T5" fmla="*/ 62 h 79"/>
                  <a:gd name="T6" fmla="*/ 23 w 43"/>
                  <a:gd name="T7" fmla="*/ 13 h 79"/>
                  <a:gd name="T8" fmla="*/ 4 w 43"/>
                  <a:gd name="T9" fmla="*/ 18 h 79"/>
                </a:gdLst>
                <a:ahLst/>
                <a:cxnLst>
                  <a:cxn ang="0">
                    <a:pos x="T0" y="T1"/>
                  </a:cxn>
                  <a:cxn ang="0">
                    <a:pos x="T2" y="T3"/>
                  </a:cxn>
                  <a:cxn ang="0">
                    <a:pos x="T4" y="T5"/>
                  </a:cxn>
                  <a:cxn ang="0">
                    <a:pos x="T6" y="T7"/>
                  </a:cxn>
                  <a:cxn ang="0">
                    <a:pos x="T8" y="T9"/>
                  </a:cxn>
                </a:cxnLst>
                <a:rect l="0" t="0" r="r" b="b"/>
                <a:pathLst>
                  <a:path w="43" h="79">
                    <a:moveTo>
                      <a:pt x="4" y="18"/>
                    </a:moveTo>
                    <a:cubicBezTo>
                      <a:pt x="9" y="34"/>
                      <a:pt x="15" y="51"/>
                      <a:pt x="20" y="67"/>
                    </a:cubicBezTo>
                    <a:cubicBezTo>
                      <a:pt x="24" y="79"/>
                      <a:pt x="43" y="74"/>
                      <a:pt x="39" y="62"/>
                    </a:cubicBezTo>
                    <a:cubicBezTo>
                      <a:pt x="34" y="45"/>
                      <a:pt x="29" y="29"/>
                      <a:pt x="23" y="13"/>
                    </a:cubicBezTo>
                    <a:cubicBezTo>
                      <a:pt x="19" y="0"/>
                      <a:pt x="0" y="6"/>
                      <a:pt x="4"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79" name="Freeform 51">
                <a:extLst>
                  <a:ext uri="{FF2B5EF4-FFF2-40B4-BE49-F238E27FC236}">
                    <a16:creationId xmlns:a16="http://schemas.microsoft.com/office/drawing/2014/main" id="{298449F3-4FB9-43A8-174B-BF0370197C42}"/>
                  </a:ext>
                </a:extLst>
              </p:cNvPr>
              <p:cNvSpPr>
                <a:spLocks/>
              </p:cNvSpPr>
              <p:nvPr/>
            </p:nvSpPr>
            <p:spPr bwMode="auto">
              <a:xfrm>
                <a:off x="1712993" y="3328996"/>
                <a:ext cx="203200" cy="88900"/>
              </a:xfrm>
              <a:custGeom>
                <a:avLst/>
                <a:gdLst>
                  <a:gd name="T0" fmla="*/ 18 w 81"/>
                  <a:gd name="T1" fmla="*/ 33 h 35"/>
                  <a:gd name="T2" fmla="*/ 69 w 81"/>
                  <a:gd name="T3" fmla="*/ 22 h 35"/>
                  <a:gd name="T4" fmla="*/ 63 w 81"/>
                  <a:gd name="T5" fmla="*/ 3 h 35"/>
                  <a:gd name="T6" fmla="*/ 13 w 81"/>
                  <a:gd name="T7" fmla="*/ 13 h 35"/>
                  <a:gd name="T8" fmla="*/ 18 w 81"/>
                  <a:gd name="T9" fmla="*/ 33 h 35"/>
                </a:gdLst>
                <a:ahLst/>
                <a:cxnLst>
                  <a:cxn ang="0">
                    <a:pos x="T0" y="T1"/>
                  </a:cxn>
                  <a:cxn ang="0">
                    <a:pos x="T2" y="T3"/>
                  </a:cxn>
                  <a:cxn ang="0">
                    <a:pos x="T4" y="T5"/>
                  </a:cxn>
                  <a:cxn ang="0">
                    <a:pos x="T6" y="T7"/>
                  </a:cxn>
                  <a:cxn ang="0">
                    <a:pos x="T8" y="T9"/>
                  </a:cxn>
                </a:cxnLst>
                <a:rect l="0" t="0" r="r" b="b"/>
                <a:pathLst>
                  <a:path w="81" h="35">
                    <a:moveTo>
                      <a:pt x="18" y="33"/>
                    </a:moveTo>
                    <a:cubicBezTo>
                      <a:pt x="35" y="29"/>
                      <a:pt x="52" y="25"/>
                      <a:pt x="69" y="22"/>
                    </a:cubicBezTo>
                    <a:cubicBezTo>
                      <a:pt x="81" y="19"/>
                      <a:pt x="76" y="0"/>
                      <a:pt x="63" y="3"/>
                    </a:cubicBezTo>
                    <a:cubicBezTo>
                      <a:pt x="46" y="6"/>
                      <a:pt x="30" y="10"/>
                      <a:pt x="13" y="13"/>
                    </a:cubicBezTo>
                    <a:cubicBezTo>
                      <a:pt x="0" y="16"/>
                      <a:pt x="6" y="35"/>
                      <a:pt x="18"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80" name="Freeform 52">
                <a:extLst>
                  <a:ext uri="{FF2B5EF4-FFF2-40B4-BE49-F238E27FC236}">
                    <a16:creationId xmlns:a16="http://schemas.microsoft.com/office/drawing/2014/main" id="{B54FD5B3-F338-137F-60C3-4E330410BD74}"/>
                  </a:ext>
                </a:extLst>
              </p:cNvPr>
              <p:cNvSpPr>
                <a:spLocks/>
              </p:cNvSpPr>
              <p:nvPr/>
            </p:nvSpPr>
            <p:spPr bwMode="auto">
              <a:xfrm>
                <a:off x="-2795508" y="4287849"/>
                <a:ext cx="203200" cy="90488"/>
              </a:xfrm>
              <a:custGeom>
                <a:avLst/>
                <a:gdLst>
                  <a:gd name="T0" fmla="*/ 18 w 81"/>
                  <a:gd name="T1" fmla="*/ 33 h 36"/>
                  <a:gd name="T2" fmla="*/ 68 w 81"/>
                  <a:gd name="T3" fmla="*/ 22 h 36"/>
                  <a:gd name="T4" fmla="*/ 63 w 81"/>
                  <a:gd name="T5" fmla="*/ 3 h 36"/>
                  <a:gd name="T6" fmla="*/ 12 w 81"/>
                  <a:gd name="T7" fmla="*/ 14 h 36"/>
                  <a:gd name="T8" fmla="*/ 18 w 81"/>
                  <a:gd name="T9" fmla="*/ 33 h 36"/>
                </a:gdLst>
                <a:ahLst/>
                <a:cxnLst>
                  <a:cxn ang="0">
                    <a:pos x="T0" y="T1"/>
                  </a:cxn>
                  <a:cxn ang="0">
                    <a:pos x="T2" y="T3"/>
                  </a:cxn>
                  <a:cxn ang="0">
                    <a:pos x="T4" y="T5"/>
                  </a:cxn>
                  <a:cxn ang="0">
                    <a:pos x="T6" y="T7"/>
                  </a:cxn>
                  <a:cxn ang="0">
                    <a:pos x="T8" y="T9"/>
                  </a:cxn>
                </a:cxnLst>
                <a:rect l="0" t="0" r="r" b="b"/>
                <a:pathLst>
                  <a:path w="81" h="36">
                    <a:moveTo>
                      <a:pt x="18" y="33"/>
                    </a:moveTo>
                    <a:cubicBezTo>
                      <a:pt x="34" y="30"/>
                      <a:pt x="51" y="26"/>
                      <a:pt x="68" y="22"/>
                    </a:cubicBezTo>
                    <a:cubicBezTo>
                      <a:pt x="81" y="20"/>
                      <a:pt x="75" y="0"/>
                      <a:pt x="63" y="3"/>
                    </a:cubicBezTo>
                    <a:cubicBezTo>
                      <a:pt x="46" y="7"/>
                      <a:pt x="29" y="10"/>
                      <a:pt x="12" y="14"/>
                    </a:cubicBezTo>
                    <a:cubicBezTo>
                      <a:pt x="0" y="16"/>
                      <a:pt x="5" y="36"/>
                      <a:pt x="18"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81" name="Freeform 53">
                <a:extLst>
                  <a:ext uri="{FF2B5EF4-FFF2-40B4-BE49-F238E27FC236}">
                    <a16:creationId xmlns:a16="http://schemas.microsoft.com/office/drawing/2014/main" id="{252795D2-1F35-0958-11D2-59053003D476}"/>
                  </a:ext>
                </a:extLst>
              </p:cNvPr>
              <p:cNvSpPr>
                <a:spLocks/>
              </p:cNvSpPr>
              <p:nvPr/>
            </p:nvSpPr>
            <p:spPr bwMode="auto">
              <a:xfrm>
                <a:off x="-961945" y="1497017"/>
                <a:ext cx="87313" cy="203201"/>
              </a:xfrm>
              <a:custGeom>
                <a:avLst/>
                <a:gdLst>
                  <a:gd name="T0" fmla="*/ 2 w 35"/>
                  <a:gd name="T1" fmla="*/ 18 h 81"/>
                  <a:gd name="T2" fmla="*/ 13 w 35"/>
                  <a:gd name="T3" fmla="*/ 69 h 81"/>
                  <a:gd name="T4" fmla="*/ 32 w 35"/>
                  <a:gd name="T5" fmla="*/ 63 h 81"/>
                  <a:gd name="T6" fmla="*/ 21 w 35"/>
                  <a:gd name="T7" fmla="*/ 13 h 81"/>
                  <a:gd name="T8" fmla="*/ 2 w 35"/>
                  <a:gd name="T9" fmla="*/ 18 h 81"/>
                </a:gdLst>
                <a:ahLst/>
                <a:cxnLst>
                  <a:cxn ang="0">
                    <a:pos x="T0" y="T1"/>
                  </a:cxn>
                  <a:cxn ang="0">
                    <a:pos x="T2" y="T3"/>
                  </a:cxn>
                  <a:cxn ang="0">
                    <a:pos x="T4" y="T5"/>
                  </a:cxn>
                  <a:cxn ang="0">
                    <a:pos x="T6" y="T7"/>
                  </a:cxn>
                  <a:cxn ang="0">
                    <a:pos x="T8" y="T9"/>
                  </a:cxn>
                </a:cxnLst>
                <a:rect l="0" t="0" r="r" b="b"/>
                <a:pathLst>
                  <a:path w="35" h="81">
                    <a:moveTo>
                      <a:pt x="2" y="18"/>
                    </a:moveTo>
                    <a:cubicBezTo>
                      <a:pt x="6" y="35"/>
                      <a:pt x="9" y="52"/>
                      <a:pt x="13" y="69"/>
                    </a:cubicBezTo>
                    <a:cubicBezTo>
                      <a:pt x="16" y="81"/>
                      <a:pt x="35" y="76"/>
                      <a:pt x="32" y="63"/>
                    </a:cubicBezTo>
                    <a:cubicBezTo>
                      <a:pt x="29" y="46"/>
                      <a:pt x="25" y="30"/>
                      <a:pt x="21" y="13"/>
                    </a:cubicBezTo>
                    <a:cubicBezTo>
                      <a:pt x="19" y="0"/>
                      <a:pt x="0" y="5"/>
                      <a:pt x="2"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82" name="Freeform 54">
                <a:extLst>
                  <a:ext uri="{FF2B5EF4-FFF2-40B4-BE49-F238E27FC236}">
                    <a16:creationId xmlns:a16="http://schemas.microsoft.com/office/drawing/2014/main" id="{687B2525-7BF2-4B72-CFA2-8C7C5F57749A}"/>
                  </a:ext>
                </a:extLst>
              </p:cNvPr>
              <p:cNvSpPr>
                <a:spLocks/>
              </p:cNvSpPr>
              <p:nvPr/>
            </p:nvSpPr>
            <p:spPr bwMode="auto">
              <a:xfrm>
                <a:off x="1755855" y="3578234"/>
                <a:ext cx="192088" cy="69850"/>
              </a:xfrm>
              <a:custGeom>
                <a:avLst/>
                <a:gdLst>
                  <a:gd name="T0" fmla="*/ 13 w 77"/>
                  <a:gd name="T1" fmla="*/ 27 h 28"/>
                  <a:gd name="T2" fmla="*/ 64 w 77"/>
                  <a:gd name="T3" fmla="*/ 22 h 28"/>
                  <a:gd name="T4" fmla="*/ 64 w 77"/>
                  <a:gd name="T5" fmla="*/ 2 h 28"/>
                  <a:gd name="T6" fmla="*/ 13 w 77"/>
                  <a:gd name="T7" fmla="*/ 7 h 28"/>
                  <a:gd name="T8" fmla="*/ 13 w 77"/>
                  <a:gd name="T9" fmla="*/ 27 h 28"/>
                </a:gdLst>
                <a:ahLst/>
                <a:cxnLst>
                  <a:cxn ang="0">
                    <a:pos x="T0" y="T1"/>
                  </a:cxn>
                  <a:cxn ang="0">
                    <a:pos x="T2" y="T3"/>
                  </a:cxn>
                  <a:cxn ang="0">
                    <a:pos x="T4" y="T5"/>
                  </a:cxn>
                  <a:cxn ang="0">
                    <a:pos x="T6" y="T7"/>
                  </a:cxn>
                  <a:cxn ang="0">
                    <a:pos x="T8" y="T9"/>
                  </a:cxn>
                </a:cxnLst>
                <a:rect l="0" t="0" r="r" b="b"/>
                <a:pathLst>
                  <a:path w="77" h="28">
                    <a:moveTo>
                      <a:pt x="13" y="27"/>
                    </a:moveTo>
                    <a:cubicBezTo>
                      <a:pt x="30" y="25"/>
                      <a:pt x="47" y="24"/>
                      <a:pt x="64" y="22"/>
                    </a:cubicBezTo>
                    <a:cubicBezTo>
                      <a:pt x="77" y="20"/>
                      <a:pt x="77" y="0"/>
                      <a:pt x="64" y="2"/>
                    </a:cubicBezTo>
                    <a:cubicBezTo>
                      <a:pt x="47" y="4"/>
                      <a:pt x="30" y="5"/>
                      <a:pt x="13" y="7"/>
                    </a:cubicBezTo>
                    <a:cubicBezTo>
                      <a:pt x="0" y="8"/>
                      <a:pt x="0" y="28"/>
                      <a:pt x="13"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83" name="Freeform 55">
                <a:extLst>
                  <a:ext uri="{FF2B5EF4-FFF2-40B4-BE49-F238E27FC236}">
                    <a16:creationId xmlns:a16="http://schemas.microsoft.com/office/drawing/2014/main" id="{529BE1AC-B6FA-1C89-4E21-B3641AC9D2C4}"/>
                  </a:ext>
                </a:extLst>
              </p:cNvPr>
              <p:cNvSpPr>
                <a:spLocks/>
              </p:cNvSpPr>
              <p:nvPr/>
            </p:nvSpPr>
            <p:spPr bwMode="auto">
              <a:xfrm>
                <a:off x="-2827258" y="4057661"/>
                <a:ext cx="193675" cy="69850"/>
              </a:xfrm>
              <a:custGeom>
                <a:avLst/>
                <a:gdLst>
                  <a:gd name="T0" fmla="*/ 12 w 77"/>
                  <a:gd name="T1" fmla="*/ 27 h 28"/>
                  <a:gd name="T2" fmla="*/ 64 w 77"/>
                  <a:gd name="T3" fmla="*/ 22 h 28"/>
                  <a:gd name="T4" fmla="*/ 64 w 77"/>
                  <a:gd name="T5" fmla="*/ 2 h 28"/>
                  <a:gd name="T6" fmla="*/ 12 w 77"/>
                  <a:gd name="T7" fmla="*/ 7 h 28"/>
                  <a:gd name="T8" fmla="*/ 12 w 77"/>
                  <a:gd name="T9" fmla="*/ 27 h 28"/>
                </a:gdLst>
                <a:ahLst/>
                <a:cxnLst>
                  <a:cxn ang="0">
                    <a:pos x="T0" y="T1"/>
                  </a:cxn>
                  <a:cxn ang="0">
                    <a:pos x="T2" y="T3"/>
                  </a:cxn>
                  <a:cxn ang="0">
                    <a:pos x="T4" y="T5"/>
                  </a:cxn>
                  <a:cxn ang="0">
                    <a:pos x="T6" y="T7"/>
                  </a:cxn>
                  <a:cxn ang="0">
                    <a:pos x="T8" y="T9"/>
                  </a:cxn>
                </a:cxnLst>
                <a:rect l="0" t="0" r="r" b="b"/>
                <a:pathLst>
                  <a:path w="77" h="28">
                    <a:moveTo>
                      <a:pt x="12" y="27"/>
                    </a:moveTo>
                    <a:cubicBezTo>
                      <a:pt x="30" y="25"/>
                      <a:pt x="47" y="23"/>
                      <a:pt x="64" y="22"/>
                    </a:cubicBezTo>
                    <a:cubicBezTo>
                      <a:pt x="76" y="20"/>
                      <a:pt x="77" y="0"/>
                      <a:pt x="64" y="2"/>
                    </a:cubicBezTo>
                    <a:cubicBezTo>
                      <a:pt x="47" y="3"/>
                      <a:pt x="30" y="5"/>
                      <a:pt x="12" y="7"/>
                    </a:cubicBezTo>
                    <a:cubicBezTo>
                      <a:pt x="0" y="8"/>
                      <a:pt x="0" y="28"/>
                      <a:pt x="12"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84" name="Freeform 56">
                <a:extLst>
                  <a:ext uri="{FF2B5EF4-FFF2-40B4-BE49-F238E27FC236}">
                    <a16:creationId xmlns:a16="http://schemas.microsoft.com/office/drawing/2014/main" id="{B2E2B1DA-08A3-C62A-5DE3-9DDC276A52C0}"/>
                  </a:ext>
                </a:extLst>
              </p:cNvPr>
              <p:cNvSpPr>
                <a:spLocks/>
              </p:cNvSpPr>
              <p:nvPr/>
            </p:nvSpPr>
            <p:spPr bwMode="auto">
              <a:xfrm>
                <a:off x="-714295" y="1465267"/>
                <a:ext cx="69850" cy="192088"/>
              </a:xfrm>
              <a:custGeom>
                <a:avLst/>
                <a:gdLst>
                  <a:gd name="T0" fmla="*/ 1 w 28"/>
                  <a:gd name="T1" fmla="*/ 13 h 77"/>
                  <a:gd name="T2" fmla="*/ 7 w 28"/>
                  <a:gd name="T3" fmla="*/ 64 h 77"/>
                  <a:gd name="T4" fmla="*/ 27 w 28"/>
                  <a:gd name="T5" fmla="*/ 64 h 77"/>
                  <a:gd name="T6" fmla="*/ 21 w 28"/>
                  <a:gd name="T7" fmla="*/ 13 h 77"/>
                  <a:gd name="T8" fmla="*/ 1 w 28"/>
                  <a:gd name="T9" fmla="*/ 13 h 77"/>
                </a:gdLst>
                <a:ahLst/>
                <a:cxnLst>
                  <a:cxn ang="0">
                    <a:pos x="T0" y="T1"/>
                  </a:cxn>
                  <a:cxn ang="0">
                    <a:pos x="T2" y="T3"/>
                  </a:cxn>
                  <a:cxn ang="0">
                    <a:pos x="T4" y="T5"/>
                  </a:cxn>
                  <a:cxn ang="0">
                    <a:pos x="T6" y="T7"/>
                  </a:cxn>
                  <a:cxn ang="0">
                    <a:pos x="T8" y="T9"/>
                  </a:cxn>
                </a:cxnLst>
                <a:rect l="0" t="0" r="r" b="b"/>
                <a:pathLst>
                  <a:path w="28" h="77">
                    <a:moveTo>
                      <a:pt x="1" y="13"/>
                    </a:moveTo>
                    <a:cubicBezTo>
                      <a:pt x="3" y="30"/>
                      <a:pt x="5" y="47"/>
                      <a:pt x="7" y="64"/>
                    </a:cubicBezTo>
                    <a:cubicBezTo>
                      <a:pt x="8" y="77"/>
                      <a:pt x="28" y="77"/>
                      <a:pt x="27" y="64"/>
                    </a:cubicBezTo>
                    <a:cubicBezTo>
                      <a:pt x="25" y="47"/>
                      <a:pt x="23" y="30"/>
                      <a:pt x="21" y="13"/>
                    </a:cubicBezTo>
                    <a:cubicBezTo>
                      <a:pt x="20" y="0"/>
                      <a:pt x="0" y="0"/>
                      <a:pt x="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grpSp>
        <p:sp>
          <p:nvSpPr>
            <p:cNvPr id="14" name="Oval 5">
              <a:extLst>
                <a:ext uri="{FF2B5EF4-FFF2-40B4-BE49-F238E27FC236}">
                  <a16:creationId xmlns:a16="http://schemas.microsoft.com/office/drawing/2014/main" id="{5F4502A6-0616-7553-ABA0-A6D9F8D08F46}"/>
                </a:ext>
              </a:extLst>
            </p:cNvPr>
            <p:cNvSpPr>
              <a:spLocks noChangeArrowheads="1"/>
            </p:cNvSpPr>
            <p:nvPr/>
          </p:nvSpPr>
          <p:spPr bwMode="auto">
            <a:xfrm>
              <a:off x="4424362" y="2290937"/>
              <a:ext cx="3340100" cy="3338512"/>
            </a:xfrm>
            <a:prstGeom prst="ellipse">
              <a:avLst/>
            </a:prstGeom>
            <a:gradFill flip="none" rotWithShape="1">
              <a:gsLst>
                <a:gs pos="78000">
                  <a:schemeClr val="bg1">
                    <a:lumMod val="75000"/>
                  </a:schemeClr>
                </a:gs>
                <a:gs pos="26000">
                  <a:schemeClr val="bg1">
                    <a:lumMod val="65000"/>
                  </a:schemeClr>
                </a:gs>
                <a:gs pos="53000">
                  <a:schemeClr val="bg1"/>
                </a:gs>
                <a:gs pos="2000">
                  <a:schemeClr val="bg1">
                    <a:lumMod val="85000"/>
                  </a:schemeClr>
                </a:gs>
                <a:gs pos="100000">
                  <a:schemeClr val="bg1">
                    <a:lumMod val="95000"/>
                  </a:schemeClr>
                </a:gs>
              </a:gsLst>
              <a:path path="circle">
                <a:fillToRect l="100000" t="100000"/>
              </a:path>
              <a:tileRect r="-100000" b="-100000"/>
            </a:gradFill>
            <a:ln>
              <a:noFill/>
            </a:ln>
            <a:effectLst>
              <a:outerShdw blurRad="342900" dist="596900" dir="3000000" sx="96000" sy="96000" algn="tl" rotWithShape="0">
                <a:prstClr val="black">
                  <a:alpha val="41000"/>
                </a:prstClr>
              </a:outerShdw>
            </a:effectLst>
          </p:spPr>
          <p:txBody>
            <a:bodyPr vert="horz" wrap="square" lIns="91440" tIns="45720" rIns="91440" bIns="45720" numCol="1" anchor="t" anchorCtr="0" compatLnSpc="1">
              <a:prstTxWarp prst="textNoShape">
                <a:avLst/>
              </a:prstTxWarp>
            </a:bodyPr>
            <a:lstStyle/>
            <a:p>
              <a:endParaRPr lang="en-IN" sz="1800"/>
            </a:p>
          </p:txBody>
        </p:sp>
        <p:sp>
          <p:nvSpPr>
            <p:cNvPr id="15" name="Freeform 6">
              <a:extLst>
                <a:ext uri="{FF2B5EF4-FFF2-40B4-BE49-F238E27FC236}">
                  <a16:creationId xmlns:a16="http://schemas.microsoft.com/office/drawing/2014/main" id="{67853454-EEE2-D787-5C12-0D516C317E20}"/>
                </a:ext>
              </a:extLst>
            </p:cNvPr>
            <p:cNvSpPr>
              <a:spLocks/>
            </p:cNvSpPr>
            <p:nvPr/>
          </p:nvSpPr>
          <p:spPr bwMode="auto">
            <a:xfrm>
              <a:off x="4610099" y="3568874"/>
              <a:ext cx="1484313" cy="422275"/>
            </a:xfrm>
            <a:custGeom>
              <a:avLst/>
              <a:gdLst>
                <a:gd name="T0" fmla="*/ 25 w 719"/>
                <a:gd name="T1" fmla="*/ 0 h 204"/>
                <a:gd name="T2" fmla="*/ 0 w 719"/>
                <a:gd name="T3" fmla="*/ 189 h 204"/>
                <a:gd name="T4" fmla="*/ 0 w 719"/>
                <a:gd name="T5" fmla="*/ 204 h 204"/>
                <a:gd name="T6" fmla="*/ 719 w 719"/>
                <a:gd name="T7" fmla="*/ 189 h 204"/>
                <a:gd name="T8" fmla="*/ 25 w 719"/>
                <a:gd name="T9" fmla="*/ 0 h 204"/>
              </a:gdLst>
              <a:ahLst/>
              <a:cxnLst>
                <a:cxn ang="0">
                  <a:pos x="T0" y="T1"/>
                </a:cxn>
                <a:cxn ang="0">
                  <a:pos x="T2" y="T3"/>
                </a:cxn>
                <a:cxn ang="0">
                  <a:pos x="T4" y="T5"/>
                </a:cxn>
                <a:cxn ang="0">
                  <a:pos x="T6" y="T7"/>
                </a:cxn>
                <a:cxn ang="0">
                  <a:pos x="T8" y="T9"/>
                </a:cxn>
              </a:cxnLst>
              <a:rect l="0" t="0" r="r" b="b"/>
              <a:pathLst>
                <a:path w="719" h="204">
                  <a:moveTo>
                    <a:pt x="25" y="0"/>
                  </a:moveTo>
                  <a:cubicBezTo>
                    <a:pt x="9" y="60"/>
                    <a:pt x="0" y="124"/>
                    <a:pt x="0" y="189"/>
                  </a:cubicBezTo>
                  <a:cubicBezTo>
                    <a:pt x="0" y="194"/>
                    <a:pt x="0" y="199"/>
                    <a:pt x="0" y="204"/>
                  </a:cubicBezTo>
                  <a:cubicBezTo>
                    <a:pt x="719" y="189"/>
                    <a:pt x="719" y="189"/>
                    <a:pt x="719" y="189"/>
                  </a:cubicBezTo>
                  <a:lnTo>
                    <a:pt x="25" y="0"/>
                  </a:lnTo>
                  <a:close/>
                </a:path>
              </a:pathLst>
            </a:custGeom>
            <a:gradFill>
              <a:gsLst>
                <a:gs pos="67000">
                  <a:schemeClr val="bg1"/>
                </a:gs>
                <a:gs pos="39000">
                  <a:schemeClr val="bg1">
                    <a:lumMod val="85000"/>
                  </a:schemeClr>
                </a:gs>
                <a:gs pos="88000">
                  <a:schemeClr val="bg1">
                    <a:lumMod val="85000"/>
                  </a:schemeClr>
                </a:gs>
              </a:gsLst>
              <a:lin ang="576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16" name="Freeform 7">
              <a:extLst>
                <a:ext uri="{FF2B5EF4-FFF2-40B4-BE49-F238E27FC236}">
                  <a16:creationId xmlns:a16="http://schemas.microsoft.com/office/drawing/2014/main" id="{5DBB975A-56A4-60BA-A9F1-3578B3682BF3}"/>
                </a:ext>
              </a:extLst>
            </p:cNvPr>
            <p:cNvSpPr>
              <a:spLocks/>
            </p:cNvSpPr>
            <p:nvPr/>
          </p:nvSpPr>
          <p:spPr bwMode="auto">
            <a:xfrm>
              <a:off x="4818062" y="2854499"/>
              <a:ext cx="1276350" cy="1106487"/>
            </a:xfrm>
            <a:custGeom>
              <a:avLst/>
              <a:gdLst>
                <a:gd name="T0" fmla="*/ 138 w 618"/>
                <a:gd name="T1" fmla="*/ 0 h 535"/>
                <a:gd name="T2" fmla="*/ 0 w 618"/>
                <a:gd name="T3" fmla="*/ 168 h 535"/>
                <a:gd name="T4" fmla="*/ 618 w 618"/>
                <a:gd name="T5" fmla="*/ 535 h 535"/>
                <a:gd name="T6" fmla="*/ 138 w 618"/>
                <a:gd name="T7" fmla="*/ 0 h 535"/>
              </a:gdLst>
              <a:ahLst/>
              <a:cxnLst>
                <a:cxn ang="0">
                  <a:pos x="T0" y="T1"/>
                </a:cxn>
                <a:cxn ang="0">
                  <a:pos x="T2" y="T3"/>
                </a:cxn>
                <a:cxn ang="0">
                  <a:pos x="T4" y="T5"/>
                </a:cxn>
                <a:cxn ang="0">
                  <a:pos x="T6" y="T7"/>
                </a:cxn>
              </a:cxnLst>
              <a:rect l="0" t="0" r="r" b="b"/>
              <a:pathLst>
                <a:path w="618" h="535">
                  <a:moveTo>
                    <a:pt x="138" y="0"/>
                  </a:moveTo>
                  <a:cubicBezTo>
                    <a:pt x="84" y="48"/>
                    <a:pt x="37" y="105"/>
                    <a:pt x="0" y="168"/>
                  </a:cubicBezTo>
                  <a:cubicBezTo>
                    <a:pt x="618" y="535"/>
                    <a:pt x="618" y="535"/>
                    <a:pt x="618" y="535"/>
                  </a:cubicBezTo>
                  <a:lnTo>
                    <a:pt x="138" y="0"/>
                  </a:lnTo>
                  <a:close/>
                </a:path>
              </a:pathLst>
            </a:custGeom>
            <a:gradFill>
              <a:gsLst>
                <a:gs pos="51000">
                  <a:schemeClr val="bg1"/>
                </a:gs>
                <a:gs pos="38000">
                  <a:schemeClr val="bg1">
                    <a:lumMod val="85000"/>
                  </a:schemeClr>
                </a:gs>
                <a:gs pos="63000">
                  <a:schemeClr val="bg1">
                    <a:lumMod val="85000"/>
                  </a:schemeClr>
                </a:gs>
              </a:gsLst>
              <a:lin ang="780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17" name="Freeform 8">
              <a:extLst>
                <a:ext uri="{FF2B5EF4-FFF2-40B4-BE49-F238E27FC236}">
                  <a16:creationId xmlns:a16="http://schemas.microsoft.com/office/drawing/2014/main" id="{ADE545BE-431A-4449-C14A-20868FAC2B88}"/>
                </a:ext>
              </a:extLst>
            </p:cNvPr>
            <p:cNvSpPr>
              <a:spLocks/>
            </p:cNvSpPr>
            <p:nvPr/>
          </p:nvSpPr>
          <p:spPr bwMode="auto">
            <a:xfrm>
              <a:off x="4660899" y="3202161"/>
              <a:ext cx="1433513" cy="758825"/>
            </a:xfrm>
            <a:custGeom>
              <a:avLst/>
              <a:gdLst>
                <a:gd name="T0" fmla="*/ 76 w 694"/>
                <a:gd name="T1" fmla="*/ 0 h 367"/>
                <a:gd name="T2" fmla="*/ 0 w 694"/>
                <a:gd name="T3" fmla="*/ 178 h 367"/>
                <a:gd name="T4" fmla="*/ 694 w 694"/>
                <a:gd name="T5" fmla="*/ 367 h 367"/>
                <a:gd name="T6" fmla="*/ 76 w 694"/>
                <a:gd name="T7" fmla="*/ 0 h 367"/>
              </a:gdLst>
              <a:ahLst/>
              <a:cxnLst>
                <a:cxn ang="0">
                  <a:pos x="T0" y="T1"/>
                </a:cxn>
                <a:cxn ang="0">
                  <a:pos x="T2" y="T3"/>
                </a:cxn>
                <a:cxn ang="0">
                  <a:pos x="T4" y="T5"/>
                </a:cxn>
                <a:cxn ang="0">
                  <a:pos x="T6" y="T7"/>
                </a:cxn>
              </a:cxnLst>
              <a:rect l="0" t="0" r="r" b="b"/>
              <a:pathLst>
                <a:path w="694" h="367">
                  <a:moveTo>
                    <a:pt x="76" y="0"/>
                  </a:moveTo>
                  <a:cubicBezTo>
                    <a:pt x="43" y="55"/>
                    <a:pt x="18" y="115"/>
                    <a:pt x="0" y="178"/>
                  </a:cubicBezTo>
                  <a:cubicBezTo>
                    <a:pt x="694" y="367"/>
                    <a:pt x="694" y="367"/>
                    <a:pt x="694" y="367"/>
                  </a:cubicBezTo>
                  <a:lnTo>
                    <a:pt x="76" y="0"/>
                  </a:lnTo>
                  <a:close/>
                </a:path>
              </a:pathLst>
            </a:custGeom>
            <a:gradFill>
              <a:gsLst>
                <a:gs pos="55000">
                  <a:schemeClr val="bg1">
                    <a:lumMod val="75000"/>
                  </a:schemeClr>
                </a:gs>
                <a:gs pos="31000">
                  <a:schemeClr val="bg1">
                    <a:lumMod val="85000"/>
                  </a:schemeClr>
                </a:gs>
                <a:gs pos="63000">
                  <a:schemeClr val="bg1">
                    <a:lumMod val="85000"/>
                  </a:schemeClr>
                </a:gs>
              </a:gsLst>
              <a:lin ang="660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18" name="Freeform 9">
              <a:extLst>
                <a:ext uri="{FF2B5EF4-FFF2-40B4-BE49-F238E27FC236}">
                  <a16:creationId xmlns:a16="http://schemas.microsoft.com/office/drawing/2014/main" id="{9527A474-2AF4-C293-FE18-3DFB46B4D118}"/>
                </a:ext>
              </a:extLst>
            </p:cNvPr>
            <p:cNvSpPr>
              <a:spLocks/>
            </p:cNvSpPr>
            <p:nvPr/>
          </p:nvSpPr>
          <p:spPr bwMode="auto">
            <a:xfrm>
              <a:off x="6094412" y="3960986"/>
              <a:ext cx="1470025" cy="515937"/>
            </a:xfrm>
            <a:custGeom>
              <a:avLst/>
              <a:gdLst>
                <a:gd name="T0" fmla="*/ 673 w 711"/>
                <a:gd name="T1" fmla="*/ 250 h 250"/>
                <a:gd name="T2" fmla="*/ 711 w 711"/>
                <a:gd name="T3" fmla="*/ 102 h 250"/>
                <a:gd name="T4" fmla="*/ 0 w 711"/>
                <a:gd name="T5" fmla="*/ 0 h 250"/>
                <a:gd name="T6" fmla="*/ 673 w 711"/>
                <a:gd name="T7" fmla="*/ 250 h 250"/>
              </a:gdLst>
              <a:ahLst/>
              <a:cxnLst>
                <a:cxn ang="0">
                  <a:pos x="T0" y="T1"/>
                </a:cxn>
                <a:cxn ang="0">
                  <a:pos x="T2" y="T3"/>
                </a:cxn>
                <a:cxn ang="0">
                  <a:pos x="T4" y="T5"/>
                </a:cxn>
                <a:cxn ang="0">
                  <a:pos x="T6" y="T7"/>
                </a:cxn>
              </a:cxnLst>
              <a:rect l="0" t="0" r="r" b="b"/>
              <a:pathLst>
                <a:path w="711" h="250">
                  <a:moveTo>
                    <a:pt x="673" y="250"/>
                  </a:moveTo>
                  <a:cubicBezTo>
                    <a:pt x="691" y="203"/>
                    <a:pt x="703" y="153"/>
                    <a:pt x="711" y="102"/>
                  </a:cubicBezTo>
                  <a:cubicBezTo>
                    <a:pt x="0" y="0"/>
                    <a:pt x="0" y="0"/>
                    <a:pt x="0" y="0"/>
                  </a:cubicBezTo>
                  <a:lnTo>
                    <a:pt x="673" y="25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9" name="Freeform 10">
              <a:extLst>
                <a:ext uri="{FF2B5EF4-FFF2-40B4-BE49-F238E27FC236}">
                  <a16:creationId xmlns:a16="http://schemas.microsoft.com/office/drawing/2014/main" id="{1E153BD8-E64A-8E3E-9984-C12ADF0155E1}"/>
                </a:ext>
              </a:extLst>
            </p:cNvPr>
            <p:cNvSpPr>
              <a:spLocks/>
            </p:cNvSpPr>
            <p:nvPr/>
          </p:nvSpPr>
          <p:spPr bwMode="auto">
            <a:xfrm>
              <a:off x="5103812" y="2503661"/>
              <a:ext cx="990600" cy="1457325"/>
            </a:xfrm>
            <a:custGeom>
              <a:avLst/>
              <a:gdLst>
                <a:gd name="T0" fmla="*/ 343 w 480"/>
                <a:gd name="T1" fmla="*/ 0 h 705"/>
                <a:gd name="T2" fmla="*/ 0 w 480"/>
                <a:gd name="T3" fmla="*/ 170 h 705"/>
                <a:gd name="T4" fmla="*/ 480 w 480"/>
                <a:gd name="T5" fmla="*/ 705 h 705"/>
                <a:gd name="T6" fmla="*/ 343 w 480"/>
                <a:gd name="T7" fmla="*/ 0 h 705"/>
              </a:gdLst>
              <a:ahLst/>
              <a:cxnLst>
                <a:cxn ang="0">
                  <a:pos x="T0" y="T1"/>
                </a:cxn>
                <a:cxn ang="0">
                  <a:pos x="T2" y="T3"/>
                </a:cxn>
                <a:cxn ang="0">
                  <a:pos x="T4" y="T5"/>
                </a:cxn>
                <a:cxn ang="0">
                  <a:pos x="T6" y="T7"/>
                </a:cxn>
              </a:cxnLst>
              <a:rect l="0" t="0" r="r" b="b"/>
              <a:pathLst>
                <a:path w="480" h="705">
                  <a:moveTo>
                    <a:pt x="343" y="0"/>
                  </a:moveTo>
                  <a:cubicBezTo>
                    <a:pt x="213" y="25"/>
                    <a:pt x="95" y="85"/>
                    <a:pt x="0" y="170"/>
                  </a:cubicBezTo>
                  <a:cubicBezTo>
                    <a:pt x="480" y="705"/>
                    <a:pt x="480" y="705"/>
                    <a:pt x="480" y="705"/>
                  </a:cubicBezTo>
                  <a:lnTo>
                    <a:pt x="343" y="0"/>
                  </a:lnTo>
                  <a:close/>
                </a:path>
              </a:pathLst>
            </a:custGeom>
            <a:gradFill>
              <a:gsLst>
                <a:gs pos="45000">
                  <a:schemeClr val="bg1">
                    <a:lumMod val="75000"/>
                  </a:schemeClr>
                </a:gs>
                <a:gs pos="31000">
                  <a:schemeClr val="bg1">
                    <a:lumMod val="85000"/>
                  </a:schemeClr>
                </a:gs>
                <a:gs pos="64000">
                  <a:schemeClr val="bg1">
                    <a:lumMod val="85000"/>
                  </a:schemeClr>
                </a:gs>
              </a:gsLst>
              <a:lin ang="900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20" name="Freeform 11">
              <a:extLst>
                <a:ext uri="{FF2B5EF4-FFF2-40B4-BE49-F238E27FC236}">
                  <a16:creationId xmlns:a16="http://schemas.microsoft.com/office/drawing/2014/main" id="{7DF46D53-69C0-06DA-C349-5FFC652112D2}"/>
                </a:ext>
              </a:extLst>
            </p:cNvPr>
            <p:cNvSpPr>
              <a:spLocks/>
            </p:cNvSpPr>
            <p:nvPr/>
          </p:nvSpPr>
          <p:spPr bwMode="auto">
            <a:xfrm>
              <a:off x="6094412" y="3724449"/>
              <a:ext cx="1484313" cy="446087"/>
            </a:xfrm>
            <a:custGeom>
              <a:avLst/>
              <a:gdLst>
                <a:gd name="T0" fmla="*/ 711 w 718"/>
                <a:gd name="T1" fmla="*/ 216 h 216"/>
                <a:gd name="T2" fmla="*/ 718 w 718"/>
                <a:gd name="T3" fmla="*/ 114 h 216"/>
                <a:gd name="T4" fmla="*/ 709 w 718"/>
                <a:gd name="T5" fmla="*/ 0 h 216"/>
                <a:gd name="T6" fmla="*/ 0 w 718"/>
                <a:gd name="T7" fmla="*/ 114 h 216"/>
                <a:gd name="T8" fmla="*/ 711 w 718"/>
                <a:gd name="T9" fmla="*/ 216 h 216"/>
              </a:gdLst>
              <a:ahLst/>
              <a:cxnLst>
                <a:cxn ang="0">
                  <a:pos x="T0" y="T1"/>
                </a:cxn>
                <a:cxn ang="0">
                  <a:pos x="T2" y="T3"/>
                </a:cxn>
                <a:cxn ang="0">
                  <a:pos x="T4" y="T5"/>
                </a:cxn>
                <a:cxn ang="0">
                  <a:pos x="T6" y="T7"/>
                </a:cxn>
                <a:cxn ang="0">
                  <a:pos x="T8" y="T9"/>
                </a:cxn>
              </a:cxnLst>
              <a:rect l="0" t="0" r="r" b="b"/>
              <a:pathLst>
                <a:path w="718" h="216">
                  <a:moveTo>
                    <a:pt x="711" y="216"/>
                  </a:moveTo>
                  <a:cubicBezTo>
                    <a:pt x="715" y="183"/>
                    <a:pt x="718" y="149"/>
                    <a:pt x="718" y="114"/>
                  </a:cubicBezTo>
                  <a:cubicBezTo>
                    <a:pt x="718" y="75"/>
                    <a:pt x="715" y="37"/>
                    <a:pt x="709" y="0"/>
                  </a:cubicBezTo>
                  <a:cubicBezTo>
                    <a:pt x="0" y="114"/>
                    <a:pt x="0" y="114"/>
                    <a:pt x="0" y="114"/>
                  </a:cubicBezTo>
                  <a:lnTo>
                    <a:pt x="711" y="216"/>
                  </a:lnTo>
                  <a:close/>
                </a:path>
              </a:pathLst>
            </a:custGeom>
            <a:gradFill flip="none" rotWithShape="1">
              <a:gsLst>
                <a:gs pos="51000">
                  <a:schemeClr val="bg1">
                    <a:lumMod val="75000"/>
                  </a:schemeClr>
                </a:gs>
                <a:gs pos="33000">
                  <a:schemeClr val="bg1">
                    <a:lumMod val="85000"/>
                  </a:schemeClr>
                </a:gs>
                <a:gs pos="77000">
                  <a:schemeClr val="bg1">
                    <a:lumMod val="85000"/>
                  </a:schemeClr>
                </a:gs>
              </a:gsLst>
              <a:lin ang="5280000" scaled="0"/>
              <a:tileRect/>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21" name="Freeform 12">
              <a:extLst>
                <a:ext uri="{FF2B5EF4-FFF2-40B4-BE49-F238E27FC236}">
                  <a16:creationId xmlns:a16="http://schemas.microsoft.com/office/drawing/2014/main" id="{8F0F5779-E74B-2710-DF32-CD4413740054}"/>
                </a:ext>
              </a:extLst>
            </p:cNvPr>
            <p:cNvSpPr>
              <a:spLocks/>
            </p:cNvSpPr>
            <p:nvPr/>
          </p:nvSpPr>
          <p:spPr bwMode="auto">
            <a:xfrm>
              <a:off x="6094412" y="3960986"/>
              <a:ext cx="1233488" cy="1062037"/>
            </a:xfrm>
            <a:custGeom>
              <a:avLst/>
              <a:gdLst>
                <a:gd name="T0" fmla="*/ 502 w 597"/>
                <a:gd name="T1" fmla="*/ 514 h 514"/>
                <a:gd name="T2" fmla="*/ 597 w 597"/>
                <a:gd name="T3" fmla="*/ 399 h 514"/>
                <a:gd name="T4" fmla="*/ 0 w 597"/>
                <a:gd name="T5" fmla="*/ 0 h 514"/>
                <a:gd name="T6" fmla="*/ 502 w 597"/>
                <a:gd name="T7" fmla="*/ 514 h 514"/>
              </a:gdLst>
              <a:ahLst/>
              <a:cxnLst>
                <a:cxn ang="0">
                  <a:pos x="T0" y="T1"/>
                </a:cxn>
                <a:cxn ang="0">
                  <a:pos x="T2" y="T3"/>
                </a:cxn>
                <a:cxn ang="0">
                  <a:pos x="T4" y="T5"/>
                </a:cxn>
                <a:cxn ang="0">
                  <a:pos x="T6" y="T7"/>
                </a:cxn>
              </a:cxnLst>
              <a:rect l="0" t="0" r="r" b="b"/>
              <a:pathLst>
                <a:path w="597" h="514">
                  <a:moveTo>
                    <a:pt x="502" y="514"/>
                  </a:moveTo>
                  <a:cubicBezTo>
                    <a:pt x="537" y="479"/>
                    <a:pt x="569" y="440"/>
                    <a:pt x="597" y="399"/>
                  </a:cubicBezTo>
                  <a:cubicBezTo>
                    <a:pt x="0" y="0"/>
                    <a:pt x="0" y="0"/>
                    <a:pt x="0" y="0"/>
                  </a:cubicBezTo>
                  <a:lnTo>
                    <a:pt x="502" y="514"/>
                  </a:lnTo>
                  <a:close/>
                </a:path>
              </a:pathLst>
            </a:custGeom>
            <a:gradFill>
              <a:gsLst>
                <a:gs pos="64000">
                  <a:schemeClr val="bg1">
                    <a:lumMod val="65000"/>
                  </a:schemeClr>
                </a:gs>
                <a:gs pos="39000">
                  <a:schemeClr val="bg1">
                    <a:lumMod val="65000"/>
                  </a:schemeClr>
                </a:gs>
                <a:gs pos="51000">
                  <a:schemeClr val="bg1">
                    <a:lumMod val="95000"/>
                  </a:schemeClr>
                </a:gs>
              </a:gsLst>
              <a:lin ang="780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22" name="Freeform 13">
              <a:extLst>
                <a:ext uri="{FF2B5EF4-FFF2-40B4-BE49-F238E27FC236}">
                  <a16:creationId xmlns:a16="http://schemas.microsoft.com/office/drawing/2014/main" id="{E0A0B637-0C97-A5FF-2F00-6CB6C5A5402E}"/>
                </a:ext>
              </a:extLst>
            </p:cNvPr>
            <p:cNvSpPr>
              <a:spLocks/>
            </p:cNvSpPr>
            <p:nvPr/>
          </p:nvSpPr>
          <p:spPr bwMode="auto">
            <a:xfrm>
              <a:off x="6094412" y="3960986"/>
              <a:ext cx="1390650" cy="823912"/>
            </a:xfrm>
            <a:custGeom>
              <a:avLst/>
              <a:gdLst>
                <a:gd name="T0" fmla="*/ 0 w 673"/>
                <a:gd name="T1" fmla="*/ 0 h 399"/>
                <a:gd name="T2" fmla="*/ 597 w 673"/>
                <a:gd name="T3" fmla="*/ 399 h 399"/>
                <a:gd name="T4" fmla="*/ 673 w 673"/>
                <a:gd name="T5" fmla="*/ 250 h 399"/>
                <a:gd name="T6" fmla="*/ 0 w 673"/>
                <a:gd name="T7" fmla="*/ 0 h 399"/>
              </a:gdLst>
              <a:ahLst/>
              <a:cxnLst>
                <a:cxn ang="0">
                  <a:pos x="T0" y="T1"/>
                </a:cxn>
                <a:cxn ang="0">
                  <a:pos x="T2" y="T3"/>
                </a:cxn>
                <a:cxn ang="0">
                  <a:pos x="T4" y="T5"/>
                </a:cxn>
                <a:cxn ang="0">
                  <a:pos x="T6" y="T7"/>
                </a:cxn>
              </a:cxnLst>
              <a:rect l="0" t="0" r="r" b="b"/>
              <a:pathLst>
                <a:path w="673" h="399">
                  <a:moveTo>
                    <a:pt x="0" y="0"/>
                  </a:moveTo>
                  <a:cubicBezTo>
                    <a:pt x="597" y="399"/>
                    <a:pt x="597" y="399"/>
                    <a:pt x="597" y="399"/>
                  </a:cubicBezTo>
                  <a:cubicBezTo>
                    <a:pt x="628" y="353"/>
                    <a:pt x="653" y="303"/>
                    <a:pt x="673" y="250"/>
                  </a:cubicBezTo>
                  <a:lnTo>
                    <a:pt x="0" y="0"/>
                  </a:lnTo>
                  <a:close/>
                </a:path>
              </a:pathLst>
            </a:custGeom>
            <a:gradFill>
              <a:gsLst>
                <a:gs pos="57000">
                  <a:schemeClr val="bg1">
                    <a:lumMod val="65000"/>
                  </a:schemeClr>
                </a:gs>
                <a:gs pos="43000">
                  <a:schemeClr val="bg1">
                    <a:lumMod val="85000"/>
                  </a:schemeClr>
                </a:gs>
                <a:gs pos="69000">
                  <a:schemeClr val="bg1">
                    <a:lumMod val="75000"/>
                  </a:schemeClr>
                </a:gs>
              </a:gsLst>
              <a:lin ang="720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23" name="Freeform 14">
              <a:extLst>
                <a:ext uri="{FF2B5EF4-FFF2-40B4-BE49-F238E27FC236}">
                  <a16:creationId xmlns:a16="http://schemas.microsoft.com/office/drawing/2014/main" id="{E0574C54-95B3-FD12-4873-4A4701A323A0}"/>
                </a:ext>
              </a:extLst>
            </p:cNvPr>
            <p:cNvSpPr>
              <a:spLocks/>
            </p:cNvSpPr>
            <p:nvPr/>
          </p:nvSpPr>
          <p:spPr bwMode="auto">
            <a:xfrm>
              <a:off x="4610099" y="3960986"/>
              <a:ext cx="1484313" cy="677862"/>
            </a:xfrm>
            <a:custGeom>
              <a:avLst/>
              <a:gdLst>
                <a:gd name="T0" fmla="*/ 0 w 719"/>
                <a:gd name="T1" fmla="*/ 15 h 328"/>
                <a:gd name="T2" fmla="*/ 79 w 719"/>
                <a:gd name="T3" fmla="*/ 328 h 328"/>
                <a:gd name="T4" fmla="*/ 719 w 719"/>
                <a:gd name="T5" fmla="*/ 0 h 328"/>
                <a:gd name="T6" fmla="*/ 0 w 719"/>
                <a:gd name="T7" fmla="*/ 15 h 328"/>
              </a:gdLst>
              <a:ahLst/>
              <a:cxnLst>
                <a:cxn ang="0">
                  <a:pos x="T0" y="T1"/>
                </a:cxn>
                <a:cxn ang="0">
                  <a:pos x="T2" y="T3"/>
                </a:cxn>
                <a:cxn ang="0">
                  <a:pos x="T4" y="T5"/>
                </a:cxn>
                <a:cxn ang="0">
                  <a:pos x="T6" y="T7"/>
                </a:cxn>
              </a:cxnLst>
              <a:rect l="0" t="0" r="r" b="b"/>
              <a:pathLst>
                <a:path w="719" h="328">
                  <a:moveTo>
                    <a:pt x="0" y="15"/>
                  </a:moveTo>
                  <a:cubicBezTo>
                    <a:pt x="3" y="128"/>
                    <a:pt x="31" y="234"/>
                    <a:pt x="79" y="328"/>
                  </a:cubicBezTo>
                  <a:cubicBezTo>
                    <a:pt x="719" y="0"/>
                    <a:pt x="719" y="0"/>
                    <a:pt x="719" y="0"/>
                  </a:cubicBezTo>
                  <a:lnTo>
                    <a:pt x="0" y="15"/>
                  </a:lnTo>
                  <a:close/>
                </a:path>
              </a:pathLst>
            </a:custGeom>
            <a:gradFill>
              <a:gsLst>
                <a:gs pos="69000">
                  <a:schemeClr val="bg1">
                    <a:lumMod val="65000"/>
                  </a:schemeClr>
                </a:gs>
                <a:gs pos="25000">
                  <a:schemeClr val="bg1">
                    <a:lumMod val="75000"/>
                  </a:schemeClr>
                </a:gs>
                <a:gs pos="97000">
                  <a:schemeClr val="bg1">
                    <a:lumMod val="85000"/>
                  </a:schemeClr>
                </a:gs>
              </a:gsLst>
              <a:lin ang="1560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24" name="Freeform 15">
              <a:extLst>
                <a:ext uri="{FF2B5EF4-FFF2-40B4-BE49-F238E27FC236}">
                  <a16:creationId xmlns:a16="http://schemas.microsoft.com/office/drawing/2014/main" id="{BFC74038-2D74-1510-71B3-EFF3DFD54B42}"/>
                </a:ext>
              </a:extLst>
            </p:cNvPr>
            <p:cNvSpPr>
              <a:spLocks/>
            </p:cNvSpPr>
            <p:nvPr/>
          </p:nvSpPr>
          <p:spPr bwMode="auto">
            <a:xfrm>
              <a:off x="4773612" y="3960986"/>
              <a:ext cx="1320800" cy="1133475"/>
            </a:xfrm>
            <a:custGeom>
              <a:avLst/>
              <a:gdLst>
                <a:gd name="T0" fmla="*/ 0 w 640"/>
                <a:gd name="T1" fmla="*/ 328 h 549"/>
                <a:gd name="T2" fmla="*/ 176 w 640"/>
                <a:gd name="T3" fmla="*/ 549 h 549"/>
                <a:gd name="T4" fmla="*/ 640 w 640"/>
                <a:gd name="T5" fmla="*/ 0 h 549"/>
                <a:gd name="T6" fmla="*/ 0 w 640"/>
                <a:gd name="T7" fmla="*/ 328 h 549"/>
              </a:gdLst>
              <a:ahLst/>
              <a:cxnLst>
                <a:cxn ang="0">
                  <a:pos x="T0" y="T1"/>
                </a:cxn>
                <a:cxn ang="0">
                  <a:pos x="T2" y="T3"/>
                </a:cxn>
                <a:cxn ang="0">
                  <a:pos x="T4" y="T5"/>
                </a:cxn>
                <a:cxn ang="0">
                  <a:pos x="T6" y="T7"/>
                </a:cxn>
              </a:cxnLst>
              <a:rect l="0" t="0" r="r" b="b"/>
              <a:pathLst>
                <a:path w="640" h="549">
                  <a:moveTo>
                    <a:pt x="0" y="328"/>
                  </a:moveTo>
                  <a:cubicBezTo>
                    <a:pt x="44" y="413"/>
                    <a:pt x="104" y="488"/>
                    <a:pt x="176" y="549"/>
                  </a:cubicBezTo>
                  <a:cubicBezTo>
                    <a:pt x="640" y="0"/>
                    <a:pt x="640" y="0"/>
                    <a:pt x="640" y="0"/>
                  </a:cubicBezTo>
                  <a:lnTo>
                    <a:pt x="0" y="328"/>
                  </a:lnTo>
                  <a:close/>
                </a:path>
              </a:pathLst>
            </a:custGeom>
            <a:gradFill flip="none" rotWithShape="1">
              <a:gsLst>
                <a:gs pos="69000">
                  <a:schemeClr val="bg1">
                    <a:lumMod val="85000"/>
                  </a:schemeClr>
                </a:gs>
                <a:gs pos="46000">
                  <a:schemeClr val="bg1">
                    <a:lumMod val="75000"/>
                  </a:schemeClr>
                </a:gs>
              </a:gsLst>
              <a:lin ang="3480000" scaled="0"/>
              <a:tileRect/>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25" name="Freeform 16">
              <a:extLst>
                <a:ext uri="{FF2B5EF4-FFF2-40B4-BE49-F238E27FC236}">
                  <a16:creationId xmlns:a16="http://schemas.microsoft.com/office/drawing/2014/main" id="{56E7ABDA-C31A-02A3-85E9-E20983C6695B}"/>
                </a:ext>
              </a:extLst>
            </p:cNvPr>
            <p:cNvSpPr>
              <a:spLocks/>
            </p:cNvSpPr>
            <p:nvPr/>
          </p:nvSpPr>
          <p:spPr bwMode="auto">
            <a:xfrm>
              <a:off x="6094412" y="3960986"/>
              <a:ext cx="1038225" cy="1425575"/>
            </a:xfrm>
            <a:custGeom>
              <a:avLst/>
              <a:gdLst>
                <a:gd name="T0" fmla="*/ 202 w 502"/>
                <a:gd name="T1" fmla="*/ 690 h 690"/>
                <a:gd name="T2" fmla="*/ 502 w 502"/>
                <a:gd name="T3" fmla="*/ 514 h 690"/>
                <a:gd name="T4" fmla="*/ 0 w 502"/>
                <a:gd name="T5" fmla="*/ 0 h 690"/>
                <a:gd name="T6" fmla="*/ 202 w 502"/>
                <a:gd name="T7" fmla="*/ 690 h 690"/>
              </a:gdLst>
              <a:ahLst/>
              <a:cxnLst>
                <a:cxn ang="0">
                  <a:pos x="T0" y="T1"/>
                </a:cxn>
                <a:cxn ang="0">
                  <a:pos x="T2" y="T3"/>
                </a:cxn>
                <a:cxn ang="0">
                  <a:pos x="T4" y="T5"/>
                </a:cxn>
                <a:cxn ang="0">
                  <a:pos x="T6" y="T7"/>
                </a:cxn>
              </a:cxnLst>
              <a:rect l="0" t="0" r="r" b="b"/>
              <a:pathLst>
                <a:path w="502" h="690">
                  <a:moveTo>
                    <a:pt x="202" y="690"/>
                  </a:moveTo>
                  <a:cubicBezTo>
                    <a:pt x="316" y="656"/>
                    <a:pt x="419" y="595"/>
                    <a:pt x="502" y="514"/>
                  </a:cubicBezTo>
                  <a:cubicBezTo>
                    <a:pt x="0" y="0"/>
                    <a:pt x="0" y="0"/>
                    <a:pt x="0" y="0"/>
                  </a:cubicBezTo>
                  <a:lnTo>
                    <a:pt x="202" y="690"/>
                  </a:lnTo>
                  <a:close/>
                </a:path>
              </a:pathLst>
            </a:custGeom>
            <a:gradFill>
              <a:gsLst>
                <a:gs pos="57000">
                  <a:schemeClr val="bg1">
                    <a:lumMod val="65000"/>
                  </a:schemeClr>
                </a:gs>
                <a:gs pos="37000">
                  <a:schemeClr val="bg1">
                    <a:lumMod val="85000"/>
                  </a:schemeClr>
                </a:gs>
                <a:gs pos="74000">
                  <a:schemeClr val="bg1">
                    <a:lumMod val="75000"/>
                  </a:schemeClr>
                </a:gs>
              </a:gsLst>
              <a:lin ang="900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26" name="Freeform 17">
              <a:extLst>
                <a:ext uri="{FF2B5EF4-FFF2-40B4-BE49-F238E27FC236}">
                  <a16:creationId xmlns:a16="http://schemas.microsoft.com/office/drawing/2014/main" id="{563A7BE5-9872-2BDB-4403-9F7A67556EFE}"/>
                </a:ext>
              </a:extLst>
            </p:cNvPr>
            <p:cNvSpPr>
              <a:spLocks/>
            </p:cNvSpPr>
            <p:nvPr/>
          </p:nvSpPr>
          <p:spPr bwMode="auto">
            <a:xfrm>
              <a:off x="5811837" y="2476674"/>
              <a:ext cx="1747838" cy="1484312"/>
            </a:xfrm>
            <a:custGeom>
              <a:avLst/>
              <a:gdLst>
                <a:gd name="T0" fmla="*/ 846 w 846"/>
                <a:gd name="T1" fmla="*/ 604 h 718"/>
                <a:gd name="T2" fmla="*/ 137 w 846"/>
                <a:gd name="T3" fmla="*/ 0 h 718"/>
                <a:gd name="T4" fmla="*/ 0 w 846"/>
                <a:gd name="T5" fmla="*/ 13 h 718"/>
                <a:gd name="T6" fmla="*/ 137 w 846"/>
                <a:gd name="T7" fmla="*/ 718 h 718"/>
                <a:gd name="T8" fmla="*/ 137 w 846"/>
                <a:gd name="T9" fmla="*/ 718 h 718"/>
                <a:gd name="T10" fmla="*/ 846 w 846"/>
                <a:gd name="T11" fmla="*/ 604 h 718"/>
              </a:gdLst>
              <a:ahLst/>
              <a:cxnLst>
                <a:cxn ang="0">
                  <a:pos x="T0" y="T1"/>
                </a:cxn>
                <a:cxn ang="0">
                  <a:pos x="T2" y="T3"/>
                </a:cxn>
                <a:cxn ang="0">
                  <a:pos x="T4" y="T5"/>
                </a:cxn>
                <a:cxn ang="0">
                  <a:pos x="T6" y="T7"/>
                </a:cxn>
                <a:cxn ang="0">
                  <a:pos x="T8" y="T9"/>
                </a:cxn>
                <a:cxn ang="0">
                  <a:pos x="T10" y="T11"/>
                </a:cxn>
              </a:cxnLst>
              <a:rect l="0" t="0" r="r" b="b"/>
              <a:pathLst>
                <a:path w="846" h="718">
                  <a:moveTo>
                    <a:pt x="846" y="604"/>
                  </a:moveTo>
                  <a:cubicBezTo>
                    <a:pt x="791" y="261"/>
                    <a:pt x="494" y="0"/>
                    <a:pt x="137" y="0"/>
                  </a:cubicBezTo>
                  <a:cubicBezTo>
                    <a:pt x="90" y="0"/>
                    <a:pt x="44" y="4"/>
                    <a:pt x="0" y="13"/>
                  </a:cubicBezTo>
                  <a:cubicBezTo>
                    <a:pt x="137" y="718"/>
                    <a:pt x="137" y="718"/>
                    <a:pt x="137" y="718"/>
                  </a:cubicBezTo>
                  <a:cubicBezTo>
                    <a:pt x="137" y="718"/>
                    <a:pt x="137" y="718"/>
                    <a:pt x="137" y="718"/>
                  </a:cubicBezTo>
                  <a:lnTo>
                    <a:pt x="846" y="604"/>
                  </a:lnTo>
                  <a:close/>
                </a:path>
              </a:pathLst>
            </a:custGeom>
            <a:gradFill flip="none" rotWithShape="1">
              <a:gsLst>
                <a:gs pos="52000">
                  <a:schemeClr val="bg1">
                    <a:lumMod val="95000"/>
                  </a:schemeClr>
                </a:gs>
                <a:gs pos="2000">
                  <a:schemeClr val="bg1">
                    <a:lumMod val="85000"/>
                  </a:schemeClr>
                </a:gs>
                <a:gs pos="99000">
                  <a:schemeClr val="bg1">
                    <a:lumMod val="79000"/>
                  </a:schemeClr>
                </a:gs>
              </a:gsLst>
              <a:lin ang="2400000" scaled="0"/>
              <a:tileRect/>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29" name="Freeform 18">
              <a:extLst>
                <a:ext uri="{FF2B5EF4-FFF2-40B4-BE49-F238E27FC236}">
                  <a16:creationId xmlns:a16="http://schemas.microsoft.com/office/drawing/2014/main" id="{3A3B115B-C465-4CF8-FF9A-51AD8F3BC1F7}"/>
                </a:ext>
              </a:extLst>
            </p:cNvPr>
            <p:cNvSpPr>
              <a:spLocks/>
            </p:cNvSpPr>
            <p:nvPr/>
          </p:nvSpPr>
          <p:spPr bwMode="auto">
            <a:xfrm>
              <a:off x="5137149" y="3960986"/>
              <a:ext cx="1374775" cy="1482725"/>
            </a:xfrm>
            <a:custGeom>
              <a:avLst/>
              <a:gdLst>
                <a:gd name="T0" fmla="*/ 464 w 666"/>
                <a:gd name="T1" fmla="*/ 0 h 718"/>
                <a:gd name="T2" fmla="*/ 464 w 666"/>
                <a:gd name="T3" fmla="*/ 0 h 718"/>
                <a:gd name="T4" fmla="*/ 0 w 666"/>
                <a:gd name="T5" fmla="*/ 549 h 718"/>
                <a:gd name="T6" fmla="*/ 464 w 666"/>
                <a:gd name="T7" fmla="*/ 718 h 718"/>
                <a:gd name="T8" fmla="*/ 666 w 666"/>
                <a:gd name="T9" fmla="*/ 690 h 718"/>
                <a:gd name="T10" fmla="*/ 464 w 666"/>
                <a:gd name="T11" fmla="*/ 0 h 718"/>
              </a:gdLst>
              <a:ahLst/>
              <a:cxnLst>
                <a:cxn ang="0">
                  <a:pos x="T0" y="T1"/>
                </a:cxn>
                <a:cxn ang="0">
                  <a:pos x="T2" y="T3"/>
                </a:cxn>
                <a:cxn ang="0">
                  <a:pos x="T4" y="T5"/>
                </a:cxn>
                <a:cxn ang="0">
                  <a:pos x="T6" y="T7"/>
                </a:cxn>
                <a:cxn ang="0">
                  <a:pos x="T8" y="T9"/>
                </a:cxn>
                <a:cxn ang="0">
                  <a:pos x="T10" y="T11"/>
                </a:cxn>
              </a:cxnLst>
              <a:rect l="0" t="0" r="r" b="b"/>
              <a:pathLst>
                <a:path w="666" h="718">
                  <a:moveTo>
                    <a:pt x="464" y="0"/>
                  </a:moveTo>
                  <a:cubicBezTo>
                    <a:pt x="464" y="0"/>
                    <a:pt x="464" y="0"/>
                    <a:pt x="464" y="0"/>
                  </a:cubicBezTo>
                  <a:cubicBezTo>
                    <a:pt x="0" y="549"/>
                    <a:pt x="0" y="549"/>
                    <a:pt x="0" y="549"/>
                  </a:cubicBezTo>
                  <a:cubicBezTo>
                    <a:pt x="125" y="655"/>
                    <a:pt x="287" y="718"/>
                    <a:pt x="464" y="718"/>
                  </a:cubicBezTo>
                  <a:cubicBezTo>
                    <a:pt x="534" y="718"/>
                    <a:pt x="602" y="708"/>
                    <a:pt x="666" y="690"/>
                  </a:cubicBezTo>
                  <a:cubicBezTo>
                    <a:pt x="464" y="0"/>
                    <a:pt x="464" y="0"/>
                    <a:pt x="464" y="0"/>
                  </a:cubicBezTo>
                  <a:close/>
                </a:path>
              </a:pathLst>
            </a:custGeom>
            <a:gradFill>
              <a:gsLst>
                <a:gs pos="53000">
                  <a:schemeClr val="bg1">
                    <a:lumMod val="95000"/>
                  </a:schemeClr>
                </a:gs>
                <a:gs pos="23000">
                  <a:schemeClr val="bg1">
                    <a:lumMod val="85000"/>
                  </a:schemeClr>
                </a:gs>
                <a:gs pos="87000">
                  <a:schemeClr val="bg1">
                    <a:lumMod val="75000"/>
                  </a:schemeClr>
                </a:gs>
              </a:gsLst>
              <a:lin ang="900000" scaled="0"/>
            </a:gradFill>
            <a:ln>
              <a:noFill/>
            </a:ln>
          </p:spPr>
          <p:txBody>
            <a:bodyPr vert="horz" wrap="square" lIns="91440" tIns="45720" rIns="91440" bIns="45720" numCol="1" anchor="t" anchorCtr="0" compatLnSpc="1">
              <a:prstTxWarp prst="textNoShape">
                <a:avLst/>
              </a:prstTxWarp>
            </a:bodyPr>
            <a:lstStyle/>
            <a:p>
              <a:endParaRPr lang="en-IN" sz="1800"/>
            </a:p>
          </p:txBody>
        </p:sp>
        <p:sp>
          <p:nvSpPr>
            <p:cNvPr id="30" name="TextBox 29">
              <a:extLst>
                <a:ext uri="{FF2B5EF4-FFF2-40B4-BE49-F238E27FC236}">
                  <a16:creationId xmlns:a16="http://schemas.microsoft.com/office/drawing/2014/main" id="{246148C9-DF49-0EEA-7945-7FACBCDB0966}"/>
                </a:ext>
              </a:extLst>
            </p:cNvPr>
            <p:cNvSpPr txBox="1"/>
            <p:nvPr/>
          </p:nvSpPr>
          <p:spPr>
            <a:xfrm>
              <a:off x="4387967" y="6063679"/>
              <a:ext cx="636713" cy="369332"/>
            </a:xfrm>
            <a:prstGeom prst="rect">
              <a:avLst/>
            </a:prstGeom>
            <a:noFill/>
          </p:spPr>
          <p:txBody>
            <a:bodyPr wrap="none" rtlCol="0">
              <a:spAutoFit/>
            </a:bodyPr>
            <a:lstStyle/>
            <a:p>
              <a:pPr algn="r"/>
              <a:r>
                <a:rPr lang="en-IN" sz="1800" b="0">
                  <a:latin typeface="+mj-lt"/>
                  <a:ea typeface="Open Sans" panose="020B0606030504020204" pitchFamily="34" charset="0"/>
                  <a:cs typeface="Open Sans" panose="020B0606030504020204" pitchFamily="34" charset="0"/>
                </a:rPr>
                <a:t>Min</a:t>
              </a:r>
            </a:p>
          </p:txBody>
        </p:sp>
        <p:sp>
          <p:nvSpPr>
            <p:cNvPr id="31" name="TextBox 30">
              <a:extLst>
                <a:ext uri="{FF2B5EF4-FFF2-40B4-BE49-F238E27FC236}">
                  <a16:creationId xmlns:a16="http://schemas.microsoft.com/office/drawing/2014/main" id="{4BC55480-668E-638A-E79F-8FE991A99C75}"/>
                </a:ext>
              </a:extLst>
            </p:cNvPr>
            <p:cNvSpPr txBox="1"/>
            <p:nvPr/>
          </p:nvSpPr>
          <p:spPr>
            <a:xfrm>
              <a:off x="7152122" y="6063679"/>
              <a:ext cx="862737" cy="461665"/>
            </a:xfrm>
            <a:prstGeom prst="rect">
              <a:avLst/>
            </a:prstGeom>
            <a:noFill/>
          </p:spPr>
          <p:txBody>
            <a:bodyPr wrap="none" rtlCol="0">
              <a:spAutoFit/>
            </a:bodyPr>
            <a:lstStyle/>
            <a:p>
              <a:pPr algn="ctr"/>
              <a:r>
                <a:rPr kumimoji="0" lang="en-US" sz="2400" b="0" i="0" u="none" strike="noStrike" kern="1200" cap="none" spc="0" normalizeH="0" baseline="0" noProof="0">
                  <a:ln>
                    <a:noFill/>
                  </a:ln>
                  <a:solidFill>
                    <a:srgbClr val="EE6358"/>
                  </a:solidFill>
                  <a:effectLst/>
                  <a:uLnTx/>
                  <a:uFillTx/>
                  <a:latin typeface="+mj-lt"/>
                  <a:ea typeface="+mj-ea"/>
                  <a:cs typeface="+mj-cs"/>
                </a:rPr>
                <a:t>Max</a:t>
              </a:r>
              <a:endParaRPr lang="en-US" sz="2400">
                <a:solidFill>
                  <a:schemeClr val="accent1">
                    <a:alpha val="40000"/>
                  </a:schemeClr>
                </a:solidFill>
                <a:latin typeface="+mj-lt"/>
              </a:endParaRPr>
            </a:p>
          </p:txBody>
        </p:sp>
      </p:grpSp>
      <p:sp>
        <p:nvSpPr>
          <p:cNvPr id="155" name="Text Placeholder 154">
            <a:extLst>
              <a:ext uri="{FF2B5EF4-FFF2-40B4-BE49-F238E27FC236}">
                <a16:creationId xmlns:a16="http://schemas.microsoft.com/office/drawing/2014/main" id="{5C8A4CD0-B6B2-BCBA-FED6-646C7E7BE8CD}"/>
              </a:ext>
            </a:extLst>
          </p:cNvPr>
          <p:cNvSpPr>
            <a:spLocks noGrp="1"/>
          </p:cNvSpPr>
          <p:nvPr>
            <p:ph type="body" sz="quarter" idx="24"/>
          </p:nvPr>
        </p:nvSpPr>
        <p:spPr>
          <a:xfrm>
            <a:off x="8996213" y="3237043"/>
            <a:ext cx="2318955" cy="923925"/>
          </a:xfrm>
          <a:prstGeom prst="rect">
            <a:avLst/>
          </a:prstGeom>
        </p:spPr>
        <p:txBody>
          <a:bodyPr/>
          <a:lstStyle>
            <a:lvl1pPr algn="l">
              <a:defRPr>
                <a:latin typeface="+mn-lt"/>
              </a:defRPr>
            </a:lvl1pPr>
            <a:lvl2pPr algn="l">
              <a:defRPr/>
            </a:lvl2pPr>
            <a:lvl3pPr algn="l">
              <a:defRPr/>
            </a:lvl3pPr>
            <a:lvl4pPr algn="l">
              <a:defRPr/>
            </a:lvl4pPr>
            <a:lvl5pPr algn="l">
              <a:defRPr/>
            </a:lvl5pPr>
          </a:lstStyle>
          <a:p>
            <a:pPr lvl="0"/>
            <a:r>
              <a:rPr lang="en-US"/>
              <a:t>Click to edit Master text styles</a:t>
            </a:r>
          </a:p>
        </p:txBody>
      </p:sp>
      <p:sp>
        <p:nvSpPr>
          <p:cNvPr id="6" name="Title 1">
            <a:extLst>
              <a:ext uri="{FF2B5EF4-FFF2-40B4-BE49-F238E27FC236}">
                <a16:creationId xmlns:a16="http://schemas.microsoft.com/office/drawing/2014/main" id="{B84D0BCE-6064-D6EE-0832-20256D02F2BC}"/>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7" name="Freeform 286">
            <a:extLst>
              <a:ext uri="{FF2B5EF4-FFF2-40B4-BE49-F238E27FC236}">
                <a16:creationId xmlns:a16="http://schemas.microsoft.com/office/drawing/2014/main" id="{0D64CF1A-60CF-7853-FA94-6D1545458A36}"/>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4A3DF8D2-8F36-7D39-A2A4-0FEE91A180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4" name="Text Placeholder 42">
            <a:extLst>
              <a:ext uri="{FF2B5EF4-FFF2-40B4-BE49-F238E27FC236}">
                <a16:creationId xmlns:a16="http://schemas.microsoft.com/office/drawing/2014/main" id="{594C6B3D-EBA9-AE45-8708-06D00E159F07}"/>
              </a:ext>
            </a:extLst>
          </p:cNvPr>
          <p:cNvSpPr>
            <a:spLocks noGrp="1"/>
          </p:cNvSpPr>
          <p:nvPr>
            <p:ph type="body" sz="quarter" idx="25" hasCustomPrompt="1"/>
          </p:nvPr>
        </p:nvSpPr>
        <p:spPr>
          <a:xfrm>
            <a:off x="569821" y="2885945"/>
            <a:ext cx="2625962" cy="889905"/>
          </a:xfrm>
          <a:prstGeom prst="rect">
            <a:avLst/>
          </a:prstGeom>
        </p:spPr>
        <p:txBody>
          <a:bodyPr/>
          <a:lstStyle>
            <a:lvl1pPr algn="r">
              <a:defRPr>
                <a:solidFill>
                  <a:schemeClr val="accent4"/>
                </a:solidFill>
                <a:latin typeface="+mj-lt"/>
              </a:defRPr>
            </a:lvl1pPr>
            <a:lvl2pPr marL="609494" indent="0">
              <a:buNone/>
              <a:defRPr/>
            </a:lvl2pPr>
            <a:lvl3pPr>
              <a:defRPr/>
            </a:lvl3pPr>
          </a:lstStyle>
          <a:p>
            <a:pPr lvl="0"/>
            <a:r>
              <a:rPr lang="en-GB"/>
              <a:t>Click to add text</a:t>
            </a:r>
          </a:p>
          <a:p>
            <a:pPr lvl="0"/>
            <a:endParaRPr lang="en-GB"/>
          </a:p>
          <a:p>
            <a:pPr lvl="2"/>
            <a:endParaRPr lang="en-US"/>
          </a:p>
        </p:txBody>
      </p:sp>
      <p:sp>
        <p:nvSpPr>
          <p:cNvPr id="8" name="Text Placeholder 154">
            <a:extLst>
              <a:ext uri="{FF2B5EF4-FFF2-40B4-BE49-F238E27FC236}">
                <a16:creationId xmlns:a16="http://schemas.microsoft.com/office/drawing/2014/main" id="{A2FB0058-24EC-9D0F-872D-BE373FEFACC0}"/>
              </a:ext>
            </a:extLst>
          </p:cNvPr>
          <p:cNvSpPr>
            <a:spLocks noGrp="1"/>
          </p:cNvSpPr>
          <p:nvPr>
            <p:ph type="body" sz="quarter" idx="26" hasCustomPrompt="1"/>
          </p:nvPr>
        </p:nvSpPr>
        <p:spPr>
          <a:xfrm>
            <a:off x="8996213" y="2872582"/>
            <a:ext cx="2318955" cy="923925"/>
          </a:xfrm>
          <a:prstGeom prst="rect">
            <a:avLst/>
          </a:prstGeom>
        </p:spPr>
        <p:txBody>
          <a:bodyPr/>
          <a:lstStyle>
            <a:lvl1pPr algn="l">
              <a:defRPr>
                <a:solidFill>
                  <a:schemeClr val="accent1"/>
                </a:solidFill>
                <a:latin typeface="+mj-lt"/>
              </a:defRPr>
            </a:lvl1pPr>
            <a:lvl2pPr algn="l">
              <a:defRPr/>
            </a:lvl2pPr>
            <a:lvl3pPr algn="l">
              <a:defRPr/>
            </a:lvl3pPr>
            <a:lvl4pPr algn="l">
              <a:defRPr/>
            </a:lvl4pPr>
            <a:lvl5pPr algn="l">
              <a:defRPr/>
            </a:lvl5pPr>
          </a:lstStyle>
          <a:p>
            <a:pPr lvl="0"/>
            <a:r>
              <a:rPr lang="en-GB"/>
              <a:t>Click to add text</a:t>
            </a:r>
          </a:p>
        </p:txBody>
      </p:sp>
    </p:spTree>
    <p:extLst>
      <p:ext uri="{BB962C8B-B14F-4D97-AF65-F5344CB8AC3E}">
        <p14:creationId xmlns:p14="http://schemas.microsoft.com/office/powerpoint/2010/main" val="1064155307"/>
      </p:ext>
    </p:extLst>
  </p:cSld>
  <p:clrMapOvr>
    <a:masterClrMapping/>
  </p:clrMapOvr>
  <p:extLst>
    <p:ext uri="{DCECCB84-F9BA-43D5-87BE-67443E8EF086}">
      <p15:sldGuideLst xmlns:p15="http://schemas.microsoft.com/office/powerpoint/2012/main">
        <p15:guide id="1" orient="horz" pos="1071">
          <p15:clr>
            <a:srgbClr val="FBAE40"/>
          </p15:clr>
        </p15:guide>
        <p15:guide id="2" pos="383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Graphics 1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3" name="Text Placeholder 42">
            <a:extLst>
              <a:ext uri="{FF2B5EF4-FFF2-40B4-BE49-F238E27FC236}">
                <a16:creationId xmlns:a16="http://schemas.microsoft.com/office/drawing/2014/main" id="{13F28E87-E924-207F-ACA0-67128306C7A3}"/>
              </a:ext>
            </a:extLst>
          </p:cNvPr>
          <p:cNvSpPr>
            <a:spLocks noGrp="1"/>
          </p:cNvSpPr>
          <p:nvPr>
            <p:ph type="body" sz="quarter" idx="23" hasCustomPrompt="1"/>
          </p:nvPr>
        </p:nvSpPr>
        <p:spPr>
          <a:xfrm>
            <a:off x="1501160" y="2467088"/>
            <a:ext cx="2625962" cy="889905"/>
          </a:xfrm>
          <a:prstGeom prst="rect">
            <a:avLst/>
          </a:prstGeom>
        </p:spPr>
        <p:txBody>
          <a:bodyPr/>
          <a:lstStyle>
            <a:lvl1pPr algn="r">
              <a:defRPr>
                <a:latin typeface="+mn-lt"/>
              </a:defRPr>
            </a:lvl1pPr>
            <a:lvl2pPr marL="609494" indent="0">
              <a:buNone/>
              <a:defRPr/>
            </a:lvl2pPr>
          </a:lstStyle>
          <a:p>
            <a:pPr lvl="0"/>
            <a:r>
              <a:rPr lang="en-GB"/>
              <a:t>Click to add text</a:t>
            </a:r>
          </a:p>
          <a:p>
            <a:pPr lvl="0"/>
            <a:endParaRPr lang="en-GB"/>
          </a:p>
          <a:p>
            <a:pPr lvl="2"/>
            <a:endParaRPr lang="en-US"/>
          </a:p>
        </p:txBody>
      </p:sp>
      <p:sp>
        <p:nvSpPr>
          <p:cNvPr id="112" name="Text Placeholder 42">
            <a:extLst>
              <a:ext uri="{FF2B5EF4-FFF2-40B4-BE49-F238E27FC236}">
                <a16:creationId xmlns:a16="http://schemas.microsoft.com/office/drawing/2014/main" id="{C3ACD0E1-524A-B514-5035-28EB1FB764A2}"/>
              </a:ext>
            </a:extLst>
          </p:cNvPr>
          <p:cNvSpPr>
            <a:spLocks noGrp="1"/>
          </p:cNvSpPr>
          <p:nvPr>
            <p:ph type="body" sz="quarter" idx="25" hasCustomPrompt="1"/>
          </p:nvPr>
        </p:nvSpPr>
        <p:spPr>
          <a:xfrm>
            <a:off x="1501160" y="1975334"/>
            <a:ext cx="2625962" cy="381964"/>
          </a:xfrm>
          <a:prstGeom prst="rect">
            <a:avLst/>
          </a:prstGeom>
        </p:spPr>
        <p:txBody>
          <a:bodyPr/>
          <a:lstStyle>
            <a:lvl1pPr algn="r">
              <a:defRPr sz="1600">
                <a:solidFill>
                  <a:schemeClr val="accent5"/>
                </a:solidFill>
                <a:latin typeface="+mj-lt"/>
              </a:defRPr>
            </a:lvl1pPr>
            <a:lvl2pPr marL="609494" indent="0">
              <a:buNone/>
              <a:defRPr/>
            </a:lvl2pPr>
          </a:lstStyle>
          <a:p>
            <a:pPr lvl="0"/>
            <a:r>
              <a:rPr lang="en-GB"/>
              <a:t>Click to add text</a:t>
            </a:r>
          </a:p>
          <a:p>
            <a:pPr lvl="0"/>
            <a:endParaRPr lang="en-GB"/>
          </a:p>
          <a:p>
            <a:pPr lvl="2"/>
            <a:endParaRPr lang="en-US"/>
          </a:p>
        </p:txBody>
      </p:sp>
      <p:sp>
        <p:nvSpPr>
          <p:cNvPr id="113" name="Text Placeholder 42">
            <a:extLst>
              <a:ext uri="{FF2B5EF4-FFF2-40B4-BE49-F238E27FC236}">
                <a16:creationId xmlns:a16="http://schemas.microsoft.com/office/drawing/2014/main" id="{9F08D896-0916-542D-3585-189271314958}"/>
              </a:ext>
            </a:extLst>
          </p:cNvPr>
          <p:cNvSpPr>
            <a:spLocks noGrp="1"/>
          </p:cNvSpPr>
          <p:nvPr>
            <p:ph type="body" sz="quarter" idx="26" hasCustomPrompt="1"/>
          </p:nvPr>
        </p:nvSpPr>
        <p:spPr>
          <a:xfrm>
            <a:off x="1501160" y="5684850"/>
            <a:ext cx="2625962" cy="889905"/>
          </a:xfrm>
          <a:prstGeom prst="rect">
            <a:avLst/>
          </a:prstGeom>
        </p:spPr>
        <p:txBody>
          <a:bodyPr/>
          <a:lstStyle>
            <a:lvl1pPr algn="r">
              <a:defRPr>
                <a:latin typeface="+mn-lt"/>
              </a:defRPr>
            </a:lvl1pPr>
            <a:lvl2pPr marL="609494" indent="0">
              <a:buNone/>
              <a:defRPr/>
            </a:lvl2pPr>
          </a:lstStyle>
          <a:p>
            <a:pPr lvl="0"/>
            <a:r>
              <a:rPr lang="en-GB"/>
              <a:t>Click to add text</a:t>
            </a:r>
          </a:p>
          <a:p>
            <a:pPr lvl="0"/>
            <a:endParaRPr lang="en-GB"/>
          </a:p>
          <a:p>
            <a:pPr lvl="2"/>
            <a:endParaRPr lang="en-US"/>
          </a:p>
        </p:txBody>
      </p:sp>
      <p:sp>
        <p:nvSpPr>
          <p:cNvPr id="114" name="Text Placeholder 42">
            <a:extLst>
              <a:ext uri="{FF2B5EF4-FFF2-40B4-BE49-F238E27FC236}">
                <a16:creationId xmlns:a16="http://schemas.microsoft.com/office/drawing/2014/main" id="{466D6B8D-4D23-D114-49D1-FB0CE83278EA}"/>
              </a:ext>
            </a:extLst>
          </p:cNvPr>
          <p:cNvSpPr>
            <a:spLocks noGrp="1"/>
          </p:cNvSpPr>
          <p:nvPr>
            <p:ph type="body" sz="quarter" idx="27" hasCustomPrompt="1"/>
          </p:nvPr>
        </p:nvSpPr>
        <p:spPr>
          <a:xfrm>
            <a:off x="1501160" y="5193096"/>
            <a:ext cx="2625962" cy="381964"/>
          </a:xfrm>
          <a:prstGeom prst="rect">
            <a:avLst/>
          </a:prstGeom>
        </p:spPr>
        <p:txBody>
          <a:bodyPr/>
          <a:lstStyle>
            <a:lvl1pPr algn="r">
              <a:defRPr sz="1600">
                <a:solidFill>
                  <a:schemeClr val="accent5"/>
                </a:solidFill>
                <a:latin typeface="+mj-lt"/>
              </a:defRPr>
            </a:lvl1pPr>
            <a:lvl2pPr marL="609494" indent="0">
              <a:buNone/>
              <a:defRPr/>
            </a:lvl2pPr>
          </a:lstStyle>
          <a:p>
            <a:pPr lvl="0"/>
            <a:r>
              <a:rPr lang="en-GB"/>
              <a:t>Click to add text</a:t>
            </a:r>
          </a:p>
          <a:p>
            <a:pPr lvl="0"/>
            <a:endParaRPr lang="en-GB"/>
          </a:p>
          <a:p>
            <a:pPr lvl="2"/>
            <a:endParaRPr lang="en-US"/>
          </a:p>
        </p:txBody>
      </p:sp>
      <p:sp>
        <p:nvSpPr>
          <p:cNvPr id="115" name="Text Placeholder 42">
            <a:extLst>
              <a:ext uri="{FF2B5EF4-FFF2-40B4-BE49-F238E27FC236}">
                <a16:creationId xmlns:a16="http://schemas.microsoft.com/office/drawing/2014/main" id="{7109D8ED-88E7-E448-08BF-FBF12BA8AF66}"/>
              </a:ext>
            </a:extLst>
          </p:cNvPr>
          <p:cNvSpPr>
            <a:spLocks noGrp="1"/>
          </p:cNvSpPr>
          <p:nvPr>
            <p:ph type="body" sz="quarter" idx="28" hasCustomPrompt="1"/>
          </p:nvPr>
        </p:nvSpPr>
        <p:spPr>
          <a:xfrm>
            <a:off x="8170584" y="2467088"/>
            <a:ext cx="2625962" cy="889905"/>
          </a:xfrm>
          <a:prstGeom prst="rect">
            <a:avLst/>
          </a:prstGeom>
        </p:spPr>
        <p:txBody>
          <a:bodyPr/>
          <a:lstStyle>
            <a:lvl1pPr algn="l">
              <a:defRPr>
                <a:latin typeface="+mn-lt"/>
              </a:defRPr>
            </a:lvl1pPr>
            <a:lvl2pPr marL="609494" indent="0">
              <a:buNone/>
              <a:defRPr/>
            </a:lvl2pPr>
            <a:lvl3pPr algn="l">
              <a:defRPr/>
            </a:lvl3pPr>
          </a:lstStyle>
          <a:p>
            <a:pPr lvl="0"/>
            <a:r>
              <a:rPr lang="en-GB"/>
              <a:t>Click to add text</a:t>
            </a:r>
          </a:p>
          <a:p>
            <a:pPr lvl="0"/>
            <a:endParaRPr lang="en-GB"/>
          </a:p>
          <a:p>
            <a:pPr lvl="2"/>
            <a:endParaRPr lang="en-US"/>
          </a:p>
        </p:txBody>
      </p:sp>
      <p:sp>
        <p:nvSpPr>
          <p:cNvPr id="116" name="Text Placeholder 42">
            <a:extLst>
              <a:ext uri="{FF2B5EF4-FFF2-40B4-BE49-F238E27FC236}">
                <a16:creationId xmlns:a16="http://schemas.microsoft.com/office/drawing/2014/main" id="{F6F1AAF2-D42F-85DA-7AD8-F18651A002E4}"/>
              </a:ext>
            </a:extLst>
          </p:cNvPr>
          <p:cNvSpPr>
            <a:spLocks noGrp="1"/>
          </p:cNvSpPr>
          <p:nvPr>
            <p:ph type="body" sz="quarter" idx="29" hasCustomPrompt="1"/>
          </p:nvPr>
        </p:nvSpPr>
        <p:spPr>
          <a:xfrm>
            <a:off x="8170584" y="1975334"/>
            <a:ext cx="2625962" cy="381964"/>
          </a:xfrm>
          <a:prstGeom prst="rect">
            <a:avLst/>
          </a:prstGeom>
        </p:spPr>
        <p:txBody>
          <a:bodyPr/>
          <a:lstStyle>
            <a:lvl1pPr algn="l">
              <a:defRPr sz="1600">
                <a:solidFill>
                  <a:schemeClr val="accent5"/>
                </a:solidFill>
                <a:latin typeface="+mj-lt"/>
              </a:defRPr>
            </a:lvl1pPr>
            <a:lvl2pPr marL="609494" indent="0">
              <a:buNone/>
              <a:defRPr/>
            </a:lvl2pPr>
            <a:lvl3pPr algn="l">
              <a:defRPr/>
            </a:lvl3pPr>
          </a:lstStyle>
          <a:p>
            <a:pPr lvl="0"/>
            <a:r>
              <a:rPr lang="en-GB"/>
              <a:t>Click to add text</a:t>
            </a:r>
          </a:p>
          <a:p>
            <a:pPr lvl="0"/>
            <a:endParaRPr lang="en-GB"/>
          </a:p>
          <a:p>
            <a:pPr lvl="2"/>
            <a:endParaRPr lang="en-US"/>
          </a:p>
        </p:txBody>
      </p:sp>
      <p:sp>
        <p:nvSpPr>
          <p:cNvPr id="117" name="Text Placeholder 42">
            <a:extLst>
              <a:ext uri="{FF2B5EF4-FFF2-40B4-BE49-F238E27FC236}">
                <a16:creationId xmlns:a16="http://schemas.microsoft.com/office/drawing/2014/main" id="{2CA63663-B4F3-CE0C-3A93-937DF1342B4B}"/>
              </a:ext>
            </a:extLst>
          </p:cNvPr>
          <p:cNvSpPr>
            <a:spLocks noGrp="1"/>
          </p:cNvSpPr>
          <p:nvPr>
            <p:ph type="body" sz="quarter" idx="30" hasCustomPrompt="1"/>
          </p:nvPr>
        </p:nvSpPr>
        <p:spPr>
          <a:xfrm>
            <a:off x="8170584" y="5684850"/>
            <a:ext cx="2625962" cy="889905"/>
          </a:xfrm>
          <a:prstGeom prst="rect">
            <a:avLst/>
          </a:prstGeom>
        </p:spPr>
        <p:txBody>
          <a:bodyPr/>
          <a:lstStyle>
            <a:lvl1pPr algn="l">
              <a:defRPr>
                <a:latin typeface="+mn-lt"/>
              </a:defRPr>
            </a:lvl1pPr>
            <a:lvl2pPr marL="609494" indent="0">
              <a:buNone/>
              <a:defRPr/>
            </a:lvl2pPr>
            <a:lvl3pPr algn="l">
              <a:defRPr/>
            </a:lvl3pPr>
          </a:lstStyle>
          <a:p>
            <a:pPr lvl="0"/>
            <a:r>
              <a:rPr lang="en-GB"/>
              <a:t>Click to add text</a:t>
            </a:r>
          </a:p>
          <a:p>
            <a:pPr lvl="0"/>
            <a:endParaRPr lang="en-GB"/>
          </a:p>
          <a:p>
            <a:pPr lvl="2"/>
            <a:endParaRPr lang="en-US"/>
          </a:p>
        </p:txBody>
      </p:sp>
      <p:sp>
        <p:nvSpPr>
          <p:cNvPr id="118" name="Text Placeholder 42">
            <a:extLst>
              <a:ext uri="{FF2B5EF4-FFF2-40B4-BE49-F238E27FC236}">
                <a16:creationId xmlns:a16="http://schemas.microsoft.com/office/drawing/2014/main" id="{57F47A69-919B-3B25-2C7E-7768AC850AC5}"/>
              </a:ext>
            </a:extLst>
          </p:cNvPr>
          <p:cNvSpPr>
            <a:spLocks noGrp="1"/>
          </p:cNvSpPr>
          <p:nvPr>
            <p:ph type="body" sz="quarter" idx="31" hasCustomPrompt="1"/>
          </p:nvPr>
        </p:nvSpPr>
        <p:spPr>
          <a:xfrm>
            <a:off x="8170584" y="5193096"/>
            <a:ext cx="2625962" cy="381964"/>
          </a:xfrm>
          <a:prstGeom prst="rect">
            <a:avLst/>
          </a:prstGeom>
        </p:spPr>
        <p:txBody>
          <a:bodyPr/>
          <a:lstStyle>
            <a:lvl1pPr algn="l">
              <a:defRPr sz="1600">
                <a:solidFill>
                  <a:schemeClr val="accent5"/>
                </a:solidFill>
                <a:latin typeface="+mj-lt"/>
              </a:defRPr>
            </a:lvl1pPr>
            <a:lvl2pPr marL="609494" indent="0">
              <a:buNone/>
              <a:defRPr/>
            </a:lvl2pPr>
            <a:lvl3pPr algn="l">
              <a:defRPr/>
            </a:lvl3pPr>
          </a:lstStyle>
          <a:p>
            <a:pPr lvl="0"/>
            <a:r>
              <a:rPr lang="en-GB"/>
              <a:t>Click to add text</a:t>
            </a:r>
          </a:p>
          <a:p>
            <a:pPr lvl="0"/>
            <a:endParaRPr lang="en-GB"/>
          </a:p>
          <a:p>
            <a:pPr lvl="2"/>
            <a:endParaRPr lang="en-US"/>
          </a:p>
        </p:txBody>
      </p:sp>
      <p:sp>
        <p:nvSpPr>
          <p:cNvPr id="124" name="Content Placeholder 123">
            <a:extLst>
              <a:ext uri="{FF2B5EF4-FFF2-40B4-BE49-F238E27FC236}">
                <a16:creationId xmlns:a16="http://schemas.microsoft.com/office/drawing/2014/main" id="{104E69F1-697C-726F-7104-51C65326EF12}"/>
              </a:ext>
            </a:extLst>
          </p:cNvPr>
          <p:cNvSpPr>
            <a:spLocks noGrp="1"/>
          </p:cNvSpPr>
          <p:nvPr>
            <p:ph sz="quarter" idx="32"/>
          </p:nvPr>
        </p:nvSpPr>
        <p:spPr>
          <a:xfrm>
            <a:off x="4223850" y="1974850"/>
            <a:ext cx="3945966" cy="4381500"/>
          </a:xfrm>
          <a:prstGeom prst="rect">
            <a:avLst/>
          </a:prstGeom>
        </p:spPr>
        <p:txBody>
          <a:bodyPr/>
          <a:lstStyle/>
          <a:p>
            <a:pPr lvl="0"/>
            <a:r>
              <a:rPr lang="en-US"/>
              <a:t>Click to edit Master text styles</a:t>
            </a:r>
          </a:p>
        </p:txBody>
      </p:sp>
      <p:sp>
        <p:nvSpPr>
          <p:cNvPr id="6" name="Slide Number Placeholder 4">
            <a:extLst>
              <a:ext uri="{FF2B5EF4-FFF2-40B4-BE49-F238E27FC236}">
                <a16:creationId xmlns:a16="http://schemas.microsoft.com/office/drawing/2014/main" id="{37B33808-E083-C2D5-EC77-D4992547EB64}"/>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BB1BA9B3-E5A9-7AD7-6029-F62540419589}"/>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8" name="Freeform 286">
            <a:extLst>
              <a:ext uri="{FF2B5EF4-FFF2-40B4-BE49-F238E27FC236}">
                <a16:creationId xmlns:a16="http://schemas.microsoft.com/office/drawing/2014/main" id="{91371C5C-3053-302D-EA39-4CB52537D4B4}"/>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D6A8D7A2-FB3A-8AF3-103B-7D096FB97A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1472261149"/>
      </p:ext>
    </p:extLst>
  </p:cSld>
  <p:clrMapOvr>
    <a:masterClrMapping/>
  </p:clrMapOvr>
  <p:extLst>
    <p:ext uri="{DCECCB84-F9BA-43D5-87BE-67443E8EF086}">
      <p15:sldGuideLst xmlns:p15="http://schemas.microsoft.com/office/powerpoint/2012/main">
        <p15:guide id="1" orient="horz" pos="1071">
          <p15:clr>
            <a:srgbClr val="FBAE40"/>
          </p15:clr>
        </p15:guide>
        <p15:guide id="2" pos="383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31C02F-3898-59D3-E1DA-16A7143CB1A2}"/>
              </a:ext>
            </a:extLst>
          </p:cNvPr>
          <p:cNvSpPr/>
          <p:nvPr userDrawn="1"/>
        </p:nvSpPr>
        <p:spPr>
          <a:xfrm>
            <a:off x="1" y="0"/>
            <a:ext cx="1221521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8" name="Table Placeholder 7">
            <a:extLst>
              <a:ext uri="{FF2B5EF4-FFF2-40B4-BE49-F238E27FC236}">
                <a16:creationId xmlns:a16="http://schemas.microsoft.com/office/drawing/2014/main" id="{140D6A4A-6D2C-D620-1B39-98982FEF8098}"/>
              </a:ext>
            </a:extLst>
          </p:cNvPr>
          <p:cNvSpPr>
            <a:spLocks noGrp="1"/>
          </p:cNvSpPr>
          <p:nvPr>
            <p:ph type="tbl" sz="quarter" idx="13"/>
          </p:nvPr>
        </p:nvSpPr>
        <p:spPr>
          <a:xfrm>
            <a:off x="1054127" y="980728"/>
            <a:ext cx="10659960" cy="5375622"/>
          </a:xfrm>
          <a:prstGeom prst="rect">
            <a:avLst/>
          </a:prstGeom>
        </p:spPr>
        <p:txBody>
          <a:bodyPr/>
          <a:lstStyle/>
          <a:p>
            <a:r>
              <a:rPr lang="en-US"/>
              <a:t>Click icon to add table</a:t>
            </a:r>
          </a:p>
        </p:txBody>
      </p:sp>
      <p:sp>
        <p:nvSpPr>
          <p:cNvPr id="4" name="Title 1">
            <a:extLst>
              <a:ext uri="{FF2B5EF4-FFF2-40B4-BE49-F238E27FC236}">
                <a16:creationId xmlns:a16="http://schemas.microsoft.com/office/drawing/2014/main" id="{B2FE844E-0F3D-E5AA-F320-D4C5B2091E46}"/>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9" name="Freeform 286">
            <a:extLst>
              <a:ext uri="{FF2B5EF4-FFF2-40B4-BE49-F238E27FC236}">
                <a16:creationId xmlns:a16="http://schemas.microsoft.com/office/drawing/2014/main" id="{F6EE22C0-D718-132B-4FF8-8FE2CB18C659}"/>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AA79F720-4BAA-EFB3-5BEE-00B2394AC38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701057546"/>
      </p:ext>
    </p:extLst>
  </p:cSld>
  <p:clrMapOvr>
    <a:masterClrMapping/>
  </p:clrMapOvr>
  <p:extLst>
    <p:ext uri="{DCECCB84-F9BA-43D5-87BE-67443E8EF086}">
      <p15:sldGuideLst xmlns:p15="http://schemas.microsoft.com/office/powerpoint/2012/main">
        <p15:guide id="1" orient="horz" pos="1071">
          <p15:clr>
            <a:srgbClr val="FBAE40"/>
          </p15:clr>
        </p15:guide>
        <p15:guide id="2" pos="383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 us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31C02F-3898-59D3-E1DA-16A7143CB1A2}"/>
              </a:ext>
            </a:extLst>
          </p:cNvPr>
          <p:cNvSpPr/>
          <p:nvPr userDrawn="1"/>
        </p:nvSpPr>
        <p:spPr>
          <a:xfrm>
            <a:off x="1" y="0"/>
            <a:ext cx="1221521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4" name="Title 1">
            <a:extLst>
              <a:ext uri="{FF2B5EF4-FFF2-40B4-BE49-F238E27FC236}">
                <a16:creationId xmlns:a16="http://schemas.microsoft.com/office/drawing/2014/main" id="{B2FE844E-0F3D-E5AA-F320-D4C5B2091E46}"/>
              </a:ext>
            </a:extLst>
          </p:cNvPr>
          <p:cNvSpPr>
            <a:spLocks noGrp="1"/>
          </p:cNvSpPr>
          <p:nvPr>
            <p:ph type="title" hasCustomPrompt="1"/>
          </p:nvPr>
        </p:nvSpPr>
        <p:spPr>
          <a:xfrm>
            <a:off x="621659" y="391434"/>
            <a:ext cx="851106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9" name="Freeform 286">
            <a:extLst>
              <a:ext uri="{FF2B5EF4-FFF2-40B4-BE49-F238E27FC236}">
                <a16:creationId xmlns:a16="http://schemas.microsoft.com/office/drawing/2014/main" id="{F6EE22C0-D718-132B-4FF8-8FE2CB18C659}"/>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7" name="Content Placeholder 6">
            <a:extLst>
              <a:ext uri="{FF2B5EF4-FFF2-40B4-BE49-F238E27FC236}">
                <a16:creationId xmlns:a16="http://schemas.microsoft.com/office/drawing/2014/main" id="{8F5835BD-8BD9-6CC0-5FD7-339FA5E7091C}"/>
              </a:ext>
            </a:extLst>
          </p:cNvPr>
          <p:cNvSpPr>
            <a:spLocks noGrp="1"/>
          </p:cNvSpPr>
          <p:nvPr>
            <p:ph sz="quarter" idx="14"/>
          </p:nvPr>
        </p:nvSpPr>
        <p:spPr>
          <a:xfrm>
            <a:off x="621659" y="1278732"/>
            <a:ext cx="10982813" cy="50776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7D150C7D-2B02-BE3C-2234-3C65F3AC31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3482983504"/>
      </p:ext>
    </p:extLst>
  </p:cSld>
  <p:clrMapOvr>
    <a:masterClrMapping/>
  </p:clrMapOvr>
  <p:extLst>
    <p:ext uri="{DCECCB84-F9BA-43D5-87BE-67443E8EF086}">
      <p15:sldGuideLst xmlns:p15="http://schemas.microsoft.com/office/powerpoint/2012/main">
        <p15:guide id="1" orient="horz" pos="1071">
          <p15:clr>
            <a:srgbClr val="FBAE40"/>
          </p15:clr>
        </p15:guide>
        <p15:guide id="2" pos="383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Dial">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5F94DE35-4FBF-F8E1-C9B2-0F48C5E9A5C3}"/>
              </a:ext>
            </a:extLst>
          </p:cNvPr>
          <p:cNvSpPr/>
          <p:nvPr userDrawn="1"/>
        </p:nvSpPr>
        <p:spPr>
          <a:xfrm>
            <a:off x="8344658" y="0"/>
            <a:ext cx="387075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87" name="TextBox 86">
            <a:extLst>
              <a:ext uri="{FF2B5EF4-FFF2-40B4-BE49-F238E27FC236}">
                <a16:creationId xmlns:a16="http://schemas.microsoft.com/office/drawing/2014/main" id="{3E6CDC77-78DE-F225-9020-D43064F6375A}"/>
              </a:ext>
            </a:extLst>
          </p:cNvPr>
          <p:cNvSpPr txBox="1"/>
          <p:nvPr userDrawn="1"/>
        </p:nvSpPr>
        <p:spPr>
          <a:xfrm rot="16967591">
            <a:off x="1230092" y="3714749"/>
            <a:ext cx="2171105" cy="1008375"/>
          </a:xfrm>
          <a:prstGeom prst="rect">
            <a:avLst/>
          </a:prstGeom>
          <a:noFill/>
        </p:spPr>
        <p:txBody>
          <a:bodyPr spcFirstLastPara="1" wrap="square" lIns="0" tIns="0" rIns="0" bIns="0" numCol="1" rtlCol="0" anchor="ctr">
            <a:prstTxWarp prst="textArchUp">
              <a:avLst>
                <a:gd name="adj" fmla="val 13418345"/>
              </a:avLst>
            </a:prstTxWarp>
            <a:noAutofit/>
          </a:bodyPr>
          <a:lstStyle/>
          <a:p>
            <a:pPr algn="ctr"/>
            <a:r>
              <a:rPr lang="en-IN" sz="1400" b="1">
                <a:latin typeface="+mj-lt"/>
                <a:ea typeface="Segoe UI Black" panose="020B0A02040204020203" pitchFamily="34" charset="0"/>
              </a:rPr>
              <a:t>LOW</a:t>
            </a:r>
          </a:p>
        </p:txBody>
      </p:sp>
      <p:sp>
        <p:nvSpPr>
          <p:cNvPr id="88" name="TextBox 87">
            <a:extLst>
              <a:ext uri="{FF2B5EF4-FFF2-40B4-BE49-F238E27FC236}">
                <a16:creationId xmlns:a16="http://schemas.microsoft.com/office/drawing/2014/main" id="{B7AF0B01-F8BF-E06F-C7B7-2484F69BAE94}"/>
              </a:ext>
            </a:extLst>
          </p:cNvPr>
          <p:cNvSpPr txBox="1"/>
          <p:nvPr userDrawn="1"/>
        </p:nvSpPr>
        <p:spPr>
          <a:xfrm rot="4742571">
            <a:off x="4914531" y="3714749"/>
            <a:ext cx="2171105" cy="1008375"/>
          </a:xfrm>
          <a:prstGeom prst="rect">
            <a:avLst/>
          </a:prstGeom>
          <a:noFill/>
        </p:spPr>
        <p:txBody>
          <a:bodyPr spcFirstLastPara="1" wrap="square" lIns="0" tIns="0" rIns="0" bIns="0" numCol="1" rtlCol="0" anchor="ctr">
            <a:prstTxWarp prst="textArchUp">
              <a:avLst>
                <a:gd name="adj" fmla="val 13418345"/>
              </a:avLst>
            </a:prstTxWarp>
            <a:noAutofit/>
          </a:bodyPr>
          <a:lstStyle/>
          <a:p>
            <a:pPr algn="ctr"/>
            <a:r>
              <a:rPr lang="en-IN" sz="1400" b="1">
                <a:latin typeface="+mj-lt"/>
                <a:ea typeface="Segoe UI Black" panose="020B0A02040204020203" pitchFamily="34" charset="0"/>
              </a:rPr>
              <a:t>HIGH</a:t>
            </a:r>
          </a:p>
        </p:txBody>
      </p:sp>
      <p:sp>
        <p:nvSpPr>
          <p:cNvPr id="89" name="TextBox 88">
            <a:extLst>
              <a:ext uri="{FF2B5EF4-FFF2-40B4-BE49-F238E27FC236}">
                <a16:creationId xmlns:a16="http://schemas.microsoft.com/office/drawing/2014/main" id="{95D7C126-F9FC-BE67-B289-3DE98C6FBBEC}"/>
              </a:ext>
            </a:extLst>
          </p:cNvPr>
          <p:cNvSpPr txBox="1"/>
          <p:nvPr userDrawn="1"/>
        </p:nvSpPr>
        <p:spPr>
          <a:xfrm>
            <a:off x="2970562" y="2243230"/>
            <a:ext cx="2369751" cy="1008112"/>
          </a:xfrm>
          <a:prstGeom prst="rect">
            <a:avLst/>
          </a:prstGeom>
          <a:noFill/>
        </p:spPr>
        <p:txBody>
          <a:bodyPr spcFirstLastPara="1" wrap="square" lIns="0" tIns="0" rIns="0" bIns="0" numCol="1" rtlCol="0" anchor="ctr">
            <a:prstTxWarp prst="textArchUp">
              <a:avLst>
                <a:gd name="adj" fmla="val 12338772"/>
              </a:avLst>
            </a:prstTxWarp>
            <a:noAutofit/>
          </a:bodyPr>
          <a:lstStyle/>
          <a:p>
            <a:pPr algn="ctr"/>
            <a:r>
              <a:rPr lang="en-IN" sz="1400" b="1">
                <a:latin typeface="+mj-lt"/>
                <a:ea typeface="Segoe UI Black" panose="020B0A02040204020203" pitchFamily="34" charset="0"/>
              </a:rPr>
              <a:t>MEDIUM</a:t>
            </a:r>
          </a:p>
        </p:txBody>
      </p:sp>
      <p:sp>
        <p:nvSpPr>
          <p:cNvPr id="90" name="Oval 89">
            <a:extLst>
              <a:ext uri="{FF2B5EF4-FFF2-40B4-BE49-F238E27FC236}">
                <a16:creationId xmlns:a16="http://schemas.microsoft.com/office/drawing/2014/main" id="{D17C3B3E-115A-58B5-D876-88E542262142}"/>
              </a:ext>
            </a:extLst>
          </p:cNvPr>
          <p:cNvSpPr/>
          <p:nvPr userDrawn="1"/>
        </p:nvSpPr>
        <p:spPr>
          <a:xfrm>
            <a:off x="2928900" y="3368873"/>
            <a:ext cx="2442212" cy="244157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1" name="Oval 90">
            <a:extLst>
              <a:ext uri="{FF2B5EF4-FFF2-40B4-BE49-F238E27FC236}">
                <a16:creationId xmlns:a16="http://schemas.microsoft.com/office/drawing/2014/main" id="{2B401D88-C955-45FD-19D0-C6A01A5BB8CA}"/>
              </a:ext>
            </a:extLst>
          </p:cNvPr>
          <p:cNvSpPr/>
          <p:nvPr userDrawn="1"/>
        </p:nvSpPr>
        <p:spPr>
          <a:xfrm>
            <a:off x="2285413" y="3522934"/>
            <a:ext cx="2972438" cy="2971664"/>
          </a:xfrm>
          <a:prstGeom prst="ellipse">
            <a:avLst/>
          </a:prstGeom>
          <a:solidFill>
            <a:schemeClr val="tx1">
              <a:alpha val="30000"/>
            </a:schemeClr>
          </a:solidFill>
          <a:ln>
            <a:noFill/>
          </a:ln>
          <a:effectLst>
            <a:softEdge rad="546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2" name="Freeform: Shape 101">
            <a:extLst>
              <a:ext uri="{FF2B5EF4-FFF2-40B4-BE49-F238E27FC236}">
                <a16:creationId xmlns:a16="http://schemas.microsoft.com/office/drawing/2014/main" id="{4F5505C4-08D6-B689-8B20-AFDFE592297D}"/>
              </a:ext>
            </a:extLst>
          </p:cNvPr>
          <p:cNvSpPr/>
          <p:nvPr userDrawn="1"/>
        </p:nvSpPr>
        <p:spPr>
          <a:xfrm>
            <a:off x="2737153" y="2556203"/>
            <a:ext cx="1376840" cy="1066079"/>
          </a:xfrm>
          <a:custGeom>
            <a:avLst/>
            <a:gdLst>
              <a:gd name="connsiteX0" fmla="*/ 1376481 w 1376481"/>
              <a:gd name="connsiteY0" fmla="*/ 0 h 1066079"/>
              <a:gd name="connsiteX1" fmla="*/ 1376481 w 1376481"/>
              <a:gd name="connsiteY1" fmla="*/ 701479 h 1066079"/>
              <a:gd name="connsiteX2" fmla="*/ 1276112 w 1376481"/>
              <a:gd name="connsiteY2" fmla="*/ 706547 h 1066079"/>
              <a:gd name="connsiteX3" fmla="*/ 564065 w 1376481"/>
              <a:gd name="connsiteY3" fmla="*/ 1004236 h 1066079"/>
              <a:gd name="connsiteX4" fmla="*/ 496021 w 1376481"/>
              <a:gd name="connsiteY4" fmla="*/ 1066079 h 1066079"/>
              <a:gd name="connsiteX5" fmla="*/ 0 w 1376481"/>
              <a:gd name="connsiteY5" fmla="*/ 570058 h 1066079"/>
              <a:gd name="connsiteX6" fmla="*/ 117859 w 1376481"/>
              <a:gd name="connsiteY6" fmla="*/ 462941 h 1066079"/>
              <a:gd name="connsiteX7" fmla="*/ 1204390 w 1376481"/>
              <a:gd name="connsiteY7" fmla="*/ 8690 h 1066079"/>
              <a:gd name="connsiteX8" fmla="*/ 1376481 w 1376481"/>
              <a:gd name="connsiteY8" fmla="*/ 0 h 106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6481" h="1066079">
                <a:moveTo>
                  <a:pt x="1376481" y="0"/>
                </a:moveTo>
                <a:lnTo>
                  <a:pt x="1376481" y="701479"/>
                </a:lnTo>
                <a:lnTo>
                  <a:pt x="1276112" y="706547"/>
                </a:lnTo>
                <a:cubicBezTo>
                  <a:pt x="1007081" y="733869"/>
                  <a:pt x="761687" y="841144"/>
                  <a:pt x="564065" y="1004236"/>
                </a:cubicBezTo>
                <a:lnTo>
                  <a:pt x="496021" y="1066079"/>
                </a:lnTo>
                <a:lnTo>
                  <a:pt x="0" y="570058"/>
                </a:lnTo>
                <a:lnTo>
                  <a:pt x="117859" y="462941"/>
                </a:lnTo>
                <a:cubicBezTo>
                  <a:pt x="419416" y="214074"/>
                  <a:pt x="793869" y="50381"/>
                  <a:pt x="1204390" y="8690"/>
                </a:cubicBezTo>
                <a:lnTo>
                  <a:pt x="1376481" y="0"/>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sp>
        <p:nvSpPr>
          <p:cNvPr id="93" name="Freeform: Shape 100">
            <a:extLst>
              <a:ext uri="{FF2B5EF4-FFF2-40B4-BE49-F238E27FC236}">
                <a16:creationId xmlns:a16="http://schemas.microsoft.com/office/drawing/2014/main" id="{906B2265-22FB-C30B-D250-A2B72F35CFC7}"/>
              </a:ext>
            </a:extLst>
          </p:cNvPr>
          <p:cNvSpPr/>
          <p:nvPr userDrawn="1"/>
        </p:nvSpPr>
        <p:spPr>
          <a:xfrm>
            <a:off x="4186019" y="2556203"/>
            <a:ext cx="1376840" cy="1066079"/>
          </a:xfrm>
          <a:custGeom>
            <a:avLst/>
            <a:gdLst>
              <a:gd name="connsiteX0" fmla="*/ 0 w 1376481"/>
              <a:gd name="connsiteY0" fmla="*/ 0 h 1066079"/>
              <a:gd name="connsiteX1" fmla="*/ 172091 w 1376481"/>
              <a:gd name="connsiteY1" fmla="*/ 8690 h 1066079"/>
              <a:gd name="connsiteX2" fmla="*/ 1258622 w 1376481"/>
              <a:gd name="connsiteY2" fmla="*/ 462941 h 1066079"/>
              <a:gd name="connsiteX3" fmla="*/ 1376481 w 1376481"/>
              <a:gd name="connsiteY3" fmla="*/ 570058 h 1066079"/>
              <a:gd name="connsiteX4" fmla="*/ 880460 w 1376481"/>
              <a:gd name="connsiteY4" fmla="*/ 1066079 h 1066079"/>
              <a:gd name="connsiteX5" fmla="*/ 812416 w 1376481"/>
              <a:gd name="connsiteY5" fmla="*/ 1004236 h 1066079"/>
              <a:gd name="connsiteX6" fmla="*/ 100369 w 1376481"/>
              <a:gd name="connsiteY6" fmla="*/ 706547 h 1066079"/>
              <a:gd name="connsiteX7" fmla="*/ 0 w 1376481"/>
              <a:gd name="connsiteY7" fmla="*/ 701479 h 1066079"/>
              <a:gd name="connsiteX8" fmla="*/ 0 w 1376481"/>
              <a:gd name="connsiteY8" fmla="*/ 0 h 106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6481" h="1066079">
                <a:moveTo>
                  <a:pt x="0" y="0"/>
                </a:moveTo>
                <a:lnTo>
                  <a:pt x="172091" y="8690"/>
                </a:lnTo>
                <a:cubicBezTo>
                  <a:pt x="582612" y="50381"/>
                  <a:pt x="957065" y="214074"/>
                  <a:pt x="1258622" y="462941"/>
                </a:cubicBezTo>
                <a:lnTo>
                  <a:pt x="1376481" y="570058"/>
                </a:lnTo>
                <a:lnTo>
                  <a:pt x="880460" y="1066079"/>
                </a:lnTo>
                <a:lnTo>
                  <a:pt x="812416" y="1004236"/>
                </a:lnTo>
                <a:cubicBezTo>
                  <a:pt x="614794" y="841144"/>
                  <a:pt x="369400" y="733869"/>
                  <a:pt x="100369" y="706547"/>
                </a:cubicBezTo>
                <a:lnTo>
                  <a:pt x="0" y="701479"/>
                </a:lnTo>
                <a:lnTo>
                  <a:pt x="0" y="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sp>
        <p:nvSpPr>
          <p:cNvPr id="94" name="Freeform: Shape 97">
            <a:extLst>
              <a:ext uri="{FF2B5EF4-FFF2-40B4-BE49-F238E27FC236}">
                <a16:creationId xmlns:a16="http://schemas.microsoft.com/office/drawing/2014/main" id="{ECFE105E-5099-E546-FE2F-49BCF1526920}"/>
              </a:ext>
            </a:extLst>
          </p:cNvPr>
          <p:cNvSpPr/>
          <p:nvPr userDrawn="1"/>
        </p:nvSpPr>
        <p:spPr>
          <a:xfrm>
            <a:off x="2116016" y="3177178"/>
            <a:ext cx="1066357" cy="1376481"/>
          </a:xfrm>
          <a:custGeom>
            <a:avLst/>
            <a:gdLst>
              <a:gd name="connsiteX0" fmla="*/ 570058 w 1066079"/>
              <a:gd name="connsiteY0" fmla="*/ 0 h 1376481"/>
              <a:gd name="connsiteX1" fmla="*/ 1066079 w 1066079"/>
              <a:gd name="connsiteY1" fmla="*/ 496021 h 1376481"/>
              <a:gd name="connsiteX2" fmla="*/ 1004236 w 1066079"/>
              <a:gd name="connsiteY2" fmla="*/ 564065 h 1376481"/>
              <a:gd name="connsiteX3" fmla="*/ 706547 w 1066079"/>
              <a:gd name="connsiteY3" fmla="*/ 1276112 h 1376481"/>
              <a:gd name="connsiteX4" fmla="*/ 701479 w 1066079"/>
              <a:gd name="connsiteY4" fmla="*/ 1376481 h 1376481"/>
              <a:gd name="connsiteX5" fmla="*/ 0 w 1066079"/>
              <a:gd name="connsiteY5" fmla="*/ 1376481 h 1376481"/>
              <a:gd name="connsiteX6" fmla="*/ 8690 w 1066079"/>
              <a:gd name="connsiteY6" fmla="*/ 1204390 h 1376481"/>
              <a:gd name="connsiteX7" fmla="*/ 462941 w 1066079"/>
              <a:gd name="connsiteY7" fmla="*/ 117859 h 1376481"/>
              <a:gd name="connsiteX8" fmla="*/ 570058 w 1066079"/>
              <a:gd name="connsiteY8" fmla="*/ 0 h 13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079" h="1376481">
                <a:moveTo>
                  <a:pt x="570058" y="0"/>
                </a:moveTo>
                <a:lnTo>
                  <a:pt x="1066079" y="496021"/>
                </a:lnTo>
                <a:lnTo>
                  <a:pt x="1004236" y="564065"/>
                </a:lnTo>
                <a:cubicBezTo>
                  <a:pt x="841143" y="761687"/>
                  <a:pt x="733869" y="1007081"/>
                  <a:pt x="706547" y="1276112"/>
                </a:cubicBezTo>
                <a:lnTo>
                  <a:pt x="701479" y="1376481"/>
                </a:lnTo>
                <a:lnTo>
                  <a:pt x="0" y="1376481"/>
                </a:lnTo>
                <a:lnTo>
                  <a:pt x="8690" y="1204390"/>
                </a:lnTo>
                <a:cubicBezTo>
                  <a:pt x="50380" y="793869"/>
                  <a:pt x="214074" y="419416"/>
                  <a:pt x="462941" y="117859"/>
                </a:cubicBezTo>
                <a:lnTo>
                  <a:pt x="570058" y="0"/>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sp>
        <p:nvSpPr>
          <p:cNvPr id="95" name="Freeform: Shape 96">
            <a:extLst>
              <a:ext uri="{FF2B5EF4-FFF2-40B4-BE49-F238E27FC236}">
                <a16:creationId xmlns:a16="http://schemas.microsoft.com/office/drawing/2014/main" id="{3211D575-945E-6467-2D03-6207782356E8}"/>
              </a:ext>
            </a:extLst>
          </p:cNvPr>
          <p:cNvSpPr/>
          <p:nvPr userDrawn="1"/>
        </p:nvSpPr>
        <p:spPr>
          <a:xfrm>
            <a:off x="5117640" y="3177177"/>
            <a:ext cx="1066356" cy="1376480"/>
          </a:xfrm>
          <a:custGeom>
            <a:avLst/>
            <a:gdLst>
              <a:gd name="connsiteX0" fmla="*/ 496021 w 1066078"/>
              <a:gd name="connsiteY0" fmla="*/ 0 h 1376480"/>
              <a:gd name="connsiteX1" fmla="*/ 603137 w 1066078"/>
              <a:gd name="connsiteY1" fmla="*/ 117858 h 1376480"/>
              <a:gd name="connsiteX2" fmla="*/ 1057388 w 1066078"/>
              <a:gd name="connsiteY2" fmla="*/ 1204389 h 1376480"/>
              <a:gd name="connsiteX3" fmla="*/ 1066078 w 1066078"/>
              <a:gd name="connsiteY3" fmla="*/ 1376480 h 1376480"/>
              <a:gd name="connsiteX4" fmla="*/ 364599 w 1066078"/>
              <a:gd name="connsiteY4" fmla="*/ 1376480 h 1376480"/>
              <a:gd name="connsiteX5" fmla="*/ 359531 w 1066078"/>
              <a:gd name="connsiteY5" fmla="*/ 1276111 h 1376480"/>
              <a:gd name="connsiteX6" fmla="*/ 61842 w 1066078"/>
              <a:gd name="connsiteY6" fmla="*/ 564064 h 1376480"/>
              <a:gd name="connsiteX7" fmla="*/ 0 w 1066078"/>
              <a:gd name="connsiteY7" fmla="*/ 496021 h 1376480"/>
              <a:gd name="connsiteX8" fmla="*/ 496021 w 1066078"/>
              <a:gd name="connsiteY8" fmla="*/ 0 h 137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078" h="1376480">
                <a:moveTo>
                  <a:pt x="496021" y="0"/>
                </a:moveTo>
                <a:lnTo>
                  <a:pt x="603137" y="117858"/>
                </a:lnTo>
                <a:cubicBezTo>
                  <a:pt x="852004" y="419415"/>
                  <a:pt x="1015698" y="793868"/>
                  <a:pt x="1057388" y="1204389"/>
                </a:cubicBezTo>
                <a:lnTo>
                  <a:pt x="1066078" y="1376480"/>
                </a:lnTo>
                <a:lnTo>
                  <a:pt x="364599" y="1376480"/>
                </a:lnTo>
                <a:lnTo>
                  <a:pt x="359531" y="1276111"/>
                </a:lnTo>
                <a:cubicBezTo>
                  <a:pt x="332209" y="1007080"/>
                  <a:pt x="224935" y="761686"/>
                  <a:pt x="61842" y="564064"/>
                </a:cubicBezTo>
                <a:lnTo>
                  <a:pt x="0" y="496021"/>
                </a:lnTo>
                <a:lnTo>
                  <a:pt x="496021" y="0"/>
                </a:lnTo>
                <a:close/>
              </a:path>
            </a:pathLst>
          </a:custGeom>
          <a:noFill/>
          <a:ln>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sp>
        <p:nvSpPr>
          <p:cNvPr id="109" name="Text Placeholder 108">
            <a:extLst>
              <a:ext uri="{FF2B5EF4-FFF2-40B4-BE49-F238E27FC236}">
                <a16:creationId xmlns:a16="http://schemas.microsoft.com/office/drawing/2014/main" id="{8BBA627F-D235-E1E6-04E5-29B66235B299}"/>
              </a:ext>
            </a:extLst>
          </p:cNvPr>
          <p:cNvSpPr>
            <a:spLocks noGrp="1"/>
          </p:cNvSpPr>
          <p:nvPr>
            <p:ph type="body" sz="quarter" idx="25"/>
          </p:nvPr>
        </p:nvSpPr>
        <p:spPr>
          <a:xfrm>
            <a:off x="8738121" y="1548965"/>
            <a:ext cx="2735974" cy="720806"/>
          </a:xfrm>
          <a:prstGeom prst="rect">
            <a:avLst/>
          </a:prstGeom>
        </p:spPr>
        <p:txBody>
          <a:bodyPr anchor="b">
            <a:normAutofit/>
          </a:bodyPr>
          <a:lstStyle>
            <a:lvl1pPr>
              <a:lnSpc>
                <a:spcPct val="150000"/>
              </a:lnSpc>
              <a:defRPr sz="1800"/>
            </a:lvl1pPr>
          </a:lstStyle>
          <a:p>
            <a:pPr lvl="0"/>
            <a:r>
              <a:rPr lang="en-US"/>
              <a:t>Click to edit Master text styles</a:t>
            </a:r>
          </a:p>
        </p:txBody>
      </p:sp>
      <p:sp>
        <p:nvSpPr>
          <p:cNvPr id="2" name="Title 1">
            <a:extLst>
              <a:ext uri="{FF2B5EF4-FFF2-40B4-BE49-F238E27FC236}">
                <a16:creationId xmlns:a16="http://schemas.microsoft.com/office/drawing/2014/main" id="{49975B9C-1C9D-A41A-F895-7DB7B4E5643F}"/>
              </a:ext>
            </a:extLst>
          </p:cNvPr>
          <p:cNvSpPr>
            <a:spLocks noGrp="1"/>
          </p:cNvSpPr>
          <p:nvPr>
            <p:ph type="title" hasCustomPrompt="1"/>
          </p:nvPr>
        </p:nvSpPr>
        <p:spPr>
          <a:xfrm>
            <a:off x="621659" y="391434"/>
            <a:ext cx="7461939"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6" name="Freeform 286">
            <a:extLst>
              <a:ext uri="{FF2B5EF4-FFF2-40B4-BE49-F238E27FC236}">
                <a16:creationId xmlns:a16="http://schemas.microsoft.com/office/drawing/2014/main" id="{1DF5A749-4AEA-F348-F3F3-EC9C90620B2E}"/>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4" name="Graphic 3">
            <a:extLst>
              <a:ext uri="{FF2B5EF4-FFF2-40B4-BE49-F238E27FC236}">
                <a16:creationId xmlns:a16="http://schemas.microsoft.com/office/drawing/2014/main" id="{9D302462-E3B2-E1EE-9663-3BE6024447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7" name="Text Placeholder 108">
            <a:extLst>
              <a:ext uri="{FF2B5EF4-FFF2-40B4-BE49-F238E27FC236}">
                <a16:creationId xmlns:a16="http://schemas.microsoft.com/office/drawing/2014/main" id="{AFEE99F1-D7DD-F47A-8EC1-88E4C1D59CA2}"/>
              </a:ext>
            </a:extLst>
          </p:cNvPr>
          <p:cNvSpPr>
            <a:spLocks noGrp="1"/>
          </p:cNvSpPr>
          <p:nvPr>
            <p:ph type="body" sz="quarter" idx="26" hasCustomPrompt="1"/>
          </p:nvPr>
        </p:nvSpPr>
        <p:spPr>
          <a:xfrm>
            <a:off x="2914843" y="1559982"/>
            <a:ext cx="2456269" cy="720806"/>
          </a:xfrm>
          <a:prstGeom prst="rect">
            <a:avLst/>
          </a:prstGeom>
        </p:spPr>
        <p:txBody>
          <a:bodyPr anchor="t">
            <a:normAutofit/>
          </a:bodyPr>
          <a:lstStyle>
            <a:lvl1pPr algn="ctr">
              <a:lnSpc>
                <a:spcPct val="150000"/>
              </a:lnSpc>
              <a:defRPr sz="2400">
                <a:solidFill>
                  <a:schemeClr val="accent1"/>
                </a:solidFill>
              </a:defRPr>
            </a:lvl1pPr>
          </a:lstStyle>
          <a:p>
            <a:pPr lvl="0"/>
            <a:r>
              <a:rPr lang="en-GB"/>
              <a:t>Edit</a:t>
            </a:r>
          </a:p>
        </p:txBody>
      </p:sp>
      <p:sp>
        <p:nvSpPr>
          <p:cNvPr id="8" name="Text Placeholder 108">
            <a:extLst>
              <a:ext uri="{FF2B5EF4-FFF2-40B4-BE49-F238E27FC236}">
                <a16:creationId xmlns:a16="http://schemas.microsoft.com/office/drawing/2014/main" id="{23DB74B3-2646-0782-E99A-6A568FE6321F}"/>
              </a:ext>
            </a:extLst>
          </p:cNvPr>
          <p:cNvSpPr>
            <a:spLocks noGrp="1"/>
          </p:cNvSpPr>
          <p:nvPr>
            <p:ph type="body" sz="quarter" idx="27" hasCustomPrompt="1"/>
          </p:nvPr>
        </p:nvSpPr>
        <p:spPr>
          <a:xfrm>
            <a:off x="6626700" y="3909311"/>
            <a:ext cx="1717958" cy="720806"/>
          </a:xfrm>
          <a:prstGeom prst="rect">
            <a:avLst/>
          </a:prstGeom>
        </p:spPr>
        <p:txBody>
          <a:bodyPr anchor="t">
            <a:noAutofit/>
          </a:bodyPr>
          <a:lstStyle>
            <a:lvl1pPr algn="ctr">
              <a:lnSpc>
                <a:spcPct val="150000"/>
              </a:lnSpc>
              <a:defRPr sz="2400">
                <a:solidFill>
                  <a:schemeClr val="accent1"/>
                </a:solidFill>
              </a:defRPr>
            </a:lvl1pPr>
          </a:lstStyle>
          <a:p>
            <a:pPr lvl="0"/>
            <a:r>
              <a:rPr lang="en-GB"/>
              <a:t>Edit</a:t>
            </a:r>
          </a:p>
        </p:txBody>
      </p:sp>
      <p:sp>
        <p:nvSpPr>
          <p:cNvPr id="9" name="Text Placeholder 108">
            <a:extLst>
              <a:ext uri="{FF2B5EF4-FFF2-40B4-BE49-F238E27FC236}">
                <a16:creationId xmlns:a16="http://schemas.microsoft.com/office/drawing/2014/main" id="{680AE72F-CB6D-1958-AF67-AC1FFB0B3850}"/>
              </a:ext>
            </a:extLst>
          </p:cNvPr>
          <p:cNvSpPr>
            <a:spLocks noGrp="1"/>
          </p:cNvSpPr>
          <p:nvPr>
            <p:ph type="body" sz="quarter" idx="28" hasCustomPrompt="1"/>
          </p:nvPr>
        </p:nvSpPr>
        <p:spPr>
          <a:xfrm>
            <a:off x="-11802" y="3909311"/>
            <a:ext cx="1717958" cy="720806"/>
          </a:xfrm>
          <a:prstGeom prst="rect">
            <a:avLst/>
          </a:prstGeom>
        </p:spPr>
        <p:txBody>
          <a:bodyPr anchor="t">
            <a:noAutofit/>
          </a:bodyPr>
          <a:lstStyle>
            <a:lvl1pPr algn="ctr">
              <a:lnSpc>
                <a:spcPct val="150000"/>
              </a:lnSpc>
              <a:defRPr sz="2400">
                <a:solidFill>
                  <a:schemeClr val="accent1"/>
                </a:solidFill>
              </a:defRPr>
            </a:lvl1pPr>
          </a:lstStyle>
          <a:p>
            <a:pPr lvl="0"/>
            <a:r>
              <a:rPr lang="en-GB"/>
              <a:t>Edit</a:t>
            </a:r>
          </a:p>
        </p:txBody>
      </p:sp>
      <p:sp>
        <p:nvSpPr>
          <p:cNvPr id="10" name="Text Placeholder 9">
            <a:extLst>
              <a:ext uri="{FF2B5EF4-FFF2-40B4-BE49-F238E27FC236}">
                <a16:creationId xmlns:a16="http://schemas.microsoft.com/office/drawing/2014/main" id="{76F369B9-DDDA-16A1-2E49-321B85EDA31A}"/>
              </a:ext>
            </a:extLst>
          </p:cNvPr>
          <p:cNvSpPr>
            <a:spLocks noGrp="1"/>
          </p:cNvSpPr>
          <p:nvPr>
            <p:ph type="body" sz="quarter" idx="14" hasCustomPrompt="1"/>
          </p:nvPr>
        </p:nvSpPr>
        <p:spPr>
          <a:xfrm>
            <a:off x="8732618" y="2829469"/>
            <a:ext cx="2781799" cy="3529013"/>
          </a:xfrm>
          <a:prstGeom prst="rect">
            <a:avLst/>
          </a:prstGeom>
        </p:spPr>
        <p:txBody>
          <a:bodyPr/>
          <a:lstStyle>
            <a:lvl1pPr>
              <a:lnSpc>
                <a:spcPts val="1840"/>
              </a:lnSpc>
              <a:spcBef>
                <a:spcPts val="0"/>
              </a:spcBef>
              <a:spcAft>
                <a:spcPts val="600"/>
              </a:spcAft>
              <a:defRPr>
                <a:latin typeface="+mn-lt"/>
              </a:defRPr>
            </a:lvl1pPr>
          </a:lstStyle>
          <a:p>
            <a:pPr marL="0" marR="0" lvl="0" indent="0" algn="l" defTabSz="1218987" rtl="0" eaLnBrk="1" fontAlgn="auto" latinLnBrk="0" hangingPunct="1">
              <a:lnSpc>
                <a:spcPts val="1840"/>
              </a:lnSpc>
              <a:spcBef>
                <a:spcPct val="20000"/>
              </a:spcBef>
              <a:spcAft>
                <a:spcPts val="0"/>
              </a:spcAft>
              <a:buClrTx/>
              <a:buSzTx/>
              <a:buFont typeface="Arial" pitchFamily="34" charset="0"/>
              <a:buNone/>
              <a:tabLst/>
              <a:defRPr/>
            </a:pPr>
            <a:r>
              <a:rPr lang="en-GB"/>
              <a:t>Click to add body copy</a:t>
            </a:r>
          </a:p>
        </p:txBody>
      </p:sp>
    </p:spTree>
    <p:extLst>
      <p:ext uri="{BB962C8B-B14F-4D97-AF65-F5344CB8AC3E}">
        <p14:creationId xmlns:p14="http://schemas.microsoft.com/office/powerpoint/2010/main" val="132483895"/>
      </p:ext>
    </p:extLst>
  </p:cSld>
  <p:clrMapOvr>
    <a:masterClrMapping/>
  </p:clrMapOvr>
  <p:extLst>
    <p:ext uri="{DCECCB84-F9BA-43D5-87BE-67443E8EF086}">
      <p15:sldGuideLst xmlns:p15="http://schemas.microsoft.com/office/powerpoint/2012/main">
        <p15:guide id="1" orient="horz" pos="754">
          <p15:clr>
            <a:srgbClr val="FBAE40"/>
          </p15:clr>
        </p15:guide>
        <p15:guide id="2" pos="383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Box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userDrawn="1">
            <p:ph type="dt" sz="half" idx="10"/>
          </p:nvPr>
        </p:nvSpPr>
        <p:spPr/>
        <p:txBody>
          <a:bodyPr/>
          <a:lstStyle/>
          <a:p>
            <a:fld id="{425404F2-BE9A-4460-8815-8F645183555F}" type="datetimeFigureOut">
              <a:rPr lang="en-US" smtClean="0"/>
              <a:pPr/>
              <a:t>7/30/2025</a:t>
            </a:fld>
            <a:endParaRPr lang="en-US"/>
          </a:p>
        </p:txBody>
      </p:sp>
      <p:sp>
        <p:nvSpPr>
          <p:cNvPr id="4" name="Slide Number Placeholder 4">
            <a:extLst>
              <a:ext uri="{FF2B5EF4-FFF2-40B4-BE49-F238E27FC236}">
                <a16:creationId xmlns:a16="http://schemas.microsoft.com/office/drawing/2014/main" id="{60CB0875-F5EE-F2ED-F919-0189A8078881}"/>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D3319FA1-060F-4A95-C345-23F48426236B}"/>
              </a:ext>
            </a:extLst>
          </p:cNvPr>
          <p:cNvSpPr>
            <a:spLocks noGrp="1"/>
          </p:cNvSpPr>
          <p:nvPr>
            <p:ph type="title" hasCustomPrompt="1"/>
          </p:nvPr>
        </p:nvSpPr>
        <p:spPr>
          <a:xfrm>
            <a:off x="621659" y="391434"/>
            <a:ext cx="1017407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8" name="Freeform 286">
            <a:extLst>
              <a:ext uri="{FF2B5EF4-FFF2-40B4-BE49-F238E27FC236}">
                <a16:creationId xmlns:a16="http://schemas.microsoft.com/office/drawing/2014/main" id="{3A55E76D-FF21-4E3E-0F40-5ACA08FFB2A4}"/>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86F2E9A4-2AA9-1259-93BC-1B076F5AAE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grpSp>
        <p:nvGrpSpPr>
          <p:cNvPr id="5" name="Group 4">
            <a:extLst>
              <a:ext uri="{FF2B5EF4-FFF2-40B4-BE49-F238E27FC236}">
                <a16:creationId xmlns:a16="http://schemas.microsoft.com/office/drawing/2014/main" id="{EE3D04F5-5EC1-5521-23E8-E41D03E33673}"/>
              </a:ext>
            </a:extLst>
          </p:cNvPr>
          <p:cNvGrpSpPr/>
          <p:nvPr userDrawn="1"/>
        </p:nvGrpSpPr>
        <p:grpSpPr>
          <a:xfrm>
            <a:off x="549940" y="1196976"/>
            <a:ext cx="3522643" cy="4680297"/>
            <a:chOff x="549797" y="1196975"/>
            <a:chExt cx="3521726" cy="4680297"/>
          </a:xfrm>
        </p:grpSpPr>
        <p:sp>
          <p:nvSpPr>
            <p:cNvPr id="6" name="Rectangle 5">
              <a:extLst>
                <a:ext uri="{FF2B5EF4-FFF2-40B4-BE49-F238E27FC236}">
                  <a16:creationId xmlns:a16="http://schemas.microsoft.com/office/drawing/2014/main" id="{AE0B55D8-DF24-3F0A-CC6B-0E770DC09F31}"/>
                </a:ext>
              </a:extLst>
            </p:cNvPr>
            <p:cNvSpPr/>
            <p:nvPr/>
          </p:nvSpPr>
          <p:spPr>
            <a:xfrm>
              <a:off x="549797"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 name="Rectangle 8">
              <a:extLst>
                <a:ext uri="{FF2B5EF4-FFF2-40B4-BE49-F238E27FC236}">
                  <a16:creationId xmlns:a16="http://schemas.microsoft.com/office/drawing/2014/main" id="{0869FEBA-5F83-7963-5C22-67FE666F2349}"/>
                </a:ext>
              </a:extLst>
            </p:cNvPr>
            <p:cNvSpPr/>
            <p:nvPr/>
          </p:nvSpPr>
          <p:spPr>
            <a:xfrm>
              <a:off x="549797" y="3151860"/>
              <a:ext cx="3521726" cy="6870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13" name="Group 12">
            <a:extLst>
              <a:ext uri="{FF2B5EF4-FFF2-40B4-BE49-F238E27FC236}">
                <a16:creationId xmlns:a16="http://schemas.microsoft.com/office/drawing/2014/main" id="{C4068339-40B0-2E71-8674-E1090B557B79}"/>
              </a:ext>
            </a:extLst>
          </p:cNvPr>
          <p:cNvGrpSpPr/>
          <p:nvPr userDrawn="1"/>
        </p:nvGrpSpPr>
        <p:grpSpPr>
          <a:xfrm>
            <a:off x="4292980" y="1196975"/>
            <a:ext cx="3588738" cy="4680297"/>
            <a:chOff x="4291862" y="1196975"/>
            <a:chExt cx="3587803" cy="4680297"/>
          </a:xfrm>
        </p:grpSpPr>
        <p:sp>
          <p:nvSpPr>
            <p:cNvPr id="14" name="Text Placeholder 154">
              <a:extLst>
                <a:ext uri="{FF2B5EF4-FFF2-40B4-BE49-F238E27FC236}">
                  <a16:creationId xmlns:a16="http://schemas.microsoft.com/office/drawing/2014/main" id="{10D52697-BE8D-915B-3AA3-DB4C1B5F6AAA}"/>
                </a:ext>
              </a:extLst>
            </p:cNvPr>
            <p:cNvSpPr txBox="1">
              <a:spLocks/>
            </p:cNvSpPr>
            <p:nvPr/>
          </p:nvSpPr>
          <p:spPr>
            <a:xfrm>
              <a:off x="4291862" y="4531437"/>
              <a:ext cx="1889480" cy="1345835"/>
            </a:xfrm>
            <a:prstGeom prst="rect">
              <a:avLst/>
            </a:prstGeom>
          </p:spPr>
          <p:txBody>
            <a:bodyPr>
              <a:normAutofit/>
            </a:bodyPr>
            <a:lstStyle>
              <a:lvl1pPr marL="0" indent="0" algn="ctr" defTabSz="1218987" rtl="0" eaLnBrk="1" latinLnBrk="0" hangingPunct="1">
                <a:lnSpc>
                  <a:spcPct val="100000"/>
                </a:lnSpc>
                <a:spcBef>
                  <a:spcPct val="20000"/>
                </a:spcBef>
                <a:buFont typeface="Arial" pitchFamily="34" charset="0"/>
                <a:buNone/>
                <a:defRPr sz="14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400"/>
                <a:t>Click to edit Master text styles</a:t>
              </a:r>
            </a:p>
          </p:txBody>
        </p:sp>
        <p:sp>
          <p:nvSpPr>
            <p:cNvPr id="15" name="Rectangle 14">
              <a:extLst>
                <a:ext uri="{FF2B5EF4-FFF2-40B4-BE49-F238E27FC236}">
                  <a16:creationId xmlns:a16="http://schemas.microsoft.com/office/drawing/2014/main" id="{402CC4D6-B0B8-4291-8505-F2B2CADED496}"/>
                </a:ext>
              </a:extLst>
            </p:cNvPr>
            <p:cNvSpPr/>
            <p:nvPr/>
          </p:nvSpPr>
          <p:spPr>
            <a:xfrm>
              <a:off x="4357939"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6" name="Rectangle 15">
              <a:extLst>
                <a:ext uri="{FF2B5EF4-FFF2-40B4-BE49-F238E27FC236}">
                  <a16:creationId xmlns:a16="http://schemas.microsoft.com/office/drawing/2014/main" id="{7874F0BF-26BE-9C6E-CDF6-E33E26B3F5A6}"/>
                </a:ext>
              </a:extLst>
            </p:cNvPr>
            <p:cNvSpPr/>
            <p:nvPr/>
          </p:nvSpPr>
          <p:spPr>
            <a:xfrm>
              <a:off x="4357939" y="3151860"/>
              <a:ext cx="3521726" cy="6870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44" name="Group 43">
            <a:extLst>
              <a:ext uri="{FF2B5EF4-FFF2-40B4-BE49-F238E27FC236}">
                <a16:creationId xmlns:a16="http://schemas.microsoft.com/office/drawing/2014/main" id="{628972AA-FD51-60D7-102F-9B180FA85873}"/>
              </a:ext>
            </a:extLst>
          </p:cNvPr>
          <p:cNvGrpSpPr/>
          <p:nvPr userDrawn="1"/>
        </p:nvGrpSpPr>
        <p:grpSpPr>
          <a:xfrm>
            <a:off x="8184776" y="1196976"/>
            <a:ext cx="3522643" cy="4680297"/>
            <a:chOff x="8182644" y="1196975"/>
            <a:chExt cx="3521726" cy="4680297"/>
          </a:xfrm>
        </p:grpSpPr>
        <p:sp>
          <p:nvSpPr>
            <p:cNvPr id="21" name="Text Placeholder 108">
              <a:extLst>
                <a:ext uri="{FF2B5EF4-FFF2-40B4-BE49-F238E27FC236}">
                  <a16:creationId xmlns:a16="http://schemas.microsoft.com/office/drawing/2014/main" id="{692D4971-472B-DDA2-1526-5EB076FD0500}"/>
                </a:ext>
              </a:extLst>
            </p:cNvPr>
            <p:cNvSpPr txBox="1">
              <a:spLocks/>
            </p:cNvSpPr>
            <p:nvPr/>
          </p:nvSpPr>
          <p:spPr>
            <a:xfrm>
              <a:off x="8744803" y="2598862"/>
              <a:ext cx="2323493" cy="720806"/>
            </a:xfrm>
            <a:prstGeom prst="rect">
              <a:avLst/>
            </a:prstGeom>
            <a:ln>
              <a:noFill/>
            </a:ln>
          </p:spPr>
          <p:txBody>
            <a:bodyPr anchor="b">
              <a:noAutofit/>
            </a:bodyPr>
            <a:lstStyle>
              <a:lvl1pPr marL="0" indent="0" algn="ctr" defTabSz="1218987" rtl="0" eaLnBrk="1" latinLnBrk="0" hangingPunct="1">
                <a:lnSpc>
                  <a:spcPct val="150000"/>
                </a:lnSpc>
                <a:spcBef>
                  <a:spcPct val="20000"/>
                </a:spcBef>
                <a:buFont typeface="Arial" pitchFamily="34" charset="0"/>
                <a:buNone/>
                <a:defRPr sz="6000" kern="1200">
                  <a:solidFill>
                    <a:schemeClr val="accent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6000"/>
                <a:t>04</a:t>
              </a:r>
            </a:p>
          </p:txBody>
        </p:sp>
        <p:sp>
          <p:nvSpPr>
            <p:cNvPr id="22" name="Text Placeholder 154">
              <a:extLst>
                <a:ext uri="{FF2B5EF4-FFF2-40B4-BE49-F238E27FC236}">
                  <a16:creationId xmlns:a16="http://schemas.microsoft.com/office/drawing/2014/main" id="{4BD897F5-6DD6-BFD1-5D58-80D73337800E}"/>
                </a:ext>
              </a:extLst>
            </p:cNvPr>
            <p:cNvSpPr txBox="1">
              <a:spLocks/>
            </p:cNvSpPr>
            <p:nvPr/>
          </p:nvSpPr>
          <p:spPr>
            <a:xfrm>
              <a:off x="8969636" y="4531437"/>
              <a:ext cx="1895954" cy="1345835"/>
            </a:xfrm>
            <a:prstGeom prst="rect">
              <a:avLst/>
            </a:prstGeom>
          </p:spPr>
          <p:txBody>
            <a:bodyPr>
              <a:normAutofit/>
            </a:bodyPr>
            <a:lstStyle>
              <a:lvl1pPr marL="0" indent="0" algn="ctr" defTabSz="1218987" rtl="0" eaLnBrk="1" latinLnBrk="0" hangingPunct="1">
                <a:lnSpc>
                  <a:spcPct val="100000"/>
                </a:lnSpc>
                <a:spcBef>
                  <a:spcPct val="20000"/>
                </a:spcBef>
                <a:buFont typeface="Arial" pitchFamily="34" charset="0"/>
                <a:buNone/>
                <a:defRPr sz="14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400"/>
                <a:t>Click to edit Master text styles</a:t>
              </a:r>
            </a:p>
          </p:txBody>
        </p:sp>
        <p:sp>
          <p:nvSpPr>
            <p:cNvPr id="23" name="Rectangle 22">
              <a:extLst>
                <a:ext uri="{FF2B5EF4-FFF2-40B4-BE49-F238E27FC236}">
                  <a16:creationId xmlns:a16="http://schemas.microsoft.com/office/drawing/2014/main" id="{4C9A2641-3549-8A19-83B0-C8E1E477D611}"/>
                </a:ext>
              </a:extLst>
            </p:cNvPr>
            <p:cNvSpPr/>
            <p:nvPr/>
          </p:nvSpPr>
          <p:spPr>
            <a:xfrm>
              <a:off x="8182644"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4" name="Rectangle 23">
              <a:extLst>
                <a:ext uri="{FF2B5EF4-FFF2-40B4-BE49-F238E27FC236}">
                  <a16:creationId xmlns:a16="http://schemas.microsoft.com/office/drawing/2014/main" id="{272EF54E-1326-E464-9E95-3B5F30D907F1}"/>
                </a:ext>
              </a:extLst>
            </p:cNvPr>
            <p:cNvSpPr/>
            <p:nvPr/>
          </p:nvSpPr>
          <p:spPr>
            <a:xfrm>
              <a:off x="8182644" y="3151860"/>
              <a:ext cx="3521726" cy="687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29" name="Text Placeholder 28">
            <a:extLst>
              <a:ext uri="{FF2B5EF4-FFF2-40B4-BE49-F238E27FC236}">
                <a16:creationId xmlns:a16="http://schemas.microsoft.com/office/drawing/2014/main" id="{2D89EBFD-FE28-DD8F-040D-6667C1B374D4}"/>
              </a:ext>
            </a:extLst>
          </p:cNvPr>
          <p:cNvSpPr>
            <a:spLocks noGrp="1"/>
          </p:cNvSpPr>
          <p:nvPr userDrawn="1">
            <p:ph type="body" sz="quarter" idx="13" hasCustomPrompt="1"/>
          </p:nvPr>
        </p:nvSpPr>
        <p:spPr>
          <a:xfrm>
            <a:off x="575586" y="2107680"/>
            <a:ext cx="3480431" cy="996950"/>
          </a:xfrm>
          <a:prstGeom prst="rect">
            <a:avLst/>
          </a:prstGeom>
        </p:spPr>
        <p:txBody>
          <a:bodyPr/>
          <a:lstStyle>
            <a:lvl1pPr algn="ctr">
              <a:defRPr sz="4400"/>
            </a:lvl1pPr>
          </a:lstStyle>
          <a:p>
            <a:pPr lvl="0"/>
            <a:r>
              <a:rPr lang="en-GB"/>
              <a:t>Add text</a:t>
            </a:r>
          </a:p>
        </p:txBody>
      </p:sp>
      <p:sp>
        <p:nvSpPr>
          <p:cNvPr id="30" name="Text Placeholder 28">
            <a:extLst>
              <a:ext uri="{FF2B5EF4-FFF2-40B4-BE49-F238E27FC236}">
                <a16:creationId xmlns:a16="http://schemas.microsoft.com/office/drawing/2014/main" id="{D1731693-BE25-50DC-9BAB-6570B485F122}"/>
              </a:ext>
            </a:extLst>
          </p:cNvPr>
          <p:cNvSpPr>
            <a:spLocks noGrp="1"/>
          </p:cNvSpPr>
          <p:nvPr userDrawn="1">
            <p:ph type="body" sz="quarter" idx="14" hasCustomPrompt="1"/>
          </p:nvPr>
        </p:nvSpPr>
        <p:spPr>
          <a:xfrm>
            <a:off x="4388465" y="2107680"/>
            <a:ext cx="3480431" cy="996950"/>
          </a:xfrm>
          <a:prstGeom prst="rect">
            <a:avLst/>
          </a:prstGeom>
        </p:spPr>
        <p:txBody>
          <a:bodyPr/>
          <a:lstStyle>
            <a:lvl1pPr algn="ctr">
              <a:defRPr sz="4400"/>
            </a:lvl1pPr>
          </a:lstStyle>
          <a:p>
            <a:pPr lvl="0"/>
            <a:r>
              <a:rPr lang="en-GB"/>
              <a:t>Add text</a:t>
            </a:r>
          </a:p>
        </p:txBody>
      </p:sp>
      <p:sp>
        <p:nvSpPr>
          <p:cNvPr id="31" name="Text Placeholder 28">
            <a:extLst>
              <a:ext uri="{FF2B5EF4-FFF2-40B4-BE49-F238E27FC236}">
                <a16:creationId xmlns:a16="http://schemas.microsoft.com/office/drawing/2014/main" id="{AE577EC9-B257-91D1-D738-F280670E907E}"/>
              </a:ext>
            </a:extLst>
          </p:cNvPr>
          <p:cNvSpPr>
            <a:spLocks noGrp="1"/>
          </p:cNvSpPr>
          <p:nvPr userDrawn="1">
            <p:ph type="body" sz="quarter" idx="15" hasCustomPrompt="1"/>
          </p:nvPr>
        </p:nvSpPr>
        <p:spPr>
          <a:xfrm>
            <a:off x="8219449" y="2107680"/>
            <a:ext cx="3480431" cy="996950"/>
          </a:xfrm>
          <a:prstGeom prst="rect">
            <a:avLst/>
          </a:prstGeom>
        </p:spPr>
        <p:txBody>
          <a:bodyPr/>
          <a:lstStyle>
            <a:lvl1pPr algn="ctr">
              <a:defRPr sz="4400"/>
            </a:lvl1pPr>
          </a:lstStyle>
          <a:p>
            <a:pPr lvl="0"/>
            <a:r>
              <a:rPr lang="en-GB"/>
              <a:t>Add text</a:t>
            </a:r>
          </a:p>
        </p:txBody>
      </p:sp>
      <p:sp>
        <p:nvSpPr>
          <p:cNvPr id="32" name="Text Placeholder 28">
            <a:extLst>
              <a:ext uri="{FF2B5EF4-FFF2-40B4-BE49-F238E27FC236}">
                <a16:creationId xmlns:a16="http://schemas.microsoft.com/office/drawing/2014/main" id="{F22FEF90-FA6A-4204-B123-0339D5476905}"/>
              </a:ext>
            </a:extLst>
          </p:cNvPr>
          <p:cNvSpPr>
            <a:spLocks noGrp="1"/>
          </p:cNvSpPr>
          <p:nvPr userDrawn="1">
            <p:ph type="body" sz="quarter" idx="16" hasCustomPrompt="1"/>
          </p:nvPr>
        </p:nvSpPr>
        <p:spPr>
          <a:xfrm>
            <a:off x="575586" y="3143899"/>
            <a:ext cx="3480431" cy="695043"/>
          </a:xfrm>
          <a:prstGeom prst="rect">
            <a:avLst/>
          </a:prstGeom>
        </p:spPr>
        <p:txBody>
          <a:bodyPr anchor="ctr"/>
          <a:lstStyle>
            <a:lvl1pPr algn="ctr">
              <a:defRPr sz="2400">
                <a:solidFill>
                  <a:schemeClr val="bg1"/>
                </a:solidFill>
              </a:defRPr>
            </a:lvl1pPr>
          </a:lstStyle>
          <a:p>
            <a:pPr lvl="0"/>
            <a:r>
              <a:rPr lang="en-GB"/>
              <a:t>Add text</a:t>
            </a:r>
          </a:p>
        </p:txBody>
      </p:sp>
      <p:sp>
        <p:nvSpPr>
          <p:cNvPr id="33" name="Text Placeholder 28">
            <a:extLst>
              <a:ext uri="{FF2B5EF4-FFF2-40B4-BE49-F238E27FC236}">
                <a16:creationId xmlns:a16="http://schemas.microsoft.com/office/drawing/2014/main" id="{C616628D-A62E-3341-3EB8-C5ECDB5BACDB}"/>
              </a:ext>
            </a:extLst>
          </p:cNvPr>
          <p:cNvSpPr>
            <a:spLocks noGrp="1"/>
          </p:cNvSpPr>
          <p:nvPr userDrawn="1">
            <p:ph type="body" sz="quarter" idx="17" hasCustomPrompt="1"/>
          </p:nvPr>
        </p:nvSpPr>
        <p:spPr>
          <a:xfrm>
            <a:off x="4399073" y="3143899"/>
            <a:ext cx="3480431" cy="695043"/>
          </a:xfrm>
          <a:prstGeom prst="rect">
            <a:avLst/>
          </a:prstGeom>
        </p:spPr>
        <p:txBody>
          <a:bodyPr anchor="ctr"/>
          <a:lstStyle>
            <a:lvl1pPr algn="ctr">
              <a:defRPr sz="2400">
                <a:solidFill>
                  <a:schemeClr val="bg1"/>
                </a:solidFill>
              </a:defRPr>
            </a:lvl1pPr>
          </a:lstStyle>
          <a:p>
            <a:pPr lvl="0"/>
            <a:r>
              <a:rPr lang="en-GB"/>
              <a:t>Add text</a:t>
            </a:r>
          </a:p>
        </p:txBody>
      </p:sp>
      <p:sp>
        <p:nvSpPr>
          <p:cNvPr id="34" name="Text Placeholder 28">
            <a:extLst>
              <a:ext uri="{FF2B5EF4-FFF2-40B4-BE49-F238E27FC236}">
                <a16:creationId xmlns:a16="http://schemas.microsoft.com/office/drawing/2014/main" id="{DB775753-4402-D07B-9AEA-FAF8F72B4868}"/>
              </a:ext>
            </a:extLst>
          </p:cNvPr>
          <p:cNvSpPr>
            <a:spLocks noGrp="1"/>
          </p:cNvSpPr>
          <p:nvPr userDrawn="1">
            <p:ph type="body" sz="quarter" idx="18" hasCustomPrompt="1"/>
          </p:nvPr>
        </p:nvSpPr>
        <p:spPr>
          <a:xfrm>
            <a:off x="8207567" y="3143899"/>
            <a:ext cx="3480431" cy="695043"/>
          </a:xfrm>
          <a:prstGeom prst="rect">
            <a:avLst/>
          </a:prstGeom>
        </p:spPr>
        <p:txBody>
          <a:bodyPr anchor="ctr"/>
          <a:lstStyle>
            <a:lvl1pPr algn="ctr">
              <a:defRPr sz="2400">
                <a:solidFill>
                  <a:schemeClr val="bg1"/>
                </a:solidFill>
              </a:defRPr>
            </a:lvl1pPr>
          </a:lstStyle>
          <a:p>
            <a:pPr lvl="0"/>
            <a:r>
              <a:rPr lang="en-GB"/>
              <a:t>Add text</a:t>
            </a:r>
          </a:p>
        </p:txBody>
      </p:sp>
      <p:sp>
        <p:nvSpPr>
          <p:cNvPr id="35" name="Text Placeholder 28">
            <a:extLst>
              <a:ext uri="{FF2B5EF4-FFF2-40B4-BE49-F238E27FC236}">
                <a16:creationId xmlns:a16="http://schemas.microsoft.com/office/drawing/2014/main" id="{41F9DA6B-AB29-3765-F5EA-EDE8A92179EB}"/>
              </a:ext>
            </a:extLst>
          </p:cNvPr>
          <p:cNvSpPr>
            <a:spLocks noGrp="1"/>
          </p:cNvSpPr>
          <p:nvPr userDrawn="1">
            <p:ph type="body" sz="quarter" idx="19" hasCustomPrompt="1"/>
          </p:nvPr>
        </p:nvSpPr>
        <p:spPr>
          <a:xfrm>
            <a:off x="575586" y="3933403"/>
            <a:ext cx="3480431" cy="1727623"/>
          </a:xfrm>
          <a:prstGeom prst="rect">
            <a:avLst/>
          </a:prstGeom>
        </p:spPr>
        <p:txBody>
          <a:bodyPr anchor="t"/>
          <a:lstStyle>
            <a:lvl1pPr algn="ctr">
              <a:defRPr sz="1400">
                <a:solidFill>
                  <a:schemeClr val="tx1"/>
                </a:solidFill>
                <a:latin typeface="+mn-lt"/>
              </a:defRPr>
            </a:lvl1pPr>
          </a:lstStyle>
          <a:p>
            <a:pPr lvl="0"/>
            <a:r>
              <a:rPr lang="en-GB"/>
              <a:t>Add copy here</a:t>
            </a:r>
          </a:p>
        </p:txBody>
      </p:sp>
      <p:sp>
        <p:nvSpPr>
          <p:cNvPr id="36" name="Text Placeholder 28">
            <a:extLst>
              <a:ext uri="{FF2B5EF4-FFF2-40B4-BE49-F238E27FC236}">
                <a16:creationId xmlns:a16="http://schemas.microsoft.com/office/drawing/2014/main" id="{B88EB028-2774-E2A8-93F0-278C254B4AC4}"/>
              </a:ext>
            </a:extLst>
          </p:cNvPr>
          <p:cNvSpPr>
            <a:spLocks noGrp="1"/>
          </p:cNvSpPr>
          <p:nvPr userDrawn="1">
            <p:ph type="body" sz="quarter" idx="20" hasCustomPrompt="1"/>
          </p:nvPr>
        </p:nvSpPr>
        <p:spPr>
          <a:xfrm>
            <a:off x="4376581" y="3933403"/>
            <a:ext cx="3480431" cy="1727623"/>
          </a:xfrm>
          <a:prstGeom prst="rect">
            <a:avLst/>
          </a:prstGeom>
        </p:spPr>
        <p:txBody>
          <a:bodyPr anchor="t"/>
          <a:lstStyle>
            <a:lvl1pPr algn="ctr">
              <a:defRPr sz="1400">
                <a:solidFill>
                  <a:schemeClr val="tx1"/>
                </a:solidFill>
                <a:latin typeface="+mn-lt"/>
              </a:defRPr>
            </a:lvl1pPr>
          </a:lstStyle>
          <a:p>
            <a:pPr lvl="0"/>
            <a:r>
              <a:rPr lang="en-GB"/>
              <a:t>Add copy here</a:t>
            </a:r>
          </a:p>
        </p:txBody>
      </p:sp>
      <p:sp>
        <p:nvSpPr>
          <p:cNvPr id="37" name="Text Placeholder 28">
            <a:extLst>
              <a:ext uri="{FF2B5EF4-FFF2-40B4-BE49-F238E27FC236}">
                <a16:creationId xmlns:a16="http://schemas.microsoft.com/office/drawing/2014/main" id="{4F215336-EF0E-ADB6-91AD-17CB02A92E5C}"/>
              </a:ext>
            </a:extLst>
          </p:cNvPr>
          <p:cNvSpPr>
            <a:spLocks noGrp="1"/>
          </p:cNvSpPr>
          <p:nvPr userDrawn="1">
            <p:ph type="body" sz="quarter" idx="21" hasCustomPrompt="1"/>
          </p:nvPr>
        </p:nvSpPr>
        <p:spPr>
          <a:xfrm>
            <a:off x="8193910" y="3933403"/>
            <a:ext cx="3480431" cy="1727623"/>
          </a:xfrm>
          <a:prstGeom prst="rect">
            <a:avLst/>
          </a:prstGeom>
        </p:spPr>
        <p:txBody>
          <a:bodyPr anchor="t"/>
          <a:lstStyle>
            <a:lvl1pPr algn="ctr">
              <a:defRPr sz="1400">
                <a:solidFill>
                  <a:schemeClr val="tx1"/>
                </a:solidFill>
                <a:latin typeface="+mn-lt"/>
              </a:defRPr>
            </a:lvl1pPr>
          </a:lstStyle>
          <a:p>
            <a:pPr lvl="0"/>
            <a:r>
              <a:rPr lang="en-GB"/>
              <a:t>Add copy here</a:t>
            </a:r>
          </a:p>
        </p:txBody>
      </p:sp>
    </p:spTree>
    <p:extLst>
      <p:ext uri="{BB962C8B-B14F-4D97-AF65-F5344CB8AC3E}">
        <p14:creationId xmlns:p14="http://schemas.microsoft.com/office/powerpoint/2010/main" val="16562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additive="base">
                                        <p:cTn id="11" dur="500"/>
                                        <p:tgtEl>
                                          <p:spTgt spid="29">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9">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 calcmode="lin" valueType="num">
                                      <p:cBhvr additive="base">
                                        <p:cTn id="15"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p:tgtEl>
                                          <p:spTgt spid="3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0">
                                            <p:txEl>
                                              <p:pRg st="0" end="0"/>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additive="base">
                                        <p:cTn id="33"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3">
                                            <p:txEl>
                                              <p:pRg st="0" end="0"/>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 calcmode="lin" valueType="num">
                                      <p:cBhvr additive="base">
                                        <p:cTn id="37" dur="500"/>
                                        <p:tgtEl>
                                          <p:spTgt spid="36">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up)">
                                      <p:cBhvr>
                                        <p:cTn id="44" dur="500"/>
                                        <p:tgtEl>
                                          <p:spTgt spid="4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1">
                                            <p:txEl>
                                              <p:pRg st="0" end="0"/>
                                            </p:txEl>
                                          </p:spTgt>
                                        </p:tgtEl>
                                        <p:attrNameLst>
                                          <p:attrName>style.visibility</p:attrName>
                                        </p:attrNameLst>
                                      </p:cBhvr>
                                      <p:to>
                                        <p:strVal val="visible"/>
                                      </p:to>
                                    </p:set>
                                    <p:anim calcmode="lin" valueType="num">
                                      <p:cBhvr additive="base">
                                        <p:cTn id="47" dur="500"/>
                                        <p:tgtEl>
                                          <p:spTgt spid="31">
                                            <p:txEl>
                                              <p:pRg st="0" end="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1">
                                            <p:txEl>
                                              <p:pRg st="0" end="0"/>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500"/>
                                        <p:tgtEl>
                                          <p:spTgt spid="34">
                                            <p:txEl>
                                              <p:pRg st="0" end="0"/>
                                            </p:txEl>
                                          </p:spTgt>
                                        </p:tgtEl>
                                        <p:attrNameLst>
                                          <p:attrName>ppt_y</p:attrName>
                                        </p:attrNameLst>
                                      </p:cBhvr>
                                      <p:tavLst>
                                        <p:tav tm="0">
                                          <p:val>
                                            <p:strVal val="#ppt_y+#ppt_h*1.125000"/>
                                          </p:val>
                                        </p:tav>
                                        <p:tav tm="100000">
                                          <p:val>
                                            <p:strVal val="#ppt_y"/>
                                          </p:val>
                                        </p:tav>
                                      </p:tavLst>
                                    </p:anim>
                                    <p:animEffect transition="in" filter="wipe(up)">
                                      <p:cBhvr>
                                        <p:cTn id="52" dur="500"/>
                                        <p:tgtEl>
                                          <p:spTgt spid="34">
                                            <p:txEl>
                                              <p:pRg st="0" end="0"/>
                                            </p:tx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 calcmode="lin" valueType="num">
                                      <p:cBhvr additive="base">
                                        <p:cTn id="55" dur="500"/>
                                        <p:tgtEl>
                                          <p:spTgt spid="37">
                                            <p:txEl>
                                              <p:pRg st="0" end="0"/>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ppt_y</p:attrName>
                        </p:attrNameLst>
                      </p:cBhvr>
                      <p:tavLst>
                        <p:tav tm="0">
                          <p:val>
                            <p:strVal val="#ppt_y+#ppt_h*1.125000"/>
                          </p:val>
                        </p:tav>
                        <p:tav tm="100000">
                          <p:val>
                            <p:strVal val="#ppt_y"/>
                          </p:val>
                        </p:tav>
                      </p:tavLst>
                    </p:anim>
                    <p:animEffect transition="in" filter="wipe(up)">
                      <p:cBhvr>
                        <p:cTn dur="500"/>
                        <p:tgtEl>
                          <p:spTgt spid="29"/>
                        </p:tgtEl>
                      </p:cBhvr>
                    </p:animEffect>
                  </p:childTnLst>
                </p:cTn>
              </p:par>
            </p:tnLst>
          </p:tmpl>
        </p:tmplLst>
      </p:bldP>
      <p:bldP spid="30" grpId="0" build="p">
        <p:tmplLst>
          <p:tmpl lvl="1">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1" grpId="0" build="p">
        <p:tmplLst>
          <p:tmpl lvl="1">
            <p:tnLst>
              <p:par>
                <p:cTn presetID="1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32" grpId="0" build="p">
        <p:tmplLst>
          <p:tmpl lvl="1">
            <p:tnLst>
              <p:par>
                <p:cTn presetID="12" presetClass="entr" presetSubtype="4"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P spid="33" grpId="0" build="p">
        <p:tmplLst>
          <p:tmpl lvl="1">
            <p:tnLst>
              <p:par>
                <p:cTn presetID="1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ppt_y</p:attrName>
                        </p:attrNameLst>
                      </p:cBhvr>
                      <p:tavLst>
                        <p:tav tm="0">
                          <p:val>
                            <p:strVal val="#ppt_y+#ppt_h*1.125000"/>
                          </p:val>
                        </p:tav>
                        <p:tav tm="100000">
                          <p:val>
                            <p:strVal val="#ppt_y"/>
                          </p:val>
                        </p:tav>
                      </p:tavLst>
                    </p:anim>
                    <p:animEffect transition="in" filter="wipe(up)">
                      <p:cBhvr>
                        <p:cTn dur="500"/>
                        <p:tgtEl>
                          <p:spTgt spid="33"/>
                        </p:tgtEl>
                      </p:cBhvr>
                    </p:animEffect>
                  </p:childTnLst>
                </p:cTn>
              </p:par>
            </p:tnLst>
          </p:tmpl>
        </p:tmplLst>
      </p:bldP>
      <p:bldP spid="34" grpId="0" build="p">
        <p:tmplLst>
          <p:tmpl lvl="1">
            <p:tnLst>
              <p:par>
                <p:cTn presetID="12" presetClass="entr" presetSubtype="4"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ppt_y</p:attrName>
                        </p:attrNameLst>
                      </p:cBhvr>
                      <p:tavLst>
                        <p:tav tm="0">
                          <p:val>
                            <p:strVal val="#ppt_y+#ppt_h*1.125000"/>
                          </p:val>
                        </p:tav>
                        <p:tav tm="100000">
                          <p:val>
                            <p:strVal val="#ppt_y"/>
                          </p:val>
                        </p:tav>
                      </p:tavLst>
                    </p:anim>
                    <p:animEffect transition="in" filter="wipe(up)">
                      <p:cBhvr>
                        <p:cTn dur="500"/>
                        <p:tgtEl>
                          <p:spTgt spid="34"/>
                        </p:tgtEl>
                      </p:cBhvr>
                    </p:animEffect>
                  </p:childTnLst>
                </p:cTn>
              </p:par>
            </p:tnLst>
          </p:tmpl>
        </p:tmplLst>
      </p:bldP>
      <p:bldP spid="35" grpId="0" build="p">
        <p:tmplLst>
          <p:tmpl lvl="1">
            <p:tnLst>
              <p:par>
                <p:cTn presetID="1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p:tgtEl>
                          <p:spTgt spid="35"/>
                        </p:tgtEl>
                        <p:attrNameLst>
                          <p:attrName>ppt_y</p:attrName>
                        </p:attrNameLst>
                      </p:cBhvr>
                      <p:tavLst>
                        <p:tav tm="0">
                          <p:val>
                            <p:strVal val="#ppt_y+#ppt_h*1.125000"/>
                          </p:val>
                        </p:tav>
                        <p:tav tm="100000">
                          <p:val>
                            <p:strVal val="#ppt_y"/>
                          </p:val>
                        </p:tav>
                      </p:tavLst>
                    </p:anim>
                    <p:animEffect transition="in" filter="wipe(up)">
                      <p:cBhvr>
                        <p:cTn dur="500"/>
                        <p:tgtEl>
                          <p:spTgt spid="35"/>
                        </p:tgtEl>
                      </p:cBhvr>
                    </p:animEffect>
                  </p:childTnLst>
                </p:cTn>
              </p:par>
            </p:tnLst>
          </p:tmpl>
        </p:tmplLst>
      </p:bldP>
      <p:bldP spid="36" grpId="0" build="p">
        <p:tmplLst>
          <p:tmpl lvl="1">
            <p:tnLst>
              <p:par>
                <p:cTn presetID="12" presetClass="entr" presetSubtype="4"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Lst>
      </p:bldP>
      <p:bldP spid="37" grpId="0" build="p">
        <p:tmplLst>
          <p:tmpl lvl="1">
            <p:tnLst>
              <p:par>
                <p:cTn presetID="12" presetClass="entr" presetSubtype="4"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ppt_y</p:attrName>
                        </p:attrNameLst>
                      </p:cBhvr>
                      <p:tavLst>
                        <p:tav tm="0">
                          <p:val>
                            <p:strVal val="#ppt_y+#ppt_h*1.125000"/>
                          </p:val>
                        </p:tav>
                        <p:tav tm="100000">
                          <p:val>
                            <p:strVal val="#ppt_y"/>
                          </p:val>
                        </p:tav>
                      </p:tavLst>
                    </p:anim>
                    <p:animEffect transition="in" filter="wipe(up)">
                      <p:cBhvr>
                        <p:cTn dur="500"/>
                        <p:tgtEl>
                          <p:spTgt spid="37"/>
                        </p:tgtEl>
                      </p:cBhvr>
                    </p:animEffect>
                  </p:childTnLst>
                </p:cTn>
              </p:par>
            </p:tnLst>
          </p:tmpl>
        </p:tmplLst>
      </p:bldP>
    </p:bldLst>
  </p:timing>
  <p:extLst>
    <p:ext uri="{DCECCB84-F9BA-43D5-87BE-67443E8EF086}">
      <p15:sldGuideLst xmlns:p15="http://schemas.microsoft.com/office/powerpoint/2012/main">
        <p15:guide id="1" orient="horz" pos="754">
          <p15:clr>
            <a:srgbClr val="FBAE40"/>
          </p15:clr>
        </p15:guide>
        <p15:guide id="2" pos="383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 Box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userDrawn="1">
            <p:ph type="dt" sz="half" idx="10"/>
          </p:nvPr>
        </p:nvSpPr>
        <p:spPr/>
        <p:txBody>
          <a:bodyPr/>
          <a:lstStyle/>
          <a:p>
            <a:fld id="{425404F2-BE9A-4460-8815-8F645183555F}" type="datetimeFigureOut">
              <a:rPr lang="en-US" smtClean="0"/>
              <a:pPr/>
              <a:t>7/30/2025</a:t>
            </a:fld>
            <a:endParaRPr lang="en-US"/>
          </a:p>
        </p:txBody>
      </p:sp>
      <p:sp>
        <p:nvSpPr>
          <p:cNvPr id="4" name="Slide Number Placeholder 4">
            <a:extLst>
              <a:ext uri="{FF2B5EF4-FFF2-40B4-BE49-F238E27FC236}">
                <a16:creationId xmlns:a16="http://schemas.microsoft.com/office/drawing/2014/main" id="{60CB0875-F5EE-F2ED-F919-0189A8078881}"/>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D3319FA1-060F-4A95-C345-23F48426236B}"/>
              </a:ext>
            </a:extLst>
          </p:cNvPr>
          <p:cNvSpPr>
            <a:spLocks noGrp="1"/>
          </p:cNvSpPr>
          <p:nvPr>
            <p:ph type="title" hasCustomPrompt="1"/>
          </p:nvPr>
        </p:nvSpPr>
        <p:spPr>
          <a:xfrm>
            <a:off x="621659" y="391434"/>
            <a:ext cx="1017407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8" name="Freeform 286">
            <a:extLst>
              <a:ext uri="{FF2B5EF4-FFF2-40B4-BE49-F238E27FC236}">
                <a16:creationId xmlns:a16="http://schemas.microsoft.com/office/drawing/2014/main" id="{3A55E76D-FF21-4E3E-0F40-5ACA08FFB2A4}"/>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86F2E9A4-2AA9-1259-93BC-1B076F5AAE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grpSp>
        <p:nvGrpSpPr>
          <p:cNvPr id="5" name="Group 4">
            <a:extLst>
              <a:ext uri="{FF2B5EF4-FFF2-40B4-BE49-F238E27FC236}">
                <a16:creationId xmlns:a16="http://schemas.microsoft.com/office/drawing/2014/main" id="{EE3D04F5-5EC1-5521-23E8-E41D03E33673}"/>
              </a:ext>
            </a:extLst>
          </p:cNvPr>
          <p:cNvGrpSpPr/>
          <p:nvPr userDrawn="1"/>
        </p:nvGrpSpPr>
        <p:grpSpPr>
          <a:xfrm>
            <a:off x="621658" y="1196976"/>
            <a:ext cx="2300637" cy="4680297"/>
            <a:chOff x="549797" y="1196975"/>
            <a:chExt cx="3521726" cy="4680297"/>
          </a:xfrm>
        </p:grpSpPr>
        <p:sp>
          <p:nvSpPr>
            <p:cNvPr id="6" name="Rectangle 5">
              <a:extLst>
                <a:ext uri="{FF2B5EF4-FFF2-40B4-BE49-F238E27FC236}">
                  <a16:creationId xmlns:a16="http://schemas.microsoft.com/office/drawing/2014/main" id="{AE0B55D8-DF24-3F0A-CC6B-0E770DC09F31}"/>
                </a:ext>
              </a:extLst>
            </p:cNvPr>
            <p:cNvSpPr/>
            <p:nvPr/>
          </p:nvSpPr>
          <p:spPr>
            <a:xfrm>
              <a:off x="549797"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 name="Rectangle 8">
              <a:extLst>
                <a:ext uri="{FF2B5EF4-FFF2-40B4-BE49-F238E27FC236}">
                  <a16:creationId xmlns:a16="http://schemas.microsoft.com/office/drawing/2014/main" id="{0869FEBA-5F83-7963-5C22-67FE666F2349}"/>
                </a:ext>
              </a:extLst>
            </p:cNvPr>
            <p:cNvSpPr/>
            <p:nvPr/>
          </p:nvSpPr>
          <p:spPr>
            <a:xfrm>
              <a:off x="549797" y="3151860"/>
              <a:ext cx="3521726" cy="6870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13" name="Group 12">
            <a:extLst>
              <a:ext uri="{FF2B5EF4-FFF2-40B4-BE49-F238E27FC236}">
                <a16:creationId xmlns:a16="http://schemas.microsoft.com/office/drawing/2014/main" id="{C4068339-40B0-2E71-8674-E1090B557B79}"/>
              </a:ext>
            </a:extLst>
          </p:cNvPr>
          <p:cNvGrpSpPr/>
          <p:nvPr userDrawn="1"/>
        </p:nvGrpSpPr>
        <p:grpSpPr>
          <a:xfrm>
            <a:off x="3294658" y="1196975"/>
            <a:ext cx="2343803" cy="4680297"/>
            <a:chOff x="4291862" y="1196975"/>
            <a:chExt cx="3587803" cy="4680297"/>
          </a:xfrm>
        </p:grpSpPr>
        <p:sp>
          <p:nvSpPr>
            <p:cNvPr id="14" name="Text Placeholder 154">
              <a:extLst>
                <a:ext uri="{FF2B5EF4-FFF2-40B4-BE49-F238E27FC236}">
                  <a16:creationId xmlns:a16="http://schemas.microsoft.com/office/drawing/2014/main" id="{10D52697-BE8D-915B-3AA3-DB4C1B5F6AAA}"/>
                </a:ext>
              </a:extLst>
            </p:cNvPr>
            <p:cNvSpPr txBox="1">
              <a:spLocks/>
            </p:cNvSpPr>
            <p:nvPr/>
          </p:nvSpPr>
          <p:spPr>
            <a:xfrm>
              <a:off x="4291862" y="4531437"/>
              <a:ext cx="1889480" cy="1345835"/>
            </a:xfrm>
            <a:prstGeom prst="rect">
              <a:avLst/>
            </a:prstGeom>
          </p:spPr>
          <p:txBody>
            <a:bodyPr>
              <a:normAutofit/>
            </a:bodyPr>
            <a:lstStyle>
              <a:lvl1pPr marL="0" indent="0" algn="ctr" defTabSz="1218987" rtl="0" eaLnBrk="1" latinLnBrk="0" hangingPunct="1">
                <a:lnSpc>
                  <a:spcPct val="100000"/>
                </a:lnSpc>
                <a:spcBef>
                  <a:spcPct val="20000"/>
                </a:spcBef>
                <a:buFont typeface="Arial" pitchFamily="34" charset="0"/>
                <a:buNone/>
                <a:defRPr sz="14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400"/>
                <a:t>Click to edit Master text styles</a:t>
              </a:r>
            </a:p>
          </p:txBody>
        </p:sp>
        <p:sp>
          <p:nvSpPr>
            <p:cNvPr id="15" name="Rectangle 14">
              <a:extLst>
                <a:ext uri="{FF2B5EF4-FFF2-40B4-BE49-F238E27FC236}">
                  <a16:creationId xmlns:a16="http://schemas.microsoft.com/office/drawing/2014/main" id="{402CC4D6-B0B8-4291-8505-F2B2CADED496}"/>
                </a:ext>
              </a:extLst>
            </p:cNvPr>
            <p:cNvSpPr/>
            <p:nvPr/>
          </p:nvSpPr>
          <p:spPr>
            <a:xfrm>
              <a:off x="4357939"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6" name="Rectangle 15">
              <a:extLst>
                <a:ext uri="{FF2B5EF4-FFF2-40B4-BE49-F238E27FC236}">
                  <a16:creationId xmlns:a16="http://schemas.microsoft.com/office/drawing/2014/main" id="{7874F0BF-26BE-9C6E-CDF6-E33E26B3F5A6}"/>
                </a:ext>
              </a:extLst>
            </p:cNvPr>
            <p:cNvSpPr/>
            <p:nvPr/>
          </p:nvSpPr>
          <p:spPr>
            <a:xfrm>
              <a:off x="4357939" y="3151860"/>
              <a:ext cx="3521726" cy="6870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44" name="Group 43">
            <a:extLst>
              <a:ext uri="{FF2B5EF4-FFF2-40B4-BE49-F238E27FC236}">
                <a16:creationId xmlns:a16="http://schemas.microsoft.com/office/drawing/2014/main" id="{628972AA-FD51-60D7-102F-9B180FA85873}"/>
              </a:ext>
            </a:extLst>
          </p:cNvPr>
          <p:cNvGrpSpPr/>
          <p:nvPr userDrawn="1"/>
        </p:nvGrpSpPr>
        <p:grpSpPr>
          <a:xfrm>
            <a:off x="6139453" y="1196976"/>
            <a:ext cx="2300637" cy="4680297"/>
            <a:chOff x="8182644" y="1196975"/>
            <a:chExt cx="3521726" cy="4680297"/>
          </a:xfrm>
        </p:grpSpPr>
        <p:sp>
          <p:nvSpPr>
            <p:cNvPr id="21" name="Text Placeholder 108">
              <a:extLst>
                <a:ext uri="{FF2B5EF4-FFF2-40B4-BE49-F238E27FC236}">
                  <a16:creationId xmlns:a16="http://schemas.microsoft.com/office/drawing/2014/main" id="{692D4971-472B-DDA2-1526-5EB076FD0500}"/>
                </a:ext>
              </a:extLst>
            </p:cNvPr>
            <p:cNvSpPr txBox="1">
              <a:spLocks/>
            </p:cNvSpPr>
            <p:nvPr/>
          </p:nvSpPr>
          <p:spPr>
            <a:xfrm>
              <a:off x="8744803" y="2598862"/>
              <a:ext cx="2323493" cy="720806"/>
            </a:xfrm>
            <a:prstGeom prst="rect">
              <a:avLst/>
            </a:prstGeom>
            <a:ln>
              <a:noFill/>
            </a:ln>
          </p:spPr>
          <p:txBody>
            <a:bodyPr anchor="b">
              <a:noAutofit/>
            </a:bodyPr>
            <a:lstStyle>
              <a:lvl1pPr marL="0" indent="0" algn="ctr" defTabSz="1218987" rtl="0" eaLnBrk="1" latinLnBrk="0" hangingPunct="1">
                <a:lnSpc>
                  <a:spcPct val="150000"/>
                </a:lnSpc>
                <a:spcBef>
                  <a:spcPct val="20000"/>
                </a:spcBef>
                <a:buFont typeface="Arial" pitchFamily="34" charset="0"/>
                <a:buNone/>
                <a:defRPr sz="6000" kern="1200">
                  <a:solidFill>
                    <a:schemeClr val="accent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6000"/>
                <a:t>04</a:t>
              </a:r>
            </a:p>
          </p:txBody>
        </p:sp>
        <p:sp>
          <p:nvSpPr>
            <p:cNvPr id="22" name="Text Placeholder 154">
              <a:extLst>
                <a:ext uri="{FF2B5EF4-FFF2-40B4-BE49-F238E27FC236}">
                  <a16:creationId xmlns:a16="http://schemas.microsoft.com/office/drawing/2014/main" id="{4BD897F5-6DD6-BFD1-5D58-80D73337800E}"/>
                </a:ext>
              </a:extLst>
            </p:cNvPr>
            <p:cNvSpPr txBox="1">
              <a:spLocks/>
            </p:cNvSpPr>
            <p:nvPr/>
          </p:nvSpPr>
          <p:spPr>
            <a:xfrm>
              <a:off x="8969636" y="4531437"/>
              <a:ext cx="1895954" cy="1345835"/>
            </a:xfrm>
            <a:prstGeom prst="rect">
              <a:avLst/>
            </a:prstGeom>
          </p:spPr>
          <p:txBody>
            <a:bodyPr>
              <a:normAutofit/>
            </a:bodyPr>
            <a:lstStyle>
              <a:lvl1pPr marL="0" indent="0" algn="ctr" defTabSz="1218987" rtl="0" eaLnBrk="1" latinLnBrk="0" hangingPunct="1">
                <a:lnSpc>
                  <a:spcPct val="100000"/>
                </a:lnSpc>
                <a:spcBef>
                  <a:spcPct val="20000"/>
                </a:spcBef>
                <a:buFont typeface="Arial" pitchFamily="34" charset="0"/>
                <a:buNone/>
                <a:defRPr sz="14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400"/>
                <a:t>Click to edit Master text styles</a:t>
              </a:r>
            </a:p>
          </p:txBody>
        </p:sp>
        <p:sp>
          <p:nvSpPr>
            <p:cNvPr id="23" name="Rectangle 22">
              <a:extLst>
                <a:ext uri="{FF2B5EF4-FFF2-40B4-BE49-F238E27FC236}">
                  <a16:creationId xmlns:a16="http://schemas.microsoft.com/office/drawing/2014/main" id="{4C9A2641-3549-8A19-83B0-C8E1E477D611}"/>
                </a:ext>
              </a:extLst>
            </p:cNvPr>
            <p:cNvSpPr/>
            <p:nvPr/>
          </p:nvSpPr>
          <p:spPr>
            <a:xfrm>
              <a:off x="8182644"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4" name="Rectangle 23">
              <a:extLst>
                <a:ext uri="{FF2B5EF4-FFF2-40B4-BE49-F238E27FC236}">
                  <a16:creationId xmlns:a16="http://schemas.microsoft.com/office/drawing/2014/main" id="{272EF54E-1326-E464-9E95-3B5F30D907F1}"/>
                </a:ext>
              </a:extLst>
            </p:cNvPr>
            <p:cNvSpPr/>
            <p:nvPr/>
          </p:nvSpPr>
          <p:spPr>
            <a:xfrm>
              <a:off x="8182644" y="3151860"/>
              <a:ext cx="3521726" cy="687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29" name="Text Placeholder 28">
            <a:extLst>
              <a:ext uri="{FF2B5EF4-FFF2-40B4-BE49-F238E27FC236}">
                <a16:creationId xmlns:a16="http://schemas.microsoft.com/office/drawing/2014/main" id="{2D89EBFD-FE28-DD8F-040D-6667C1B374D4}"/>
              </a:ext>
            </a:extLst>
          </p:cNvPr>
          <p:cNvSpPr>
            <a:spLocks noGrp="1"/>
          </p:cNvSpPr>
          <p:nvPr userDrawn="1">
            <p:ph type="body" sz="quarter" idx="13" hasCustomPrompt="1"/>
          </p:nvPr>
        </p:nvSpPr>
        <p:spPr>
          <a:xfrm>
            <a:off x="647303" y="2107680"/>
            <a:ext cx="2273069" cy="996950"/>
          </a:xfrm>
          <a:prstGeom prst="rect">
            <a:avLst/>
          </a:prstGeom>
        </p:spPr>
        <p:txBody>
          <a:bodyPr/>
          <a:lstStyle>
            <a:lvl1pPr algn="ctr">
              <a:defRPr sz="2800"/>
            </a:lvl1pPr>
          </a:lstStyle>
          <a:p>
            <a:pPr lvl="0"/>
            <a:r>
              <a:rPr lang="en-GB"/>
              <a:t>Add text</a:t>
            </a:r>
          </a:p>
        </p:txBody>
      </p:sp>
      <p:sp>
        <p:nvSpPr>
          <p:cNvPr id="30" name="Text Placeholder 28">
            <a:extLst>
              <a:ext uri="{FF2B5EF4-FFF2-40B4-BE49-F238E27FC236}">
                <a16:creationId xmlns:a16="http://schemas.microsoft.com/office/drawing/2014/main" id="{D1731693-BE25-50DC-9BAB-6570B485F122}"/>
              </a:ext>
            </a:extLst>
          </p:cNvPr>
          <p:cNvSpPr>
            <a:spLocks noGrp="1"/>
          </p:cNvSpPr>
          <p:nvPr userDrawn="1">
            <p:ph type="body" sz="quarter" idx="14" hasCustomPrompt="1"/>
          </p:nvPr>
        </p:nvSpPr>
        <p:spPr>
          <a:xfrm>
            <a:off x="3390141" y="2107680"/>
            <a:ext cx="2273069" cy="996950"/>
          </a:xfrm>
          <a:prstGeom prst="rect">
            <a:avLst/>
          </a:prstGeom>
        </p:spPr>
        <p:txBody>
          <a:bodyPr/>
          <a:lstStyle>
            <a:lvl1pPr algn="ctr">
              <a:defRPr sz="2800"/>
            </a:lvl1pPr>
          </a:lstStyle>
          <a:p>
            <a:pPr lvl="0"/>
            <a:r>
              <a:rPr lang="en-GB"/>
              <a:t>Add text</a:t>
            </a:r>
          </a:p>
        </p:txBody>
      </p:sp>
      <p:sp>
        <p:nvSpPr>
          <p:cNvPr id="31" name="Text Placeholder 28">
            <a:extLst>
              <a:ext uri="{FF2B5EF4-FFF2-40B4-BE49-F238E27FC236}">
                <a16:creationId xmlns:a16="http://schemas.microsoft.com/office/drawing/2014/main" id="{AE577EC9-B257-91D1-D738-F280670E907E}"/>
              </a:ext>
            </a:extLst>
          </p:cNvPr>
          <p:cNvSpPr>
            <a:spLocks noGrp="1"/>
          </p:cNvSpPr>
          <p:nvPr userDrawn="1">
            <p:ph type="body" sz="quarter" idx="15" hasCustomPrompt="1"/>
          </p:nvPr>
        </p:nvSpPr>
        <p:spPr>
          <a:xfrm>
            <a:off x="6174126" y="2107680"/>
            <a:ext cx="2273069" cy="996950"/>
          </a:xfrm>
          <a:prstGeom prst="rect">
            <a:avLst/>
          </a:prstGeom>
        </p:spPr>
        <p:txBody>
          <a:bodyPr/>
          <a:lstStyle>
            <a:lvl1pPr algn="ctr">
              <a:defRPr sz="2800"/>
            </a:lvl1pPr>
          </a:lstStyle>
          <a:p>
            <a:pPr lvl="0"/>
            <a:r>
              <a:rPr lang="en-GB"/>
              <a:t>Add text</a:t>
            </a:r>
          </a:p>
        </p:txBody>
      </p:sp>
      <p:sp>
        <p:nvSpPr>
          <p:cNvPr id="32" name="Text Placeholder 28">
            <a:extLst>
              <a:ext uri="{FF2B5EF4-FFF2-40B4-BE49-F238E27FC236}">
                <a16:creationId xmlns:a16="http://schemas.microsoft.com/office/drawing/2014/main" id="{F22FEF90-FA6A-4204-B123-0339D5476905}"/>
              </a:ext>
            </a:extLst>
          </p:cNvPr>
          <p:cNvSpPr>
            <a:spLocks noGrp="1"/>
          </p:cNvSpPr>
          <p:nvPr userDrawn="1">
            <p:ph type="body" sz="quarter" idx="16" hasCustomPrompt="1"/>
          </p:nvPr>
        </p:nvSpPr>
        <p:spPr>
          <a:xfrm>
            <a:off x="647303" y="3143899"/>
            <a:ext cx="2273069" cy="695043"/>
          </a:xfrm>
          <a:prstGeom prst="rect">
            <a:avLst/>
          </a:prstGeom>
        </p:spPr>
        <p:txBody>
          <a:bodyPr anchor="ctr"/>
          <a:lstStyle>
            <a:lvl1pPr algn="ctr">
              <a:defRPr sz="1800">
                <a:solidFill>
                  <a:schemeClr val="bg1"/>
                </a:solidFill>
              </a:defRPr>
            </a:lvl1pPr>
          </a:lstStyle>
          <a:p>
            <a:pPr lvl="0"/>
            <a:r>
              <a:rPr lang="en-GB"/>
              <a:t>Add text</a:t>
            </a:r>
          </a:p>
        </p:txBody>
      </p:sp>
      <p:sp>
        <p:nvSpPr>
          <p:cNvPr id="33" name="Text Placeholder 28">
            <a:extLst>
              <a:ext uri="{FF2B5EF4-FFF2-40B4-BE49-F238E27FC236}">
                <a16:creationId xmlns:a16="http://schemas.microsoft.com/office/drawing/2014/main" id="{C616628D-A62E-3341-3EB8-C5ECDB5BACDB}"/>
              </a:ext>
            </a:extLst>
          </p:cNvPr>
          <p:cNvSpPr>
            <a:spLocks noGrp="1"/>
          </p:cNvSpPr>
          <p:nvPr userDrawn="1">
            <p:ph type="body" sz="quarter" idx="17" hasCustomPrompt="1"/>
          </p:nvPr>
        </p:nvSpPr>
        <p:spPr>
          <a:xfrm>
            <a:off x="3400750" y="3143899"/>
            <a:ext cx="2273069" cy="695043"/>
          </a:xfrm>
          <a:prstGeom prst="rect">
            <a:avLst/>
          </a:prstGeom>
        </p:spPr>
        <p:txBody>
          <a:bodyPr anchor="ctr"/>
          <a:lstStyle>
            <a:lvl1pPr algn="ctr">
              <a:defRPr sz="1800">
                <a:solidFill>
                  <a:schemeClr val="bg1"/>
                </a:solidFill>
              </a:defRPr>
            </a:lvl1pPr>
          </a:lstStyle>
          <a:p>
            <a:pPr lvl="0"/>
            <a:r>
              <a:rPr lang="en-GB"/>
              <a:t>Add text</a:t>
            </a:r>
          </a:p>
        </p:txBody>
      </p:sp>
      <p:sp>
        <p:nvSpPr>
          <p:cNvPr id="34" name="Text Placeholder 28">
            <a:extLst>
              <a:ext uri="{FF2B5EF4-FFF2-40B4-BE49-F238E27FC236}">
                <a16:creationId xmlns:a16="http://schemas.microsoft.com/office/drawing/2014/main" id="{DB775753-4402-D07B-9AEA-FAF8F72B4868}"/>
              </a:ext>
            </a:extLst>
          </p:cNvPr>
          <p:cNvSpPr>
            <a:spLocks noGrp="1"/>
          </p:cNvSpPr>
          <p:nvPr userDrawn="1">
            <p:ph type="body" sz="quarter" idx="18" hasCustomPrompt="1"/>
          </p:nvPr>
        </p:nvSpPr>
        <p:spPr>
          <a:xfrm>
            <a:off x="6162244" y="3143899"/>
            <a:ext cx="2273069" cy="695043"/>
          </a:xfrm>
          <a:prstGeom prst="rect">
            <a:avLst/>
          </a:prstGeom>
        </p:spPr>
        <p:txBody>
          <a:bodyPr anchor="ctr"/>
          <a:lstStyle>
            <a:lvl1pPr algn="ctr">
              <a:defRPr sz="1800">
                <a:solidFill>
                  <a:schemeClr val="bg1"/>
                </a:solidFill>
              </a:defRPr>
            </a:lvl1pPr>
          </a:lstStyle>
          <a:p>
            <a:pPr lvl="0"/>
            <a:r>
              <a:rPr lang="en-GB"/>
              <a:t>Add text</a:t>
            </a:r>
          </a:p>
        </p:txBody>
      </p:sp>
      <p:sp>
        <p:nvSpPr>
          <p:cNvPr id="35" name="Text Placeholder 28">
            <a:extLst>
              <a:ext uri="{FF2B5EF4-FFF2-40B4-BE49-F238E27FC236}">
                <a16:creationId xmlns:a16="http://schemas.microsoft.com/office/drawing/2014/main" id="{41F9DA6B-AB29-3765-F5EA-EDE8A92179EB}"/>
              </a:ext>
            </a:extLst>
          </p:cNvPr>
          <p:cNvSpPr>
            <a:spLocks noGrp="1"/>
          </p:cNvSpPr>
          <p:nvPr userDrawn="1">
            <p:ph type="body" sz="quarter" idx="19" hasCustomPrompt="1"/>
          </p:nvPr>
        </p:nvSpPr>
        <p:spPr>
          <a:xfrm>
            <a:off x="647303" y="3933403"/>
            <a:ext cx="2273069" cy="1727623"/>
          </a:xfrm>
          <a:prstGeom prst="rect">
            <a:avLst/>
          </a:prstGeom>
        </p:spPr>
        <p:txBody>
          <a:bodyPr anchor="t"/>
          <a:lstStyle>
            <a:lvl1pPr algn="ctr">
              <a:defRPr sz="1200">
                <a:solidFill>
                  <a:schemeClr val="tx1"/>
                </a:solidFill>
                <a:latin typeface="+mn-lt"/>
              </a:defRPr>
            </a:lvl1pPr>
          </a:lstStyle>
          <a:p>
            <a:pPr lvl="0"/>
            <a:r>
              <a:rPr lang="en-GB"/>
              <a:t>Add copy here</a:t>
            </a:r>
          </a:p>
        </p:txBody>
      </p:sp>
      <p:sp>
        <p:nvSpPr>
          <p:cNvPr id="36" name="Text Placeholder 28">
            <a:extLst>
              <a:ext uri="{FF2B5EF4-FFF2-40B4-BE49-F238E27FC236}">
                <a16:creationId xmlns:a16="http://schemas.microsoft.com/office/drawing/2014/main" id="{B88EB028-2774-E2A8-93F0-278C254B4AC4}"/>
              </a:ext>
            </a:extLst>
          </p:cNvPr>
          <p:cNvSpPr>
            <a:spLocks noGrp="1"/>
          </p:cNvSpPr>
          <p:nvPr userDrawn="1">
            <p:ph type="body" sz="quarter" idx="20" hasCustomPrompt="1"/>
          </p:nvPr>
        </p:nvSpPr>
        <p:spPr>
          <a:xfrm>
            <a:off x="3378258" y="3933403"/>
            <a:ext cx="2273069" cy="1727623"/>
          </a:xfrm>
          <a:prstGeom prst="rect">
            <a:avLst/>
          </a:prstGeom>
        </p:spPr>
        <p:txBody>
          <a:bodyPr anchor="t"/>
          <a:lstStyle>
            <a:lvl1pPr algn="ctr">
              <a:defRPr sz="1200">
                <a:solidFill>
                  <a:schemeClr val="tx1"/>
                </a:solidFill>
                <a:latin typeface="+mn-lt"/>
              </a:defRPr>
            </a:lvl1pPr>
          </a:lstStyle>
          <a:p>
            <a:pPr lvl="0"/>
            <a:r>
              <a:rPr lang="en-GB"/>
              <a:t>Add copy here</a:t>
            </a:r>
          </a:p>
        </p:txBody>
      </p:sp>
      <p:sp>
        <p:nvSpPr>
          <p:cNvPr id="37" name="Text Placeholder 28">
            <a:extLst>
              <a:ext uri="{FF2B5EF4-FFF2-40B4-BE49-F238E27FC236}">
                <a16:creationId xmlns:a16="http://schemas.microsoft.com/office/drawing/2014/main" id="{4F215336-EF0E-ADB6-91AD-17CB02A92E5C}"/>
              </a:ext>
            </a:extLst>
          </p:cNvPr>
          <p:cNvSpPr>
            <a:spLocks noGrp="1"/>
          </p:cNvSpPr>
          <p:nvPr userDrawn="1">
            <p:ph type="body" sz="quarter" idx="21" hasCustomPrompt="1"/>
          </p:nvPr>
        </p:nvSpPr>
        <p:spPr>
          <a:xfrm>
            <a:off x="6148587" y="3933403"/>
            <a:ext cx="2273069" cy="1727623"/>
          </a:xfrm>
          <a:prstGeom prst="rect">
            <a:avLst/>
          </a:prstGeom>
        </p:spPr>
        <p:txBody>
          <a:bodyPr anchor="t"/>
          <a:lstStyle>
            <a:lvl1pPr algn="ctr">
              <a:defRPr sz="1200">
                <a:solidFill>
                  <a:schemeClr val="tx1"/>
                </a:solidFill>
                <a:latin typeface="+mn-lt"/>
              </a:defRPr>
            </a:lvl1pPr>
          </a:lstStyle>
          <a:p>
            <a:pPr lvl="0"/>
            <a:r>
              <a:rPr lang="en-GB"/>
              <a:t>Add copy here</a:t>
            </a:r>
          </a:p>
        </p:txBody>
      </p:sp>
      <p:grpSp>
        <p:nvGrpSpPr>
          <p:cNvPr id="10" name="Group 9">
            <a:extLst>
              <a:ext uri="{FF2B5EF4-FFF2-40B4-BE49-F238E27FC236}">
                <a16:creationId xmlns:a16="http://schemas.microsoft.com/office/drawing/2014/main" id="{A1983973-3C17-5487-179D-A0C8A24FEA51}"/>
              </a:ext>
            </a:extLst>
          </p:cNvPr>
          <p:cNvGrpSpPr/>
          <p:nvPr userDrawn="1"/>
        </p:nvGrpSpPr>
        <p:grpSpPr>
          <a:xfrm>
            <a:off x="8912830" y="1196976"/>
            <a:ext cx="2300637" cy="4680297"/>
            <a:chOff x="549797" y="1196975"/>
            <a:chExt cx="3521726" cy="4680297"/>
          </a:xfrm>
        </p:grpSpPr>
        <p:sp>
          <p:nvSpPr>
            <p:cNvPr id="11" name="Rectangle 10">
              <a:extLst>
                <a:ext uri="{FF2B5EF4-FFF2-40B4-BE49-F238E27FC236}">
                  <a16:creationId xmlns:a16="http://schemas.microsoft.com/office/drawing/2014/main" id="{B344FC94-90B6-6DC6-D923-E383BDA0207F}"/>
                </a:ext>
              </a:extLst>
            </p:cNvPr>
            <p:cNvSpPr/>
            <p:nvPr/>
          </p:nvSpPr>
          <p:spPr>
            <a:xfrm>
              <a:off x="549797"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2" name="Rectangle 11">
              <a:extLst>
                <a:ext uri="{FF2B5EF4-FFF2-40B4-BE49-F238E27FC236}">
                  <a16:creationId xmlns:a16="http://schemas.microsoft.com/office/drawing/2014/main" id="{004416FF-0D45-1A91-FCAD-73732AB9E3AC}"/>
                </a:ext>
              </a:extLst>
            </p:cNvPr>
            <p:cNvSpPr/>
            <p:nvPr/>
          </p:nvSpPr>
          <p:spPr>
            <a:xfrm>
              <a:off x="549797" y="3151860"/>
              <a:ext cx="3521726" cy="687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25" name="Text Placeholder 28">
            <a:extLst>
              <a:ext uri="{FF2B5EF4-FFF2-40B4-BE49-F238E27FC236}">
                <a16:creationId xmlns:a16="http://schemas.microsoft.com/office/drawing/2014/main" id="{5B1060C4-09C7-97AF-7F86-799F7D9105ED}"/>
              </a:ext>
            </a:extLst>
          </p:cNvPr>
          <p:cNvSpPr>
            <a:spLocks noGrp="1"/>
          </p:cNvSpPr>
          <p:nvPr>
            <p:ph type="body" sz="quarter" idx="22" hasCustomPrompt="1"/>
          </p:nvPr>
        </p:nvSpPr>
        <p:spPr>
          <a:xfrm>
            <a:off x="8938475" y="2107680"/>
            <a:ext cx="2273069" cy="996950"/>
          </a:xfrm>
          <a:prstGeom prst="rect">
            <a:avLst/>
          </a:prstGeom>
        </p:spPr>
        <p:txBody>
          <a:bodyPr/>
          <a:lstStyle>
            <a:lvl1pPr algn="ctr">
              <a:defRPr sz="2800"/>
            </a:lvl1pPr>
          </a:lstStyle>
          <a:p>
            <a:pPr lvl="0"/>
            <a:r>
              <a:rPr lang="en-GB"/>
              <a:t>Add text</a:t>
            </a:r>
          </a:p>
        </p:txBody>
      </p:sp>
      <p:sp>
        <p:nvSpPr>
          <p:cNvPr id="27" name="Text Placeholder 28">
            <a:extLst>
              <a:ext uri="{FF2B5EF4-FFF2-40B4-BE49-F238E27FC236}">
                <a16:creationId xmlns:a16="http://schemas.microsoft.com/office/drawing/2014/main" id="{53F0AD04-9676-B38C-4E56-ACC2A7DE40D3}"/>
              </a:ext>
            </a:extLst>
          </p:cNvPr>
          <p:cNvSpPr>
            <a:spLocks noGrp="1"/>
          </p:cNvSpPr>
          <p:nvPr>
            <p:ph type="body" sz="quarter" idx="24" hasCustomPrompt="1"/>
          </p:nvPr>
        </p:nvSpPr>
        <p:spPr>
          <a:xfrm>
            <a:off x="8938475" y="3143899"/>
            <a:ext cx="2273069" cy="695043"/>
          </a:xfrm>
          <a:prstGeom prst="rect">
            <a:avLst/>
          </a:prstGeom>
        </p:spPr>
        <p:txBody>
          <a:bodyPr anchor="ctr"/>
          <a:lstStyle>
            <a:lvl1pPr algn="ctr">
              <a:defRPr sz="1800">
                <a:solidFill>
                  <a:schemeClr val="bg1"/>
                </a:solidFill>
              </a:defRPr>
            </a:lvl1pPr>
          </a:lstStyle>
          <a:p>
            <a:pPr lvl="0"/>
            <a:r>
              <a:rPr lang="en-GB"/>
              <a:t>Add text</a:t>
            </a:r>
          </a:p>
        </p:txBody>
      </p:sp>
      <p:sp>
        <p:nvSpPr>
          <p:cNvPr id="38" name="Text Placeholder 28">
            <a:extLst>
              <a:ext uri="{FF2B5EF4-FFF2-40B4-BE49-F238E27FC236}">
                <a16:creationId xmlns:a16="http://schemas.microsoft.com/office/drawing/2014/main" id="{7307D96A-8CFC-612A-0FAF-166A02794137}"/>
              </a:ext>
            </a:extLst>
          </p:cNvPr>
          <p:cNvSpPr>
            <a:spLocks noGrp="1"/>
          </p:cNvSpPr>
          <p:nvPr>
            <p:ph type="body" sz="quarter" idx="26" hasCustomPrompt="1"/>
          </p:nvPr>
        </p:nvSpPr>
        <p:spPr>
          <a:xfrm>
            <a:off x="8938475" y="3933403"/>
            <a:ext cx="2273069" cy="1727623"/>
          </a:xfrm>
          <a:prstGeom prst="rect">
            <a:avLst/>
          </a:prstGeom>
        </p:spPr>
        <p:txBody>
          <a:bodyPr anchor="t"/>
          <a:lstStyle>
            <a:lvl1pPr algn="ctr">
              <a:defRPr sz="1200">
                <a:solidFill>
                  <a:schemeClr val="tx1"/>
                </a:solidFill>
                <a:latin typeface="+mn-lt"/>
              </a:defRPr>
            </a:lvl1pPr>
          </a:lstStyle>
          <a:p>
            <a:pPr lvl="0"/>
            <a:r>
              <a:rPr lang="en-GB"/>
              <a:t>Add copy here</a:t>
            </a:r>
          </a:p>
        </p:txBody>
      </p:sp>
    </p:spTree>
    <p:extLst>
      <p:ext uri="{BB962C8B-B14F-4D97-AF65-F5344CB8AC3E}">
        <p14:creationId xmlns:p14="http://schemas.microsoft.com/office/powerpoint/2010/main" val="325835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additive="base">
                                        <p:cTn id="11" dur="500"/>
                                        <p:tgtEl>
                                          <p:spTgt spid="29">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9">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 calcmode="lin" valueType="num">
                                      <p:cBhvr additive="base">
                                        <p:cTn id="15"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p:tgtEl>
                                          <p:spTgt spid="3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0">
                                            <p:txEl>
                                              <p:pRg st="0" end="0"/>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additive="base">
                                        <p:cTn id="33"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3">
                                            <p:txEl>
                                              <p:pRg st="0" end="0"/>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 calcmode="lin" valueType="num">
                                      <p:cBhvr additive="base">
                                        <p:cTn id="37" dur="500"/>
                                        <p:tgtEl>
                                          <p:spTgt spid="36">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up)">
                                      <p:cBhvr>
                                        <p:cTn id="44" dur="500"/>
                                        <p:tgtEl>
                                          <p:spTgt spid="4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1">
                                            <p:txEl>
                                              <p:pRg st="0" end="0"/>
                                            </p:txEl>
                                          </p:spTgt>
                                        </p:tgtEl>
                                        <p:attrNameLst>
                                          <p:attrName>style.visibility</p:attrName>
                                        </p:attrNameLst>
                                      </p:cBhvr>
                                      <p:to>
                                        <p:strVal val="visible"/>
                                      </p:to>
                                    </p:set>
                                    <p:anim calcmode="lin" valueType="num">
                                      <p:cBhvr additive="base">
                                        <p:cTn id="47" dur="500"/>
                                        <p:tgtEl>
                                          <p:spTgt spid="31">
                                            <p:txEl>
                                              <p:pRg st="0" end="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1">
                                            <p:txEl>
                                              <p:pRg st="0" end="0"/>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500"/>
                                        <p:tgtEl>
                                          <p:spTgt spid="34">
                                            <p:txEl>
                                              <p:pRg st="0" end="0"/>
                                            </p:txEl>
                                          </p:spTgt>
                                        </p:tgtEl>
                                        <p:attrNameLst>
                                          <p:attrName>ppt_y</p:attrName>
                                        </p:attrNameLst>
                                      </p:cBhvr>
                                      <p:tavLst>
                                        <p:tav tm="0">
                                          <p:val>
                                            <p:strVal val="#ppt_y+#ppt_h*1.125000"/>
                                          </p:val>
                                        </p:tav>
                                        <p:tav tm="100000">
                                          <p:val>
                                            <p:strVal val="#ppt_y"/>
                                          </p:val>
                                        </p:tav>
                                      </p:tavLst>
                                    </p:anim>
                                    <p:animEffect transition="in" filter="wipe(up)">
                                      <p:cBhvr>
                                        <p:cTn id="52" dur="500"/>
                                        <p:tgtEl>
                                          <p:spTgt spid="34">
                                            <p:txEl>
                                              <p:pRg st="0" end="0"/>
                                            </p:tx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 calcmode="lin" valueType="num">
                                      <p:cBhvr additive="base">
                                        <p:cTn id="55" dur="500"/>
                                        <p:tgtEl>
                                          <p:spTgt spid="37">
                                            <p:txEl>
                                              <p:pRg st="0" end="0"/>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ppt_y</p:attrName>
                                        </p:attrNameLst>
                                      </p:cBhvr>
                                      <p:tavLst>
                                        <p:tav tm="0">
                                          <p:val>
                                            <p:strVal val="#ppt_y+#ppt_h*1.125000"/>
                                          </p:val>
                                        </p:tav>
                                        <p:tav tm="100000">
                                          <p:val>
                                            <p:strVal val="#ppt_y"/>
                                          </p:val>
                                        </p:tav>
                                      </p:tavLst>
                                    </p:anim>
                                    <p:animEffect transition="in" filter="wipe(up)">
                                      <p:cBhvr>
                                        <p:cTn id="62" dur="500"/>
                                        <p:tgtEl>
                                          <p:spTgt spid="10"/>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anim calcmode="lin" valueType="num">
                                      <p:cBhvr additive="base">
                                        <p:cTn id="65"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25">
                                            <p:txEl>
                                              <p:pRg st="0" end="0"/>
                                            </p:txEl>
                                          </p:spTgt>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 calcmode="lin" valueType="num">
                                      <p:cBhvr additive="base">
                                        <p:cTn id="69" dur="500"/>
                                        <p:tgtEl>
                                          <p:spTgt spid="27">
                                            <p:txEl>
                                              <p:pRg st="0" end="0"/>
                                            </p:txEl>
                                          </p:spTgt>
                                        </p:tgtEl>
                                        <p:attrNameLst>
                                          <p:attrName>ppt_y</p:attrName>
                                        </p:attrNameLst>
                                      </p:cBhvr>
                                      <p:tavLst>
                                        <p:tav tm="0">
                                          <p:val>
                                            <p:strVal val="#ppt_y+#ppt_h*1.125000"/>
                                          </p:val>
                                        </p:tav>
                                        <p:tav tm="100000">
                                          <p:val>
                                            <p:strVal val="#ppt_y"/>
                                          </p:val>
                                        </p:tav>
                                      </p:tavLst>
                                    </p:anim>
                                    <p:animEffect transition="in" filter="wipe(up)">
                                      <p:cBhvr>
                                        <p:cTn id="70" dur="500"/>
                                        <p:tgtEl>
                                          <p:spTgt spid="27">
                                            <p:txEl>
                                              <p:pRg st="0" end="0"/>
                                            </p:txEl>
                                          </p:spTgt>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8">
                                            <p:txEl>
                                              <p:pRg st="0" end="0"/>
                                            </p:txEl>
                                          </p:spTgt>
                                        </p:tgtEl>
                                        <p:attrNameLst>
                                          <p:attrName>style.visibility</p:attrName>
                                        </p:attrNameLst>
                                      </p:cBhvr>
                                      <p:to>
                                        <p:strVal val="visible"/>
                                      </p:to>
                                    </p:set>
                                    <p:anim calcmode="lin" valueType="num">
                                      <p:cBhvr additive="base">
                                        <p:cTn id="73"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74"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ppt_y</p:attrName>
                        </p:attrNameLst>
                      </p:cBhvr>
                      <p:tavLst>
                        <p:tav tm="0">
                          <p:val>
                            <p:strVal val="#ppt_y+#ppt_h*1.125000"/>
                          </p:val>
                        </p:tav>
                        <p:tav tm="100000">
                          <p:val>
                            <p:strVal val="#ppt_y"/>
                          </p:val>
                        </p:tav>
                      </p:tavLst>
                    </p:anim>
                    <p:animEffect transition="in" filter="wipe(up)">
                      <p:cBhvr>
                        <p:cTn dur="500"/>
                        <p:tgtEl>
                          <p:spTgt spid="29"/>
                        </p:tgtEl>
                      </p:cBhvr>
                    </p:animEffect>
                  </p:childTnLst>
                </p:cTn>
              </p:par>
            </p:tnLst>
          </p:tmpl>
        </p:tmplLst>
      </p:bldP>
      <p:bldP spid="30" grpId="0" build="p">
        <p:tmplLst>
          <p:tmpl lvl="1">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1" grpId="0" build="p">
        <p:tmplLst>
          <p:tmpl lvl="1">
            <p:tnLst>
              <p:par>
                <p:cTn presetID="1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32" grpId="0" build="p">
        <p:tmplLst>
          <p:tmpl lvl="1">
            <p:tnLst>
              <p:par>
                <p:cTn presetID="12" presetClass="entr" presetSubtype="4"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P spid="33" grpId="0" build="p">
        <p:tmplLst>
          <p:tmpl lvl="1">
            <p:tnLst>
              <p:par>
                <p:cTn presetID="1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ppt_y</p:attrName>
                        </p:attrNameLst>
                      </p:cBhvr>
                      <p:tavLst>
                        <p:tav tm="0">
                          <p:val>
                            <p:strVal val="#ppt_y+#ppt_h*1.125000"/>
                          </p:val>
                        </p:tav>
                        <p:tav tm="100000">
                          <p:val>
                            <p:strVal val="#ppt_y"/>
                          </p:val>
                        </p:tav>
                      </p:tavLst>
                    </p:anim>
                    <p:animEffect transition="in" filter="wipe(up)">
                      <p:cBhvr>
                        <p:cTn dur="500"/>
                        <p:tgtEl>
                          <p:spTgt spid="33"/>
                        </p:tgtEl>
                      </p:cBhvr>
                    </p:animEffect>
                  </p:childTnLst>
                </p:cTn>
              </p:par>
            </p:tnLst>
          </p:tmpl>
        </p:tmplLst>
      </p:bldP>
      <p:bldP spid="34" grpId="0" build="p">
        <p:tmplLst>
          <p:tmpl lvl="1">
            <p:tnLst>
              <p:par>
                <p:cTn presetID="12" presetClass="entr" presetSubtype="4"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ppt_y</p:attrName>
                        </p:attrNameLst>
                      </p:cBhvr>
                      <p:tavLst>
                        <p:tav tm="0">
                          <p:val>
                            <p:strVal val="#ppt_y+#ppt_h*1.125000"/>
                          </p:val>
                        </p:tav>
                        <p:tav tm="100000">
                          <p:val>
                            <p:strVal val="#ppt_y"/>
                          </p:val>
                        </p:tav>
                      </p:tavLst>
                    </p:anim>
                    <p:animEffect transition="in" filter="wipe(up)">
                      <p:cBhvr>
                        <p:cTn dur="500"/>
                        <p:tgtEl>
                          <p:spTgt spid="34"/>
                        </p:tgtEl>
                      </p:cBhvr>
                    </p:animEffect>
                  </p:childTnLst>
                </p:cTn>
              </p:par>
            </p:tnLst>
          </p:tmpl>
        </p:tmplLst>
      </p:bldP>
      <p:bldP spid="35" grpId="0" build="p">
        <p:tmplLst>
          <p:tmpl lvl="1">
            <p:tnLst>
              <p:par>
                <p:cTn presetID="1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p:tgtEl>
                          <p:spTgt spid="35"/>
                        </p:tgtEl>
                        <p:attrNameLst>
                          <p:attrName>ppt_y</p:attrName>
                        </p:attrNameLst>
                      </p:cBhvr>
                      <p:tavLst>
                        <p:tav tm="0">
                          <p:val>
                            <p:strVal val="#ppt_y+#ppt_h*1.125000"/>
                          </p:val>
                        </p:tav>
                        <p:tav tm="100000">
                          <p:val>
                            <p:strVal val="#ppt_y"/>
                          </p:val>
                        </p:tav>
                      </p:tavLst>
                    </p:anim>
                    <p:animEffect transition="in" filter="wipe(up)">
                      <p:cBhvr>
                        <p:cTn dur="500"/>
                        <p:tgtEl>
                          <p:spTgt spid="35"/>
                        </p:tgtEl>
                      </p:cBhvr>
                    </p:animEffect>
                  </p:childTnLst>
                </p:cTn>
              </p:par>
            </p:tnLst>
          </p:tmpl>
        </p:tmplLst>
      </p:bldP>
      <p:bldP spid="36" grpId="0" build="p">
        <p:tmplLst>
          <p:tmpl lvl="1">
            <p:tnLst>
              <p:par>
                <p:cTn presetID="12" presetClass="entr" presetSubtype="4"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Lst>
      </p:bldP>
      <p:bldP spid="37" grpId="0" build="p">
        <p:tmplLst>
          <p:tmpl lvl="1">
            <p:tnLst>
              <p:par>
                <p:cTn presetID="12" presetClass="entr" presetSubtype="4"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ppt_y</p:attrName>
                        </p:attrNameLst>
                      </p:cBhvr>
                      <p:tavLst>
                        <p:tav tm="0">
                          <p:val>
                            <p:strVal val="#ppt_y+#ppt_h*1.125000"/>
                          </p:val>
                        </p:tav>
                        <p:tav tm="100000">
                          <p:val>
                            <p:strVal val="#ppt_y"/>
                          </p:val>
                        </p:tav>
                      </p:tavLst>
                    </p:anim>
                    <p:animEffect transition="in" filter="wipe(up)">
                      <p:cBhvr>
                        <p:cTn dur="500"/>
                        <p:tgtEl>
                          <p:spTgt spid="37"/>
                        </p:tgtEl>
                      </p:cBhvr>
                    </p:animEffect>
                  </p:childTnLst>
                </p:cTn>
              </p:par>
            </p:tnLst>
          </p:tmpl>
        </p:tmplLst>
      </p:bldP>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7" grpId="0" build="p">
        <p:tmplLst>
          <p:tmpl lvl="1">
            <p:tnLst>
              <p:par>
                <p:cTn presetID="1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ppt_y</p:attrName>
                        </p:attrNameLst>
                      </p:cBhvr>
                      <p:tavLst>
                        <p:tav tm="0">
                          <p:val>
                            <p:strVal val="#ppt_y+#ppt_h*1.125000"/>
                          </p:val>
                        </p:tav>
                        <p:tav tm="100000">
                          <p:val>
                            <p:strVal val="#ppt_y"/>
                          </p:val>
                        </p:tav>
                      </p:tavLst>
                    </p:anim>
                    <p:animEffect transition="in" filter="wipe(up)">
                      <p:cBhvr>
                        <p:cTn dur="500"/>
                        <p:tgtEl>
                          <p:spTgt spid="27"/>
                        </p:tgtEl>
                      </p:cBhvr>
                    </p:animEffect>
                  </p:childTnLst>
                </p:cTn>
              </p:par>
            </p:tnLst>
          </p:tmpl>
        </p:tmplLst>
      </p:bldP>
      <p:bldP spid="38" grpId="0" build="p">
        <p:tmplLst>
          <p:tmpl lvl="1">
            <p:tnLst>
              <p:par>
                <p:cTn presetID="1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Lst>
  </p:timing>
  <p:extLst>
    <p:ext uri="{DCECCB84-F9BA-43D5-87BE-67443E8EF086}">
      <p15:sldGuideLst xmlns:p15="http://schemas.microsoft.com/office/powerpoint/2012/main">
        <p15:guide id="1" orient="horz" pos="754">
          <p15:clr>
            <a:srgbClr val="FBAE40"/>
          </p15:clr>
        </p15:guide>
        <p15:guide id="2" pos="383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3 Box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userDrawn="1">
            <p:ph type="dt" sz="half" idx="10"/>
          </p:nvPr>
        </p:nvSpPr>
        <p:spPr/>
        <p:txBody>
          <a:bodyPr/>
          <a:lstStyle/>
          <a:p>
            <a:fld id="{425404F2-BE9A-4460-8815-8F645183555F}" type="datetimeFigureOut">
              <a:rPr lang="en-US" smtClean="0"/>
              <a:pPr/>
              <a:t>7/30/2025</a:t>
            </a:fld>
            <a:endParaRPr lang="en-US"/>
          </a:p>
        </p:txBody>
      </p:sp>
      <p:sp>
        <p:nvSpPr>
          <p:cNvPr id="4" name="Slide Number Placeholder 4">
            <a:extLst>
              <a:ext uri="{FF2B5EF4-FFF2-40B4-BE49-F238E27FC236}">
                <a16:creationId xmlns:a16="http://schemas.microsoft.com/office/drawing/2014/main" id="{60CB0875-F5EE-F2ED-F919-0189A8078881}"/>
              </a:ext>
            </a:extLst>
          </p:cNvPr>
          <p:cNvSpPr>
            <a:spLocks noGrp="1"/>
          </p:cNvSpPr>
          <p:nvPr>
            <p:ph type="sldNum" sz="quarter" idx="12"/>
          </p:nvPr>
        </p:nvSpPr>
        <p:spPr>
          <a:xfrm>
            <a:off x="11565655" y="6356352"/>
            <a:ext cx="519037" cy="365125"/>
          </a:xfrm>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D3319FA1-060F-4A95-C345-23F48426236B}"/>
              </a:ext>
            </a:extLst>
          </p:cNvPr>
          <p:cNvSpPr>
            <a:spLocks noGrp="1"/>
          </p:cNvSpPr>
          <p:nvPr>
            <p:ph type="title" hasCustomPrompt="1"/>
          </p:nvPr>
        </p:nvSpPr>
        <p:spPr>
          <a:xfrm>
            <a:off x="621659" y="391434"/>
            <a:ext cx="10174070"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8" name="Freeform 286">
            <a:extLst>
              <a:ext uri="{FF2B5EF4-FFF2-40B4-BE49-F238E27FC236}">
                <a16:creationId xmlns:a16="http://schemas.microsoft.com/office/drawing/2014/main" id="{3A55E76D-FF21-4E3E-0F40-5ACA08FFB2A4}"/>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86F2E9A4-2AA9-1259-93BC-1B076F5AAE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72419" y="417190"/>
            <a:ext cx="347761" cy="278136"/>
          </a:xfrm>
          <a:prstGeom prst="rect">
            <a:avLst/>
          </a:prstGeom>
        </p:spPr>
      </p:pic>
      <p:grpSp>
        <p:nvGrpSpPr>
          <p:cNvPr id="5" name="Group 4">
            <a:extLst>
              <a:ext uri="{FF2B5EF4-FFF2-40B4-BE49-F238E27FC236}">
                <a16:creationId xmlns:a16="http://schemas.microsoft.com/office/drawing/2014/main" id="{EE3D04F5-5EC1-5521-23E8-E41D03E33673}"/>
              </a:ext>
            </a:extLst>
          </p:cNvPr>
          <p:cNvGrpSpPr/>
          <p:nvPr userDrawn="1"/>
        </p:nvGrpSpPr>
        <p:grpSpPr>
          <a:xfrm>
            <a:off x="621658" y="1196976"/>
            <a:ext cx="1989657" cy="4680297"/>
            <a:chOff x="549797" y="1196975"/>
            <a:chExt cx="3521726" cy="4680297"/>
          </a:xfrm>
        </p:grpSpPr>
        <p:sp>
          <p:nvSpPr>
            <p:cNvPr id="6" name="Rectangle 5">
              <a:extLst>
                <a:ext uri="{FF2B5EF4-FFF2-40B4-BE49-F238E27FC236}">
                  <a16:creationId xmlns:a16="http://schemas.microsoft.com/office/drawing/2014/main" id="{AE0B55D8-DF24-3F0A-CC6B-0E770DC09F31}"/>
                </a:ext>
              </a:extLst>
            </p:cNvPr>
            <p:cNvSpPr/>
            <p:nvPr/>
          </p:nvSpPr>
          <p:spPr>
            <a:xfrm>
              <a:off x="549797"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 name="Rectangle 8">
              <a:extLst>
                <a:ext uri="{FF2B5EF4-FFF2-40B4-BE49-F238E27FC236}">
                  <a16:creationId xmlns:a16="http://schemas.microsoft.com/office/drawing/2014/main" id="{0869FEBA-5F83-7963-5C22-67FE666F2349}"/>
                </a:ext>
              </a:extLst>
            </p:cNvPr>
            <p:cNvSpPr/>
            <p:nvPr/>
          </p:nvSpPr>
          <p:spPr>
            <a:xfrm>
              <a:off x="549797" y="3151860"/>
              <a:ext cx="3521726" cy="6870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13" name="Group 12">
            <a:extLst>
              <a:ext uri="{FF2B5EF4-FFF2-40B4-BE49-F238E27FC236}">
                <a16:creationId xmlns:a16="http://schemas.microsoft.com/office/drawing/2014/main" id="{C4068339-40B0-2E71-8674-E1090B557B79}"/>
              </a:ext>
            </a:extLst>
          </p:cNvPr>
          <p:cNvGrpSpPr/>
          <p:nvPr userDrawn="1"/>
        </p:nvGrpSpPr>
        <p:grpSpPr>
          <a:xfrm>
            <a:off x="2899261" y="1196975"/>
            <a:ext cx="2026989" cy="4680297"/>
            <a:chOff x="4291862" y="1196975"/>
            <a:chExt cx="3587803" cy="4680297"/>
          </a:xfrm>
        </p:grpSpPr>
        <p:sp>
          <p:nvSpPr>
            <p:cNvPr id="14" name="Text Placeholder 154">
              <a:extLst>
                <a:ext uri="{FF2B5EF4-FFF2-40B4-BE49-F238E27FC236}">
                  <a16:creationId xmlns:a16="http://schemas.microsoft.com/office/drawing/2014/main" id="{10D52697-BE8D-915B-3AA3-DB4C1B5F6AAA}"/>
                </a:ext>
              </a:extLst>
            </p:cNvPr>
            <p:cNvSpPr txBox="1">
              <a:spLocks/>
            </p:cNvSpPr>
            <p:nvPr/>
          </p:nvSpPr>
          <p:spPr>
            <a:xfrm>
              <a:off x="4291862" y="4531437"/>
              <a:ext cx="1889480" cy="1345835"/>
            </a:xfrm>
            <a:prstGeom prst="rect">
              <a:avLst/>
            </a:prstGeom>
          </p:spPr>
          <p:txBody>
            <a:bodyPr>
              <a:normAutofit/>
            </a:bodyPr>
            <a:lstStyle>
              <a:lvl1pPr marL="0" indent="0" algn="ctr" defTabSz="1218987" rtl="0" eaLnBrk="1" latinLnBrk="0" hangingPunct="1">
                <a:lnSpc>
                  <a:spcPct val="100000"/>
                </a:lnSpc>
                <a:spcBef>
                  <a:spcPct val="20000"/>
                </a:spcBef>
                <a:buFont typeface="Arial" pitchFamily="34" charset="0"/>
                <a:buNone/>
                <a:defRPr sz="14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400"/>
                <a:t>Click to edit Master text styles</a:t>
              </a:r>
            </a:p>
          </p:txBody>
        </p:sp>
        <p:sp>
          <p:nvSpPr>
            <p:cNvPr id="15" name="Rectangle 14">
              <a:extLst>
                <a:ext uri="{FF2B5EF4-FFF2-40B4-BE49-F238E27FC236}">
                  <a16:creationId xmlns:a16="http://schemas.microsoft.com/office/drawing/2014/main" id="{402CC4D6-B0B8-4291-8505-F2B2CADED496}"/>
                </a:ext>
              </a:extLst>
            </p:cNvPr>
            <p:cNvSpPr/>
            <p:nvPr/>
          </p:nvSpPr>
          <p:spPr>
            <a:xfrm>
              <a:off x="4357939"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6" name="Rectangle 15">
              <a:extLst>
                <a:ext uri="{FF2B5EF4-FFF2-40B4-BE49-F238E27FC236}">
                  <a16:creationId xmlns:a16="http://schemas.microsoft.com/office/drawing/2014/main" id="{7874F0BF-26BE-9C6E-CDF6-E33E26B3F5A6}"/>
                </a:ext>
              </a:extLst>
            </p:cNvPr>
            <p:cNvSpPr/>
            <p:nvPr/>
          </p:nvSpPr>
          <p:spPr>
            <a:xfrm>
              <a:off x="4357939" y="3151860"/>
              <a:ext cx="3521726" cy="6870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44" name="Group 43">
            <a:extLst>
              <a:ext uri="{FF2B5EF4-FFF2-40B4-BE49-F238E27FC236}">
                <a16:creationId xmlns:a16="http://schemas.microsoft.com/office/drawing/2014/main" id="{628972AA-FD51-60D7-102F-9B180FA85873}"/>
              </a:ext>
            </a:extLst>
          </p:cNvPr>
          <p:cNvGrpSpPr/>
          <p:nvPr userDrawn="1"/>
        </p:nvGrpSpPr>
        <p:grpSpPr>
          <a:xfrm>
            <a:off x="5261656" y="1196976"/>
            <a:ext cx="1989657" cy="4680297"/>
            <a:chOff x="8182644" y="1196975"/>
            <a:chExt cx="3521726" cy="4680297"/>
          </a:xfrm>
        </p:grpSpPr>
        <p:sp>
          <p:nvSpPr>
            <p:cNvPr id="21" name="Text Placeholder 108">
              <a:extLst>
                <a:ext uri="{FF2B5EF4-FFF2-40B4-BE49-F238E27FC236}">
                  <a16:creationId xmlns:a16="http://schemas.microsoft.com/office/drawing/2014/main" id="{692D4971-472B-DDA2-1526-5EB076FD0500}"/>
                </a:ext>
              </a:extLst>
            </p:cNvPr>
            <p:cNvSpPr txBox="1">
              <a:spLocks/>
            </p:cNvSpPr>
            <p:nvPr/>
          </p:nvSpPr>
          <p:spPr>
            <a:xfrm>
              <a:off x="8744803" y="2598862"/>
              <a:ext cx="2323493" cy="720806"/>
            </a:xfrm>
            <a:prstGeom prst="rect">
              <a:avLst/>
            </a:prstGeom>
            <a:ln>
              <a:noFill/>
            </a:ln>
          </p:spPr>
          <p:txBody>
            <a:bodyPr anchor="b">
              <a:noAutofit/>
            </a:bodyPr>
            <a:lstStyle>
              <a:lvl1pPr marL="0" indent="0" algn="ctr" defTabSz="1218987" rtl="0" eaLnBrk="1" latinLnBrk="0" hangingPunct="1">
                <a:lnSpc>
                  <a:spcPct val="150000"/>
                </a:lnSpc>
                <a:spcBef>
                  <a:spcPct val="20000"/>
                </a:spcBef>
                <a:buFont typeface="Arial" pitchFamily="34" charset="0"/>
                <a:buNone/>
                <a:defRPr sz="6000" kern="1200">
                  <a:solidFill>
                    <a:schemeClr val="accent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6000"/>
                <a:t>04</a:t>
              </a:r>
            </a:p>
          </p:txBody>
        </p:sp>
        <p:sp>
          <p:nvSpPr>
            <p:cNvPr id="22" name="Text Placeholder 154">
              <a:extLst>
                <a:ext uri="{FF2B5EF4-FFF2-40B4-BE49-F238E27FC236}">
                  <a16:creationId xmlns:a16="http://schemas.microsoft.com/office/drawing/2014/main" id="{4BD897F5-6DD6-BFD1-5D58-80D73337800E}"/>
                </a:ext>
              </a:extLst>
            </p:cNvPr>
            <p:cNvSpPr txBox="1">
              <a:spLocks/>
            </p:cNvSpPr>
            <p:nvPr/>
          </p:nvSpPr>
          <p:spPr>
            <a:xfrm>
              <a:off x="8969636" y="4531437"/>
              <a:ext cx="1895954" cy="1345835"/>
            </a:xfrm>
            <a:prstGeom prst="rect">
              <a:avLst/>
            </a:prstGeom>
          </p:spPr>
          <p:txBody>
            <a:bodyPr>
              <a:normAutofit/>
            </a:bodyPr>
            <a:lstStyle>
              <a:lvl1pPr marL="0" indent="0" algn="ctr" defTabSz="1218987" rtl="0" eaLnBrk="1" latinLnBrk="0" hangingPunct="1">
                <a:lnSpc>
                  <a:spcPct val="100000"/>
                </a:lnSpc>
                <a:spcBef>
                  <a:spcPct val="20000"/>
                </a:spcBef>
                <a:buFont typeface="Arial" pitchFamily="34" charset="0"/>
                <a:buNone/>
                <a:defRPr sz="14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400"/>
                <a:t>Click to edit Master text styles</a:t>
              </a:r>
            </a:p>
          </p:txBody>
        </p:sp>
        <p:sp>
          <p:nvSpPr>
            <p:cNvPr id="23" name="Rectangle 22">
              <a:extLst>
                <a:ext uri="{FF2B5EF4-FFF2-40B4-BE49-F238E27FC236}">
                  <a16:creationId xmlns:a16="http://schemas.microsoft.com/office/drawing/2014/main" id="{4C9A2641-3549-8A19-83B0-C8E1E477D611}"/>
                </a:ext>
              </a:extLst>
            </p:cNvPr>
            <p:cNvSpPr/>
            <p:nvPr/>
          </p:nvSpPr>
          <p:spPr>
            <a:xfrm>
              <a:off x="8182644"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4" name="Rectangle 23">
              <a:extLst>
                <a:ext uri="{FF2B5EF4-FFF2-40B4-BE49-F238E27FC236}">
                  <a16:creationId xmlns:a16="http://schemas.microsoft.com/office/drawing/2014/main" id="{272EF54E-1326-E464-9E95-3B5F30D907F1}"/>
                </a:ext>
              </a:extLst>
            </p:cNvPr>
            <p:cNvSpPr/>
            <p:nvPr/>
          </p:nvSpPr>
          <p:spPr>
            <a:xfrm>
              <a:off x="8182644" y="3151860"/>
              <a:ext cx="3521726" cy="687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29" name="Text Placeholder 28">
            <a:extLst>
              <a:ext uri="{FF2B5EF4-FFF2-40B4-BE49-F238E27FC236}">
                <a16:creationId xmlns:a16="http://schemas.microsoft.com/office/drawing/2014/main" id="{2D89EBFD-FE28-DD8F-040D-6667C1B374D4}"/>
              </a:ext>
            </a:extLst>
          </p:cNvPr>
          <p:cNvSpPr>
            <a:spLocks noGrp="1"/>
          </p:cNvSpPr>
          <p:nvPr userDrawn="1">
            <p:ph type="body" sz="quarter" idx="13" hasCustomPrompt="1"/>
          </p:nvPr>
        </p:nvSpPr>
        <p:spPr>
          <a:xfrm>
            <a:off x="647303" y="2107680"/>
            <a:ext cx="1965815" cy="996950"/>
          </a:xfrm>
          <a:prstGeom prst="rect">
            <a:avLst/>
          </a:prstGeom>
        </p:spPr>
        <p:txBody>
          <a:bodyPr/>
          <a:lstStyle>
            <a:lvl1pPr algn="ctr">
              <a:defRPr sz="2000"/>
            </a:lvl1pPr>
          </a:lstStyle>
          <a:p>
            <a:pPr lvl="0"/>
            <a:r>
              <a:rPr lang="en-GB"/>
              <a:t>Add text</a:t>
            </a:r>
          </a:p>
        </p:txBody>
      </p:sp>
      <p:sp>
        <p:nvSpPr>
          <p:cNvPr id="30" name="Text Placeholder 28">
            <a:extLst>
              <a:ext uri="{FF2B5EF4-FFF2-40B4-BE49-F238E27FC236}">
                <a16:creationId xmlns:a16="http://schemas.microsoft.com/office/drawing/2014/main" id="{D1731693-BE25-50DC-9BAB-6570B485F122}"/>
              </a:ext>
            </a:extLst>
          </p:cNvPr>
          <p:cNvSpPr>
            <a:spLocks noGrp="1"/>
          </p:cNvSpPr>
          <p:nvPr userDrawn="1">
            <p:ph type="body" sz="quarter" idx="14" hasCustomPrompt="1"/>
          </p:nvPr>
        </p:nvSpPr>
        <p:spPr>
          <a:xfrm>
            <a:off x="2994745" y="2107680"/>
            <a:ext cx="1965815" cy="996950"/>
          </a:xfrm>
          <a:prstGeom prst="rect">
            <a:avLst/>
          </a:prstGeom>
        </p:spPr>
        <p:txBody>
          <a:bodyPr/>
          <a:lstStyle>
            <a:lvl1pPr algn="ctr">
              <a:defRPr sz="2000"/>
            </a:lvl1pPr>
          </a:lstStyle>
          <a:p>
            <a:pPr lvl="0"/>
            <a:r>
              <a:rPr lang="en-GB"/>
              <a:t>Add text</a:t>
            </a:r>
          </a:p>
        </p:txBody>
      </p:sp>
      <p:sp>
        <p:nvSpPr>
          <p:cNvPr id="31" name="Text Placeholder 28">
            <a:extLst>
              <a:ext uri="{FF2B5EF4-FFF2-40B4-BE49-F238E27FC236}">
                <a16:creationId xmlns:a16="http://schemas.microsoft.com/office/drawing/2014/main" id="{AE577EC9-B257-91D1-D738-F280670E907E}"/>
              </a:ext>
            </a:extLst>
          </p:cNvPr>
          <p:cNvSpPr>
            <a:spLocks noGrp="1"/>
          </p:cNvSpPr>
          <p:nvPr userDrawn="1">
            <p:ph type="body" sz="quarter" idx="15" hasCustomPrompt="1"/>
          </p:nvPr>
        </p:nvSpPr>
        <p:spPr>
          <a:xfrm>
            <a:off x="5296329" y="2107680"/>
            <a:ext cx="1965815" cy="996950"/>
          </a:xfrm>
          <a:prstGeom prst="rect">
            <a:avLst/>
          </a:prstGeom>
        </p:spPr>
        <p:txBody>
          <a:bodyPr/>
          <a:lstStyle>
            <a:lvl1pPr algn="ctr">
              <a:defRPr sz="2000"/>
            </a:lvl1pPr>
          </a:lstStyle>
          <a:p>
            <a:pPr lvl="0"/>
            <a:r>
              <a:rPr lang="en-GB"/>
              <a:t>Add text</a:t>
            </a:r>
          </a:p>
        </p:txBody>
      </p:sp>
      <p:sp>
        <p:nvSpPr>
          <p:cNvPr id="32" name="Text Placeholder 28">
            <a:extLst>
              <a:ext uri="{FF2B5EF4-FFF2-40B4-BE49-F238E27FC236}">
                <a16:creationId xmlns:a16="http://schemas.microsoft.com/office/drawing/2014/main" id="{F22FEF90-FA6A-4204-B123-0339D5476905}"/>
              </a:ext>
            </a:extLst>
          </p:cNvPr>
          <p:cNvSpPr>
            <a:spLocks noGrp="1"/>
          </p:cNvSpPr>
          <p:nvPr userDrawn="1">
            <p:ph type="body" sz="quarter" idx="16" hasCustomPrompt="1"/>
          </p:nvPr>
        </p:nvSpPr>
        <p:spPr>
          <a:xfrm>
            <a:off x="647303" y="3143899"/>
            <a:ext cx="1965815" cy="695043"/>
          </a:xfrm>
          <a:prstGeom prst="rect">
            <a:avLst/>
          </a:prstGeom>
        </p:spPr>
        <p:txBody>
          <a:bodyPr anchor="ctr"/>
          <a:lstStyle>
            <a:lvl1pPr algn="ctr">
              <a:defRPr sz="1600">
                <a:solidFill>
                  <a:schemeClr val="bg1"/>
                </a:solidFill>
              </a:defRPr>
            </a:lvl1pPr>
          </a:lstStyle>
          <a:p>
            <a:pPr lvl="0"/>
            <a:r>
              <a:rPr lang="en-GB"/>
              <a:t>Add text</a:t>
            </a:r>
          </a:p>
        </p:txBody>
      </p:sp>
      <p:sp>
        <p:nvSpPr>
          <p:cNvPr id="33" name="Text Placeholder 28">
            <a:extLst>
              <a:ext uri="{FF2B5EF4-FFF2-40B4-BE49-F238E27FC236}">
                <a16:creationId xmlns:a16="http://schemas.microsoft.com/office/drawing/2014/main" id="{C616628D-A62E-3341-3EB8-C5ECDB5BACDB}"/>
              </a:ext>
            </a:extLst>
          </p:cNvPr>
          <p:cNvSpPr>
            <a:spLocks noGrp="1"/>
          </p:cNvSpPr>
          <p:nvPr userDrawn="1">
            <p:ph type="body" sz="quarter" idx="17" hasCustomPrompt="1"/>
          </p:nvPr>
        </p:nvSpPr>
        <p:spPr>
          <a:xfrm>
            <a:off x="3005354" y="3143899"/>
            <a:ext cx="1965815" cy="695043"/>
          </a:xfrm>
          <a:prstGeom prst="rect">
            <a:avLst/>
          </a:prstGeom>
        </p:spPr>
        <p:txBody>
          <a:bodyPr anchor="ctr"/>
          <a:lstStyle>
            <a:lvl1pPr algn="ctr">
              <a:defRPr sz="1600">
                <a:solidFill>
                  <a:schemeClr val="bg1"/>
                </a:solidFill>
              </a:defRPr>
            </a:lvl1pPr>
          </a:lstStyle>
          <a:p>
            <a:pPr lvl="0"/>
            <a:r>
              <a:rPr lang="en-GB"/>
              <a:t>Add text</a:t>
            </a:r>
          </a:p>
        </p:txBody>
      </p:sp>
      <p:sp>
        <p:nvSpPr>
          <p:cNvPr id="34" name="Text Placeholder 28">
            <a:extLst>
              <a:ext uri="{FF2B5EF4-FFF2-40B4-BE49-F238E27FC236}">
                <a16:creationId xmlns:a16="http://schemas.microsoft.com/office/drawing/2014/main" id="{DB775753-4402-D07B-9AEA-FAF8F72B4868}"/>
              </a:ext>
            </a:extLst>
          </p:cNvPr>
          <p:cNvSpPr>
            <a:spLocks noGrp="1"/>
          </p:cNvSpPr>
          <p:nvPr userDrawn="1">
            <p:ph type="body" sz="quarter" idx="18" hasCustomPrompt="1"/>
          </p:nvPr>
        </p:nvSpPr>
        <p:spPr>
          <a:xfrm>
            <a:off x="5284447" y="3143899"/>
            <a:ext cx="1965815" cy="695043"/>
          </a:xfrm>
          <a:prstGeom prst="rect">
            <a:avLst/>
          </a:prstGeom>
        </p:spPr>
        <p:txBody>
          <a:bodyPr anchor="ctr"/>
          <a:lstStyle>
            <a:lvl1pPr algn="ctr">
              <a:defRPr sz="1600">
                <a:solidFill>
                  <a:schemeClr val="bg1"/>
                </a:solidFill>
              </a:defRPr>
            </a:lvl1pPr>
          </a:lstStyle>
          <a:p>
            <a:pPr lvl="0"/>
            <a:r>
              <a:rPr lang="en-GB"/>
              <a:t>Add text</a:t>
            </a:r>
          </a:p>
        </p:txBody>
      </p:sp>
      <p:sp>
        <p:nvSpPr>
          <p:cNvPr id="35" name="Text Placeholder 28">
            <a:extLst>
              <a:ext uri="{FF2B5EF4-FFF2-40B4-BE49-F238E27FC236}">
                <a16:creationId xmlns:a16="http://schemas.microsoft.com/office/drawing/2014/main" id="{41F9DA6B-AB29-3765-F5EA-EDE8A92179EB}"/>
              </a:ext>
            </a:extLst>
          </p:cNvPr>
          <p:cNvSpPr>
            <a:spLocks noGrp="1"/>
          </p:cNvSpPr>
          <p:nvPr userDrawn="1">
            <p:ph type="body" sz="quarter" idx="19" hasCustomPrompt="1"/>
          </p:nvPr>
        </p:nvSpPr>
        <p:spPr>
          <a:xfrm>
            <a:off x="647303" y="3933403"/>
            <a:ext cx="1965815" cy="1727623"/>
          </a:xfrm>
          <a:prstGeom prst="rect">
            <a:avLst/>
          </a:prstGeom>
        </p:spPr>
        <p:txBody>
          <a:bodyPr anchor="t"/>
          <a:lstStyle>
            <a:lvl1pPr algn="ctr">
              <a:defRPr sz="1200">
                <a:solidFill>
                  <a:schemeClr val="tx1"/>
                </a:solidFill>
                <a:latin typeface="+mn-lt"/>
              </a:defRPr>
            </a:lvl1pPr>
          </a:lstStyle>
          <a:p>
            <a:pPr lvl="0"/>
            <a:r>
              <a:rPr lang="en-GB"/>
              <a:t>Add copy here</a:t>
            </a:r>
          </a:p>
        </p:txBody>
      </p:sp>
      <p:sp>
        <p:nvSpPr>
          <p:cNvPr id="36" name="Text Placeholder 28">
            <a:extLst>
              <a:ext uri="{FF2B5EF4-FFF2-40B4-BE49-F238E27FC236}">
                <a16:creationId xmlns:a16="http://schemas.microsoft.com/office/drawing/2014/main" id="{B88EB028-2774-E2A8-93F0-278C254B4AC4}"/>
              </a:ext>
            </a:extLst>
          </p:cNvPr>
          <p:cNvSpPr>
            <a:spLocks noGrp="1"/>
          </p:cNvSpPr>
          <p:nvPr userDrawn="1">
            <p:ph type="body" sz="quarter" idx="20" hasCustomPrompt="1"/>
          </p:nvPr>
        </p:nvSpPr>
        <p:spPr>
          <a:xfrm>
            <a:off x="2982862" y="3933403"/>
            <a:ext cx="1965815" cy="1727623"/>
          </a:xfrm>
          <a:prstGeom prst="rect">
            <a:avLst/>
          </a:prstGeom>
        </p:spPr>
        <p:txBody>
          <a:bodyPr anchor="t"/>
          <a:lstStyle>
            <a:lvl1pPr algn="ctr">
              <a:defRPr sz="1200">
                <a:solidFill>
                  <a:schemeClr val="tx1"/>
                </a:solidFill>
                <a:latin typeface="+mn-lt"/>
              </a:defRPr>
            </a:lvl1pPr>
          </a:lstStyle>
          <a:p>
            <a:pPr lvl="0"/>
            <a:r>
              <a:rPr lang="en-GB"/>
              <a:t>Add copy here</a:t>
            </a:r>
          </a:p>
        </p:txBody>
      </p:sp>
      <p:sp>
        <p:nvSpPr>
          <p:cNvPr id="37" name="Text Placeholder 28">
            <a:extLst>
              <a:ext uri="{FF2B5EF4-FFF2-40B4-BE49-F238E27FC236}">
                <a16:creationId xmlns:a16="http://schemas.microsoft.com/office/drawing/2014/main" id="{4F215336-EF0E-ADB6-91AD-17CB02A92E5C}"/>
              </a:ext>
            </a:extLst>
          </p:cNvPr>
          <p:cNvSpPr>
            <a:spLocks noGrp="1"/>
          </p:cNvSpPr>
          <p:nvPr userDrawn="1">
            <p:ph type="body" sz="quarter" idx="21" hasCustomPrompt="1"/>
          </p:nvPr>
        </p:nvSpPr>
        <p:spPr>
          <a:xfrm>
            <a:off x="5270789" y="3933403"/>
            <a:ext cx="1965815" cy="1727623"/>
          </a:xfrm>
          <a:prstGeom prst="rect">
            <a:avLst/>
          </a:prstGeom>
        </p:spPr>
        <p:txBody>
          <a:bodyPr anchor="t"/>
          <a:lstStyle>
            <a:lvl1pPr algn="ctr">
              <a:defRPr sz="1200">
                <a:solidFill>
                  <a:schemeClr val="tx1"/>
                </a:solidFill>
                <a:latin typeface="+mn-lt"/>
              </a:defRPr>
            </a:lvl1pPr>
          </a:lstStyle>
          <a:p>
            <a:pPr lvl="0"/>
            <a:r>
              <a:rPr lang="en-GB"/>
              <a:t>Add copy here</a:t>
            </a:r>
          </a:p>
        </p:txBody>
      </p:sp>
      <p:grpSp>
        <p:nvGrpSpPr>
          <p:cNvPr id="10" name="Group 9">
            <a:extLst>
              <a:ext uri="{FF2B5EF4-FFF2-40B4-BE49-F238E27FC236}">
                <a16:creationId xmlns:a16="http://schemas.microsoft.com/office/drawing/2014/main" id="{A1983973-3C17-5487-179D-A0C8A24FEA51}"/>
              </a:ext>
            </a:extLst>
          </p:cNvPr>
          <p:cNvGrpSpPr/>
          <p:nvPr userDrawn="1"/>
        </p:nvGrpSpPr>
        <p:grpSpPr>
          <a:xfrm>
            <a:off x="7554205" y="1196976"/>
            <a:ext cx="1989657" cy="4680297"/>
            <a:chOff x="549797" y="1196975"/>
            <a:chExt cx="3521726" cy="4680297"/>
          </a:xfrm>
        </p:grpSpPr>
        <p:sp>
          <p:nvSpPr>
            <p:cNvPr id="11" name="Rectangle 10">
              <a:extLst>
                <a:ext uri="{FF2B5EF4-FFF2-40B4-BE49-F238E27FC236}">
                  <a16:creationId xmlns:a16="http://schemas.microsoft.com/office/drawing/2014/main" id="{B344FC94-90B6-6DC6-D923-E383BDA0207F}"/>
                </a:ext>
              </a:extLst>
            </p:cNvPr>
            <p:cNvSpPr/>
            <p:nvPr/>
          </p:nvSpPr>
          <p:spPr>
            <a:xfrm>
              <a:off x="549797"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2" name="Rectangle 11">
              <a:extLst>
                <a:ext uri="{FF2B5EF4-FFF2-40B4-BE49-F238E27FC236}">
                  <a16:creationId xmlns:a16="http://schemas.microsoft.com/office/drawing/2014/main" id="{004416FF-0D45-1A91-FCAD-73732AB9E3AC}"/>
                </a:ext>
              </a:extLst>
            </p:cNvPr>
            <p:cNvSpPr/>
            <p:nvPr/>
          </p:nvSpPr>
          <p:spPr>
            <a:xfrm>
              <a:off x="549797" y="3151860"/>
              <a:ext cx="3521726" cy="687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25" name="Text Placeholder 28">
            <a:extLst>
              <a:ext uri="{FF2B5EF4-FFF2-40B4-BE49-F238E27FC236}">
                <a16:creationId xmlns:a16="http://schemas.microsoft.com/office/drawing/2014/main" id="{5B1060C4-09C7-97AF-7F86-799F7D9105ED}"/>
              </a:ext>
            </a:extLst>
          </p:cNvPr>
          <p:cNvSpPr>
            <a:spLocks noGrp="1"/>
          </p:cNvSpPr>
          <p:nvPr>
            <p:ph type="body" sz="quarter" idx="22" hasCustomPrompt="1"/>
          </p:nvPr>
        </p:nvSpPr>
        <p:spPr>
          <a:xfrm>
            <a:off x="7579849" y="2107680"/>
            <a:ext cx="1965815" cy="996950"/>
          </a:xfrm>
          <a:prstGeom prst="rect">
            <a:avLst/>
          </a:prstGeom>
        </p:spPr>
        <p:txBody>
          <a:bodyPr/>
          <a:lstStyle>
            <a:lvl1pPr algn="ctr">
              <a:defRPr sz="2000"/>
            </a:lvl1pPr>
          </a:lstStyle>
          <a:p>
            <a:pPr lvl="0"/>
            <a:r>
              <a:rPr lang="en-GB"/>
              <a:t>Add text</a:t>
            </a:r>
          </a:p>
        </p:txBody>
      </p:sp>
      <p:sp>
        <p:nvSpPr>
          <p:cNvPr id="27" name="Text Placeholder 28">
            <a:extLst>
              <a:ext uri="{FF2B5EF4-FFF2-40B4-BE49-F238E27FC236}">
                <a16:creationId xmlns:a16="http://schemas.microsoft.com/office/drawing/2014/main" id="{53F0AD04-9676-B38C-4E56-ACC2A7DE40D3}"/>
              </a:ext>
            </a:extLst>
          </p:cNvPr>
          <p:cNvSpPr>
            <a:spLocks noGrp="1"/>
          </p:cNvSpPr>
          <p:nvPr>
            <p:ph type="body" sz="quarter" idx="24" hasCustomPrompt="1"/>
          </p:nvPr>
        </p:nvSpPr>
        <p:spPr>
          <a:xfrm>
            <a:off x="7579849" y="3143899"/>
            <a:ext cx="1965815" cy="695043"/>
          </a:xfrm>
          <a:prstGeom prst="rect">
            <a:avLst/>
          </a:prstGeom>
        </p:spPr>
        <p:txBody>
          <a:bodyPr anchor="ctr"/>
          <a:lstStyle>
            <a:lvl1pPr algn="ctr">
              <a:defRPr sz="1600">
                <a:solidFill>
                  <a:schemeClr val="bg1"/>
                </a:solidFill>
              </a:defRPr>
            </a:lvl1pPr>
          </a:lstStyle>
          <a:p>
            <a:pPr lvl="0"/>
            <a:r>
              <a:rPr lang="en-GB"/>
              <a:t>Add text</a:t>
            </a:r>
          </a:p>
        </p:txBody>
      </p:sp>
      <p:sp>
        <p:nvSpPr>
          <p:cNvPr id="38" name="Text Placeholder 28">
            <a:extLst>
              <a:ext uri="{FF2B5EF4-FFF2-40B4-BE49-F238E27FC236}">
                <a16:creationId xmlns:a16="http://schemas.microsoft.com/office/drawing/2014/main" id="{7307D96A-8CFC-612A-0FAF-166A02794137}"/>
              </a:ext>
            </a:extLst>
          </p:cNvPr>
          <p:cNvSpPr>
            <a:spLocks noGrp="1"/>
          </p:cNvSpPr>
          <p:nvPr>
            <p:ph type="body" sz="quarter" idx="26" hasCustomPrompt="1"/>
          </p:nvPr>
        </p:nvSpPr>
        <p:spPr>
          <a:xfrm>
            <a:off x="7579849" y="3933403"/>
            <a:ext cx="1965815" cy="1727623"/>
          </a:xfrm>
          <a:prstGeom prst="rect">
            <a:avLst/>
          </a:prstGeom>
        </p:spPr>
        <p:txBody>
          <a:bodyPr anchor="t"/>
          <a:lstStyle>
            <a:lvl1pPr algn="ctr">
              <a:defRPr sz="1200">
                <a:solidFill>
                  <a:schemeClr val="tx1"/>
                </a:solidFill>
                <a:latin typeface="+mn-lt"/>
              </a:defRPr>
            </a:lvl1pPr>
          </a:lstStyle>
          <a:p>
            <a:pPr lvl="0"/>
            <a:r>
              <a:rPr lang="en-GB"/>
              <a:t>Add copy here</a:t>
            </a:r>
          </a:p>
        </p:txBody>
      </p:sp>
      <p:grpSp>
        <p:nvGrpSpPr>
          <p:cNvPr id="17" name="Group 16">
            <a:extLst>
              <a:ext uri="{FF2B5EF4-FFF2-40B4-BE49-F238E27FC236}">
                <a16:creationId xmlns:a16="http://schemas.microsoft.com/office/drawing/2014/main" id="{02B66C5B-6A5F-1289-4607-80E658B0AF7F}"/>
              </a:ext>
            </a:extLst>
          </p:cNvPr>
          <p:cNvGrpSpPr/>
          <p:nvPr userDrawn="1"/>
        </p:nvGrpSpPr>
        <p:grpSpPr>
          <a:xfrm>
            <a:off x="9831762" y="1196976"/>
            <a:ext cx="1989657" cy="4680297"/>
            <a:chOff x="549797" y="1196975"/>
            <a:chExt cx="3521726" cy="4680297"/>
          </a:xfrm>
        </p:grpSpPr>
        <p:sp>
          <p:nvSpPr>
            <p:cNvPr id="18" name="Rectangle 17">
              <a:extLst>
                <a:ext uri="{FF2B5EF4-FFF2-40B4-BE49-F238E27FC236}">
                  <a16:creationId xmlns:a16="http://schemas.microsoft.com/office/drawing/2014/main" id="{02154D8B-A46B-F06A-B1C5-6A48B6B15B37}"/>
                </a:ext>
              </a:extLst>
            </p:cNvPr>
            <p:cNvSpPr/>
            <p:nvPr/>
          </p:nvSpPr>
          <p:spPr>
            <a:xfrm>
              <a:off x="549797" y="1196975"/>
              <a:ext cx="3521726" cy="468029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9" name="Rectangle 18">
              <a:extLst>
                <a:ext uri="{FF2B5EF4-FFF2-40B4-BE49-F238E27FC236}">
                  <a16:creationId xmlns:a16="http://schemas.microsoft.com/office/drawing/2014/main" id="{D6F067C0-9655-3CBE-56C0-CC9093049C27}"/>
                </a:ext>
              </a:extLst>
            </p:cNvPr>
            <p:cNvSpPr/>
            <p:nvPr/>
          </p:nvSpPr>
          <p:spPr>
            <a:xfrm>
              <a:off x="549797" y="3151860"/>
              <a:ext cx="3521726" cy="687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20" name="Text Placeholder 28">
            <a:extLst>
              <a:ext uri="{FF2B5EF4-FFF2-40B4-BE49-F238E27FC236}">
                <a16:creationId xmlns:a16="http://schemas.microsoft.com/office/drawing/2014/main" id="{8EA1AFDE-54DC-6E06-083D-7EAE8F0D8527}"/>
              </a:ext>
            </a:extLst>
          </p:cNvPr>
          <p:cNvSpPr>
            <a:spLocks noGrp="1"/>
          </p:cNvSpPr>
          <p:nvPr>
            <p:ph type="body" sz="quarter" idx="27" hasCustomPrompt="1"/>
          </p:nvPr>
        </p:nvSpPr>
        <p:spPr>
          <a:xfrm>
            <a:off x="9857406" y="2107680"/>
            <a:ext cx="1965815" cy="996950"/>
          </a:xfrm>
          <a:prstGeom prst="rect">
            <a:avLst/>
          </a:prstGeom>
        </p:spPr>
        <p:txBody>
          <a:bodyPr/>
          <a:lstStyle>
            <a:lvl1pPr algn="ctr">
              <a:defRPr sz="2000"/>
            </a:lvl1pPr>
          </a:lstStyle>
          <a:p>
            <a:pPr lvl="0"/>
            <a:r>
              <a:rPr lang="en-GB"/>
              <a:t>Add text</a:t>
            </a:r>
          </a:p>
        </p:txBody>
      </p:sp>
      <p:sp>
        <p:nvSpPr>
          <p:cNvPr id="26" name="Text Placeholder 28">
            <a:extLst>
              <a:ext uri="{FF2B5EF4-FFF2-40B4-BE49-F238E27FC236}">
                <a16:creationId xmlns:a16="http://schemas.microsoft.com/office/drawing/2014/main" id="{7E798A2D-2858-5208-41F8-58B4984A5C37}"/>
              </a:ext>
            </a:extLst>
          </p:cNvPr>
          <p:cNvSpPr>
            <a:spLocks noGrp="1"/>
          </p:cNvSpPr>
          <p:nvPr>
            <p:ph type="body" sz="quarter" idx="28" hasCustomPrompt="1"/>
          </p:nvPr>
        </p:nvSpPr>
        <p:spPr>
          <a:xfrm>
            <a:off x="9857406" y="3143899"/>
            <a:ext cx="1965815" cy="695043"/>
          </a:xfrm>
          <a:prstGeom prst="rect">
            <a:avLst/>
          </a:prstGeom>
        </p:spPr>
        <p:txBody>
          <a:bodyPr anchor="ctr"/>
          <a:lstStyle>
            <a:lvl1pPr algn="ctr">
              <a:defRPr sz="1600">
                <a:solidFill>
                  <a:schemeClr val="bg1"/>
                </a:solidFill>
              </a:defRPr>
            </a:lvl1pPr>
          </a:lstStyle>
          <a:p>
            <a:pPr lvl="0"/>
            <a:r>
              <a:rPr lang="en-GB"/>
              <a:t>Add text</a:t>
            </a:r>
          </a:p>
        </p:txBody>
      </p:sp>
      <p:sp>
        <p:nvSpPr>
          <p:cNvPr id="28" name="Text Placeholder 28">
            <a:extLst>
              <a:ext uri="{FF2B5EF4-FFF2-40B4-BE49-F238E27FC236}">
                <a16:creationId xmlns:a16="http://schemas.microsoft.com/office/drawing/2014/main" id="{3B57AEAB-CF8A-A549-6D16-505D2E3358F2}"/>
              </a:ext>
            </a:extLst>
          </p:cNvPr>
          <p:cNvSpPr>
            <a:spLocks noGrp="1"/>
          </p:cNvSpPr>
          <p:nvPr>
            <p:ph type="body" sz="quarter" idx="29" hasCustomPrompt="1"/>
          </p:nvPr>
        </p:nvSpPr>
        <p:spPr>
          <a:xfrm>
            <a:off x="9857406" y="3933403"/>
            <a:ext cx="1965815" cy="1727623"/>
          </a:xfrm>
          <a:prstGeom prst="rect">
            <a:avLst/>
          </a:prstGeom>
        </p:spPr>
        <p:txBody>
          <a:bodyPr anchor="t"/>
          <a:lstStyle>
            <a:lvl1pPr algn="ctr">
              <a:defRPr sz="1200">
                <a:solidFill>
                  <a:schemeClr val="tx1"/>
                </a:solidFill>
                <a:latin typeface="+mn-lt"/>
              </a:defRPr>
            </a:lvl1pPr>
          </a:lstStyle>
          <a:p>
            <a:pPr lvl="0"/>
            <a:r>
              <a:rPr lang="en-GB"/>
              <a:t>Add copy here</a:t>
            </a:r>
          </a:p>
        </p:txBody>
      </p:sp>
    </p:spTree>
    <p:extLst>
      <p:ext uri="{BB962C8B-B14F-4D97-AF65-F5344CB8AC3E}">
        <p14:creationId xmlns:p14="http://schemas.microsoft.com/office/powerpoint/2010/main" val="376829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additive="base">
                                        <p:cTn id="11" dur="500"/>
                                        <p:tgtEl>
                                          <p:spTgt spid="29">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9">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 calcmode="lin" valueType="num">
                                      <p:cBhvr additive="base">
                                        <p:cTn id="15"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p:tgtEl>
                                          <p:spTgt spid="3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0">
                                            <p:txEl>
                                              <p:pRg st="0" end="0"/>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additive="base">
                                        <p:cTn id="33"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3">
                                            <p:txEl>
                                              <p:pRg st="0" end="0"/>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 calcmode="lin" valueType="num">
                                      <p:cBhvr additive="base">
                                        <p:cTn id="37" dur="500"/>
                                        <p:tgtEl>
                                          <p:spTgt spid="36">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up)">
                                      <p:cBhvr>
                                        <p:cTn id="44" dur="500"/>
                                        <p:tgtEl>
                                          <p:spTgt spid="4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1">
                                            <p:txEl>
                                              <p:pRg st="0" end="0"/>
                                            </p:txEl>
                                          </p:spTgt>
                                        </p:tgtEl>
                                        <p:attrNameLst>
                                          <p:attrName>style.visibility</p:attrName>
                                        </p:attrNameLst>
                                      </p:cBhvr>
                                      <p:to>
                                        <p:strVal val="visible"/>
                                      </p:to>
                                    </p:set>
                                    <p:anim calcmode="lin" valueType="num">
                                      <p:cBhvr additive="base">
                                        <p:cTn id="47" dur="500"/>
                                        <p:tgtEl>
                                          <p:spTgt spid="31">
                                            <p:txEl>
                                              <p:pRg st="0" end="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1">
                                            <p:txEl>
                                              <p:pRg st="0" end="0"/>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500"/>
                                        <p:tgtEl>
                                          <p:spTgt spid="34">
                                            <p:txEl>
                                              <p:pRg st="0" end="0"/>
                                            </p:txEl>
                                          </p:spTgt>
                                        </p:tgtEl>
                                        <p:attrNameLst>
                                          <p:attrName>ppt_y</p:attrName>
                                        </p:attrNameLst>
                                      </p:cBhvr>
                                      <p:tavLst>
                                        <p:tav tm="0">
                                          <p:val>
                                            <p:strVal val="#ppt_y+#ppt_h*1.125000"/>
                                          </p:val>
                                        </p:tav>
                                        <p:tav tm="100000">
                                          <p:val>
                                            <p:strVal val="#ppt_y"/>
                                          </p:val>
                                        </p:tav>
                                      </p:tavLst>
                                    </p:anim>
                                    <p:animEffect transition="in" filter="wipe(up)">
                                      <p:cBhvr>
                                        <p:cTn id="52" dur="500"/>
                                        <p:tgtEl>
                                          <p:spTgt spid="34">
                                            <p:txEl>
                                              <p:pRg st="0" end="0"/>
                                            </p:tx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 calcmode="lin" valueType="num">
                                      <p:cBhvr additive="base">
                                        <p:cTn id="55" dur="500"/>
                                        <p:tgtEl>
                                          <p:spTgt spid="37">
                                            <p:txEl>
                                              <p:pRg st="0" end="0"/>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ppt_y</p:attrName>
                                        </p:attrNameLst>
                                      </p:cBhvr>
                                      <p:tavLst>
                                        <p:tav tm="0">
                                          <p:val>
                                            <p:strVal val="#ppt_y+#ppt_h*1.125000"/>
                                          </p:val>
                                        </p:tav>
                                        <p:tav tm="100000">
                                          <p:val>
                                            <p:strVal val="#ppt_y"/>
                                          </p:val>
                                        </p:tav>
                                      </p:tavLst>
                                    </p:anim>
                                    <p:animEffect transition="in" filter="wipe(up)">
                                      <p:cBhvr>
                                        <p:cTn id="62" dur="500"/>
                                        <p:tgtEl>
                                          <p:spTgt spid="10"/>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anim calcmode="lin" valueType="num">
                                      <p:cBhvr additive="base">
                                        <p:cTn id="65"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25">
                                            <p:txEl>
                                              <p:pRg st="0" end="0"/>
                                            </p:txEl>
                                          </p:spTgt>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 calcmode="lin" valueType="num">
                                      <p:cBhvr additive="base">
                                        <p:cTn id="69" dur="500"/>
                                        <p:tgtEl>
                                          <p:spTgt spid="27">
                                            <p:txEl>
                                              <p:pRg st="0" end="0"/>
                                            </p:txEl>
                                          </p:spTgt>
                                        </p:tgtEl>
                                        <p:attrNameLst>
                                          <p:attrName>ppt_y</p:attrName>
                                        </p:attrNameLst>
                                      </p:cBhvr>
                                      <p:tavLst>
                                        <p:tav tm="0">
                                          <p:val>
                                            <p:strVal val="#ppt_y+#ppt_h*1.125000"/>
                                          </p:val>
                                        </p:tav>
                                        <p:tav tm="100000">
                                          <p:val>
                                            <p:strVal val="#ppt_y"/>
                                          </p:val>
                                        </p:tav>
                                      </p:tavLst>
                                    </p:anim>
                                    <p:animEffect transition="in" filter="wipe(up)">
                                      <p:cBhvr>
                                        <p:cTn id="70" dur="500"/>
                                        <p:tgtEl>
                                          <p:spTgt spid="27">
                                            <p:txEl>
                                              <p:pRg st="0" end="0"/>
                                            </p:txEl>
                                          </p:spTgt>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8">
                                            <p:txEl>
                                              <p:pRg st="0" end="0"/>
                                            </p:txEl>
                                          </p:spTgt>
                                        </p:tgtEl>
                                        <p:attrNameLst>
                                          <p:attrName>style.visibility</p:attrName>
                                        </p:attrNameLst>
                                      </p:cBhvr>
                                      <p:to>
                                        <p:strVal val="visible"/>
                                      </p:to>
                                    </p:set>
                                    <p:anim calcmode="lin" valueType="num">
                                      <p:cBhvr additive="base">
                                        <p:cTn id="73"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74" dur="500"/>
                                        <p:tgtEl>
                                          <p:spTgt spid="38">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p:tgtEl>
                                          <p:spTgt spid="17"/>
                                        </p:tgtEl>
                                        <p:attrNameLst>
                                          <p:attrName>ppt_y</p:attrName>
                                        </p:attrNameLst>
                                      </p:cBhvr>
                                      <p:tavLst>
                                        <p:tav tm="0">
                                          <p:val>
                                            <p:strVal val="#ppt_y+#ppt_h*1.125000"/>
                                          </p:val>
                                        </p:tav>
                                        <p:tav tm="100000">
                                          <p:val>
                                            <p:strVal val="#ppt_y"/>
                                          </p:val>
                                        </p:tav>
                                      </p:tavLst>
                                    </p:anim>
                                    <p:animEffect transition="in" filter="wipe(up)">
                                      <p:cBhvr>
                                        <p:cTn id="80" dur="500"/>
                                        <p:tgtEl>
                                          <p:spTgt spid="17"/>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20">
                                            <p:txEl>
                                              <p:pRg st="0" end="0"/>
                                            </p:txEl>
                                          </p:spTgt>
                                        </p:tgtEl>
                                        <p:attrNameLst>
                                          <p:attrName>style.visibility</p:attrName>
                                        </p:attrNameLst>
                                      </p:cBhvr>
                                      <p:to>
                                        <p:strVal val="visible"/>
                                      </p:to>
                                    </p:set>
                                    <p:anim calcmode="lin" valueType="num">
                                      <p:cBhvr additive="base">
                                        <p:cTn id="83"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84" dur="500"/>
                                        <p:tgtEl>
                                          <p:spTgt spid="20">
                                            <p:txEl>
                                              <p:pRg st="0" end="0"/>
                                            </p:txEl>
                                          </p:spTgt>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26">
                                            <p:txEl>
                                              <p:pRg st="0" end="0"/>
                                            </p:txEl>
                                          </p:spTgt>
                                        </p:tgtEl>
                                        <p:attrNameLst>
                                          <p:attrName>style.visibility</p:attrName>
                                        </p:attrNameLst>
                                      </p:cBhvr>
                                      <p:to>
                                        <p:strVal val="visible"/>
                                      </p:to>
                                    </p:set>
                                    <p:anim calcmode="lin" valueType="num">
                                      <p:cBhvr additive="base">
                                        <p:cTn id="87" dur="500"/>
                                        <p:tgtEl>
                                          <p:spTgt spid="26">
                                            <p:txEl>
                                              <p:pRg st="0" end="0"/>
                                            </p:txEl>
                                          </p:spTgt>
                                        </p:tgtEl>
                                        <p:attrNameLst>
                                          <p:attrName>ppt_y</p:attrName>
                                        </p:attrNameLst>
                                      </p:cBhvr>
                                      <p:tavLst>
                                        <p:tav tm="0">
                                          <p:val>
                                            <p:strVal val="#ppt_y+#ppt_h*1.125000"/>
                                          </p:val>
                                        </p:tav>
                                        <p:tav tm="100000">
                                          <p:val>
                                            <p:strVal val="#ppt_y"/>
                                          </p:val>
                                        </p:tav>
                                      </p:tavLst>
                                    </p:anim>
                                    <p:animEffect transition="in" filter="wipe(up)">
                                      <p:cBhvr>
                                        <p:cTn id="88" dur="500"/>
                                        <p:tgtEl>
                                          <p:spTgt spid="26">
                                            <p:txEl>
                                              <p:pRg st="0" end="0"/>
                                            </p:txEl>
                                          </p:spTgt>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28">
                                            <p:txEl>
                                              <p:pRg st="0" end="0"/>
                                            </p:txEl>
                                          </p:spTgt>
                                        </p:tgtEl>
                                        <p:attrNameLst>
                                          <p:attrName>style.visibility</p:attrName>
                                        </p:attrNameLst>
                                      </p:cBhvr>
                                      <p:to>
                                        <p:strVal val="visible"/>
                                      </p:to>
                                    </p:set>
                                    <p:anim calcmode="lin" valueType="num">
                                      <p:cBhvr additive="base">
                                        <p:cTn id="91" dur="500"/>
                                        <p:tgtEl>
                                          <p:spTgt spid="28">
                                            <p:txEl>
                                              <p:pRg st="0" end="0"/>
                                            </p:txEl>
                                          </p:spTgt>
                                        </p:tgtEl>
                                        <p:attrNameLst>
                                          <p:attrName>ppt_y</p:attrName>
                                        </p:attrNameLst>
                                      </p:cBhvr>
                                      <p:tavLst>
                                        <p:tav tm="0">
                                          <p:val>
                                            <p:strVal val="#ppt_y+#ppt_h*1.125000"/>
                                          </p:val>
                                        </p:tav>
                                        <p:tav tm="100000">
                                          <p:val>
                                            <p:strVal val="#ppt_y"/>
                                          </p:val>
                                        </p:tav>
                                      </p:tavLst>
                                    </p:anim>
                                    <p:animEffect transition="in" filter="wipe(up)">
                                      <p:cBhvr>
                                        <p:cTn id="9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ppt_y</p:attrName>
                        </p:attrNameLst>
                      </p:cBhvr>
                      <p:tavLst>
                        <p:tav tm="0">
                          <p:val>
                            <p:strVal val="#ppt_y+#ppt_h*1.125000"/>
                          </p:val>
                        </p:tav>
                        <p:tav tm="100000">
                          <p:val>
                            <p:strVal val="#ppt_y"/>
                          </p:val>
                        </p:tav>
                      </p:tavLst>
                    </p:anim>
                    <p:animEffect transition="in" filter="wipe(up)">
                      <p:cBhvr>
                        <p:cTn dur="500"/>
                        <p:tgtEl>
                          <p:spTgt spid="29"/>
                        </p:tgtEl>
                      </p:cBhvr>
                    </p:animEffect>
                  </p:childTnLst>
                </p:cTn>
              </p:par>
            </p:tnLst>
          </p:tmpl>
        </p:tmplLst>
      </p:bldP>
      <p:bldP spid="30" grpId="0" build="p">
        <p:tmplLst>
          <p:tmpl lvl="1">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1" grpId="0" build="p">
        <p:tmplLst>
          <p:tmpl lvl="1">
            <p:tnLst>
              <p:par>
                <p:cTn presetID="1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32" grpId="0" build="p">
        <p:tmplLst>
          <p:tmpl lvl="1">
            <p:tnLst>
              <p:par>
                <p:cTn presetID="12" presetClass="entr" presetSubtype="4"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P spid="33" grpId="0" build="p">
        <p:tmplLst>
          <p:tmpl lvl="1">
            <p:tnLst>
              <p:par>
                <p:cTn presetID="1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p:tgtEl>
                          <p:spTgt spid="33"/>
                        </p:tgtEl>
                        <p:attrNameLst>
                          <p:attrName>ppt_y</p:attrName>
                        </p:attrNameLst>
                      </p:cBhvr>
                      <p:tavLst>
                        <p:tav tm="0">
                          <p:val>
                            <p:strVal val="#ppt_y+#ppt_h*1.125000"/>
                          </p:val>
                        </p:tav>
                        <p:tav tm="100000">
                          <p:val>
                            <p:strVal val="#ppt_y"/>
                          </p:val>
                        </p:tav>
                      </p:tavLst>
                    </p:anim>
                    <p:animEffect transition="in" filter="wipe(up)">
                      <p:cBhvr>
                        <p:cTn dur="500"/>
                        <p:tgtEl>
                          <p:spTgt spid="33"/>
                        </p:tgtEl>
                      </p:cBhvr>
                    </p:animEffect>
                  </p:childTnLst>
                </p:cTn>
              </p:par>
            </p:tnLst>
          </p:tmpl>
        </p:tmplLst>
      </p:bldP>
      <p:bldP spid="34" grpId="0" build="p">
        <p:tmplLst>
          <p:tmpl lvl="1">
            <p:tnLst>
              <p:par>
                <p:cTn presetID="12" presetClass="entr" presetSubtype="4"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ppt_y</p:attrName>
                        </p:attrNameLst>
                      </p:cBhvr>
                      <p:tavLst>
                        <p:tav tm="0">
                          <p:val>
                            <p:strVal val="#ppt_y+#ppt_h*1.125000"/>
                          </p:val>
                        </p:tav>
                        <p:tav tm="100000">
                          <p:val>
                            <p:strVal val="#ppt_y"/>
                          </p:val>
                        </p:tav>
                      </p:tavLst>
                    </p:anim>
                    <p:animEffect transition="in" filter="wipe(up)">
                      <p:cBhvr>
                        <p:cTn dur="500"/>
                        <p:tgtEl>
                          <p:spTgt spid="34"/>
                        </p:tgtEl>
                      </p:cBhvr>
                    </p:animEffect>
                  </p:childTnLst>
                </p:cTn>
              </p:par>
            </p:tnLst>
          </p:tmpl>
        </p:tmplLst>
      </p:bldP>
      <p:bldP spid="35" grpId="0" build="p">
        <p:tmplLst>
          <p:tmpl lvl="1">
            <p:tnLst>
              <p:par>
                <p:cTn presetID="1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p:tgtEl>
                          <p:spTgt spid="35"/>
                        </p:tgtEl>
                        <p:attrNameLst>
                          <p:attrName>ppt_y</p:attrName>
                        </p:attrNameLst>
                      </p:cBhvr>
                      <p:tavLst>
                        <p:tav tm="0">
                          <p:val>
                            <p:strVal val="#ppt_y+#ppt_h*1.125000"/>
                          </p:val>
                        </p:tav>
                        <p:tav tm="100000">
                          <p:val>
                            <p:strVal val="#ppt_y"/>
                          </p:val>
                        </p:tav>
                      </p:tavLst>
                    </p:anim>
                    <p:animEffect transition="in" filter="wipe(up)">
                      <p:cBhvr>
                        <p:cTn dur="500"/>
                        <p:tgtEl>
                          <p:spTgt spid="35"/>
                        </p:tgtEl>
                      </p:cBhvr>
                    </p:animEffect>
                  </p:childTnLst>
                </p:cTn>
              </p:par>
            </p:tnLst>
          </p:tmpl>
        </p:tmplLst>
      </p:bldP>
      <p:bldP spid="36" grpId="0" build="p">
        <p:tmplLst>
          <p:tmpl lvl="1">
            <p:tnLst>
              <p:par>
                <p:cTn presetID="12" presetClass="entr" presetSubtype="4"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Lst>
      </p:bldP>
      <p:bldP spid="37" grpId="0" build="p">
        <p:tmplLst>
          <p:tmpl lvl="1">
            <p:tnLst>
              <p:par>
                <p:cTn presetID="12" presetClass="entr" presetSubtype="4"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ppt_y</p:attrName>
                        </p:attrNameLst>
                      </p:cBhvr>
                      <p:tavLst>
                        <p:tav tm="0">
                          <p:val>
                            <p:strVal val="#ppt_y+#ppt_h*1.125000"/>
                          </p:val>
                        </p:tav>
                        <p:tav tm="100000">
                          <p:val>
                            <p:strVal val="#ppt_y"/>
                          </p:val>
                        </p:tav>
                      </p:tavLst>
                    </p:anim>
                    <p:animEffect transition="in" filter="wipe(up)">
                      <p:cBhvr>
                        <p:cTn dur="500"/>
                        <p:tgtEl>
                          <p:spTgt spid="37"/>
                        </p:tgtEl>
                      </p:cBhvr>
                    </p:animEffect>
                  </p:childTnLst>
                </p:cTn>
              </p:par>
            </p:tnLst>
          </p:tmpl>
        </p:tmplLst>
      </p:bldP>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7" grpId="0" build="p">
        <p:tmplLst>
          <p:tmpl lvl="1">
            <p:tnLst>
              <p:par>
                <p:cTn presetID="1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ppt_y</p:attrName>
                        </p:attrNameLst>
                      </p:cBhvr>
                      <p:tavLst>
                        <p:tav tm="0">
                          <p:val>
                            <p:strVal val="#ppt_y+#ppt_h*1.125000"/>
                          </p:val>
                        </p:tav>
                        <p:tav tm="100000">
                          <p:val>
                            <p:strVal val="#ppt_y"/>
                          </p:val>
                        </p:tav>
                      </p:tavLst>
                    </p:anim>
                    <p:animEffect transition="in" filter="wipe(up)">
                      <p:cBhvr>
                        <p:cTn dur="500"/>
                        <p:tgtEl>
                          <p:spTgt spid="27"/>
                        </p:tgtEl>
                      </p:cBhvr>
                    </p:animEffect>
                  </p:childTnLst>
                </p:cTn>
              </p:par>
            </p:tnLst>
          </p:tmpl>
        </p:tmplLst>
      </p:bldP>
      <p:bldP spid="38" grpId="0" build="p">
        <p:tmplLst>
          <p:tmpl lvl="1">
            <p:tnLst>
              <p:par>
                <p:cTn presetID="1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P spid="20" grpId="0" build="p">
        <p:tmplLst>
          <p:tmpl lvl="1">
            <p:tnLst>
              <p:par>
                <p:cTn presetID="1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p:tgtEl>
                          <p:spTgt spid="20"/>
                        </p:tgtEl>
                        <p:attrNameLst>
                          <p:attrName>ppt_y</p:attrName>
                        </p:attrNameLst>
                      </p:cBhvr>
                      <p:tavLst>
                        <p:tav tm="0">
                          <p:val>
                            <p:strVal val="#ppt_y+#ppt_h*1.125000"/>
                          </p:val>
                        </p:tav>
                        <p:tav tm="100000">
                          <p:val>
                            <p:strVal val="#ppt_y"/>
                          </p:val>
                        </p:tav>
                      </p:tavLst>
                    </p:anim>
                    <p:animEffect transition="in" filter="wipe(up)">
                      <p:cBhvr>
                        <p:cTn dur="500"/>
                        <p:tgtEl>
                          <p:spTgt spid="20"/>
                        </p:tgtEl>
                      </p:cBhvr>
                    </p:animEffect>
                  </p:childTnLst>
                </p:cTn>
              </p:par>
            </p:tnLst>
          </p:tmpl>
        </p:tmplLst>
      </p:bldP>
      <p:bldP spid="26" grpId="0" build="p">
        <p:tmplLst>
          <p:tmpl lvl="1">
            <p:tnLst>
              <p:par>
                <p:cTn presetID="1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p:tgtEl>
                          <p:spTgt spid="26"/>
                        </p:tgtEl>
                        <p:attrNameLst>
                          <p:attrName>ppt_y</p:attrName>
                        </p:attrNameLst>
                      </p:cBhvr>
                      <p:tavLst>
                        <p:tav tm="0">
                          <p:val>
                            <p:strVal val="#ppt_y+#ppt_h*1.125000"/>
                          </p:val>
                        </p:tav>
                        <p:tav tm="100000">
                          <p:val>
                            <p:strVal val="#ppt_y"/>
                          </p:val>
                        </p:tav>
                      </p:tavLst>
                    </p:anim>
                    <p:animEffect transition="in" filter="wipe(up)">
                      <p:cBhvr>
                        <p:cTn dur="500"/>
                        <p:tgtEl>
                          <p:spTgt spid="26"/>
                        </p:tgtEl>
                      </p:cBhvr>
                    </p:animEffect>
                  </p:childTnLst>
                </p:cTn>
              </p:par>
            </p:tnLst>
          </p:tmpl>
        </p:tmplLst>
      </p:bldP>
      <p:bldP spid="28" grpId="0" build="p">
        <p:tmplLst>
          <p:tmpl lvl="1">
            <p:tnLst>
              <p:par>
                <p:cTn presetID="1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p:tgtEl>
                          <p:spTgt spid="28"/>
                        </p:tgtEl>
                        <p:attrNameLst>
                          <p:attrName>ppt_y</p:attrName>
                        </p:attrNameLst>
                      </p:cBhvr>
                      <p:tavLst>
                        <p:tav tm="0">
                          <p:val>
                            <p:strVal val="#ppt_y+#ppt_h*1.125000"/>
                          </p:val>
                        </p:tav>
                        <p:tav tm="100000">
                          <p:val>
                            <p:strVal val="#ppt_y"/>
                          </p:val>
                        </p:tav>
                      </p:tavLst>
                    </p:anim>
                    <p:animEffect transition="in" filter="wipe(up)">
                      <p:cBhvr>
                        <p:cTn dur="500"/>
                        <p:tgtEl>
                          <p:spTgt spid="28"/>
                        </p:tgtEl>
                      </p:cBhvr>
                    </p:animEffect>
                  </p:childTnLst>
                </p:cTn>
              </p:par>
            </p:tnLst>
          </p:tmpl>
        </p:tmplLst>
      </p:bldP>
    </p:bldLst>
  </p:timing>
  <p:extLst>
    <p:ext uri="{DCECCB84-F9BA-43D5-87BE-67443E8EF086}">
      <p15:sldGuideLst xmlns:p15="http://schemas.microsoft.com/office/powerpoint/2012/main">
        <p15:guide id="1" orient="horz" pos="754">
          <p15:clr>
            <a:srgbClr val="FBAE40"/>
          </p15:clr>
        </p15:guide>
        <p15:guide id="2" pos="383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Graphics 15">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userDrawn="1">
            <p:ph type="dt" sz="half" idx="10"/>
          </p:nvPr>
        </p:nvSpPr>
        <p:spPr/>
        <p:txBody>
          <a:bodyPr/>
          <a:lstStyle/>
          <a:p>
            <a:fld id="{425404F2-BE9A-4460-8815-8F645183555F}" type="datetimeFigureOut">
              <a:rPr lang="en-US" smtClean="0"/>
              <a:pPr/>
              <a:t>7/30/2025</a:t>
            </a:fld>
            <a:endParaRPr lang="en-US"/>
          </a:p>
        </p:txBody>
      </p:sp>
      <p:sp>
        <p:nvSpPr>
          <p:cNvPr id="4" name="Slide Number Placeholder 4">
            <a:extLst>
              <a:ext uri="{FF2B5EF4-FFF2-40B4-BE49-F238E27FC236}">
                <a16:creationId xmlns:a16="http://schemas.microsoft.com/office/drawing/2014/main" id="{60CB0875-F5EE-F2ED-F919-0189A8078881}"/>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D3319FA1-060F-4A95-C345-23F48426236B}"/>
              </a:ext>
            </a:extLst>
          </p:cNvPr>
          <p:cNvSpPr>
            <a:spLocks noGrp="1"/>
          </p:cNvSpPr>
          <p:nvPr>
            <p:ph type="title" hasCustomPrompt="1"/>
          </p:nvPr>
        </p:nvSpPr>
        <p:spPr>
          <a:xfrm>
            <a:off x="621659" y="391434"/>
            <a:ext cx="7461939"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8" name="Freeform 286">
            <a:extLst>
              <a:ext uri="{FF2B5EF4-FFF2-40B4-BE49-F238E27FC236}">
                <a16:creationId xmlns:a16="http://schemas.microsoft.com/office/drawing/2014/main" id="{3A55E76D-FF21-4E3E-0F40-5ACA08FFB2A4}"/>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86F2E9A4-2AA9-1259-93BC-1B076F5AAE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grpSp>
        <p:nvGrpSpPr>
          <p:cNvPr id="5" name="Group 4">
            <a:extLst>
              <a:ext uri="{FF2B5EF4-FFF2-40B4-BE49-F238E27FC236}">
                <a16:creationId xmlns:a16="http://schemas.microsoft.com/office/drawing/2014/main" id="{27766B56-911B-7C0E-5BD3-88D05FF555B6}"/>
              </a:ext>
            </a:extLst>
          </p:cNvPr>
          <p:cNvGrpSpPr/>
          <p:nvPr userDrawn="1"/>
        </p:nvGrpSpPr>
        <p:grpSpPr>
          <a:xfrm>
            <a:off x="1774394" y="1938322"/>
            <a:ext cx="2317431" cy="4298990"/>
            <a:chOff x="1773932" y="1938322"/>
            <a:chExt cx="2316828" cy="4298990"/>
          </a:xfrm>
        </p:grpSpPr>
        <p:sp>
          <p:nvSpPr>
            <p:cNvPr id="6" name="Freeform 5">
              <a:extLst>
                <a:ext uri="{FF2B5EF4-FFF2-40B4-BE49-F238E27FC236}">
                  <a16:creationId xmlns:a16="http://schemas.microsoft.com/office/drawing/2014/main" id="{389EC11E-7343-E235-F563-969C11286954}"/>
                </a:ext>
              </a:extLst>
            </p:cNvPr>
            <p:cNvSpPr/>
            <p:nvPr/>
          </p:nvSpPr>
          <p:spPr>
            <a:xfrm>
              <a:off x="1773932" y="1938322"/>
              <a:ext cx="2316828" cy="4298990"/>
            </a:xfrm>
            <a:custGeom>
              <a:avLst/>
              <a:gdLst>
                <a:gd name="connsiteX0" fmla="*/ 0 w 1447800"/>
                <a:gd name="connsiteY0" fmla="*/ 0 h 3276600"/>
                <a:gd name="connsiteX1" fmla="*/ 1447800 w 1447800"/>
                <a:gd name="connsiteY1" fmla="*/ 0 h 3276600"/>
                <a:gd name="connsiteX2" fmla="*/ 1447800 w 1447800"/>
                <a:gd name="connsiteY2" fmla="*/ 3276600 h 3276600"/>
                <a:gd name="connsiteX3" fmla="*/ 0 w 1447800"/>
                <a:gd name="connsiteY3" fmla="*/ 3276600 h 3276600"/>
                <a:gd name="connsiteX4" fmla="*/ 0 w 1447800"/>
                <a:gd name="connsiteY4" fmla="*/ 0 h 3276600"/>
                <a:gd name="connsiteX0" fmla="*/ 0 w 1447800"/>
                <a:gd name="connsiteY0" fmla="*/ 152400 h 3429000"/>
                <a:gd name="connsiteX1" fmla="*/ 1447800 w 1447800"/>
                <a:gd name="connsiteY1" fmla="*/ 0 h 3429000"/>
                <a:gd name="connsiteX2" fmla="*/ 1447800 w 1447800"/>
                <a:gd name="connsiteY2" fmla="*/ 3429000 h 3429000"/>
                <a:gd name="connsiteX3" fmla="*/ 0 w 1447800"/>
                <a:gd name="connsiteY3" fmla="*/ 3429000 h 3429000"/>
                <a:gd name="connsiteX4" fmla="*/ 0 w 1447800"/>
                <a:gd name="connsiteY4" fmla="*/ 152400 h 3429000"/>
                <a:gd name="connsiteX0" fmla="*/ 0 w 1447800"/>
                <a:gd name="connsiteY0" fmla="*/ 152400 h 3657600"/>
                <a:gd name="connsiteX1" fmla="*/ 1447800 w 1447800"/>
                <a:gd name="connsiteY1" fmla="*/ 0 h 3657600"/>
                <a:gd name="connsiteX2" fmla="*/ 1447800 w 1447800"/>
                <a:gd name="connsiteY2" fmla="*/ 3657600 h 3657600"/>
                <a:gd name="connsiteX3" fmla="*/ 0 w 1447800"/>
                <a:gd name="connsiteY3" fmla="*/ 3429000 h 3657600"/>
                <a:gd name="connsiteX4" fmla="*/ 0 w 1447800"/>
                <a:gd name="connsiteY4" fmla="*/ 1524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3657600">
                  <a:moveTo>
                    <a:pt x="0" y="152400"/>
                  </a:moveTo>
                  <a:lnTo>
                    <a:pt x="1447800" y="0"/>
                  </a:lnTo>
                  <a:lnTo>
                    <a:pt x="1447800" y="3657600"/>
                  </a:lnTo>
                  <a:lnTo>
                    <a:pt x="0" y="3429000"/>
                  </a:lnTo>
                  <a:lnTo>
                    <a:pt x="0" y="1524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8">
              <a:extLst>
                <a:ext uri="{FF2B5EF4-FFF2-40B4-BE49-F238E27FC236}">
                  <a16:creationId xmlns:a16="http://schemas.microsoft.com/office/drawing/2014/main" id="{C0BCA2F1-41AE-0AC4-5189-FC8007031648}"/>
                </a:ext>
              </a:extLst>
            </p:cNvPr>
            <p:cNvSpPr txBox="1">
              <a:spLocks/>
            </p:cNvSpPr>
            <p:nvPr/>
          </p:nvSpPr>
          <p:spPr>
            <a:xfrm>
              <a:off x="1781964" y="2598862"/>
              <a:ext cx="2308795" cy="720806"/>
            </a:xfrm>
            <a:prstGeom prst="rect">
              <a:avLst/>
            </a:prstGeom>
          </p:spPr>
          <p:txBody>
            <a:bodyPr anchor="b">
              <a:noAutofit/>
            </a:bodyPr>
            <a:lstStyle>
              <a:lvl1pPr marL="0" indent="0" algn="ctr" defTabSz="1218987" rtl="0" eaLnBrk="1" latinLnBrk="0" hangingPunct="1">
                <a:lnSpc>
                  <a:spcPct val="150000"/>
                </a:lnSpc>
                <a:spcBef>
                  <a:spcPct val="20000"/>
                </a:spcBef>
                <a:buFont typeface="Arial" pitchFamily="34" charset="0"/>
                <a:buNone/>
                <a:defRPr sz="6000" kern="1200">
                  <a:solidFill>
                    <a:schemeClr val="accent2"/>
                  </a:solidFill>
                  <a:latin typeface="+mn-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6000">
                  <a:latin typeface="+mj-lt"/>
                </a:rPr>
                <a:t>01</a:t>
              </a:r>
            </a:p>
          </p:txBody>
        </p:sp>
        <p:sp>
          <p:nvSpPr>
            <p:cNvPr id="11" name="Shape 2535">
              <a:extLst>
                <a:ext uri="{FF2B5EF4-FFF2-40B4-BE49-F238E27FC236}">
                  <a16:creationId xmlns:a16="http://schemas.microsoft.com/office/drawing/2014/main" id="{007F37D9-6147-43A7-A1F6-4160E5A1470E}"/>
                </a:ext>
              </a:extLst>
            </p:cNvPr>
            <p:cNvSpPr/>
            <p:nvPr/>
          </p:nvSpPr>
          <p:spPr>
            <a:xfrm>
              <a:off x="2678910" y="3566420"/>
              <a:ext cx="451967" cy="65466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accent4"/>
                </a:solidFill>
              </a:endParaRPr>
            </a:p>
          </p:txBody>
        </p:sp>
      </p:grpSp>
      <p:grpSp>
        <p:nvGrpSpPr>
          <p:cNvPr id="12" name="Group 11">
            <a:extLst>
              <a:ext uri="{FF2B5EF4-FFF2-40B4-BE49-F238E27FC236}">
                <a16:creationId xmlns:a16="http://schemas.microsoft.com/office/drawing/2014/main" id="{1BD8B5B5-9644-BF52-C269-5CBF475A3659}"/>
              </a:ext>
            </a:extLst>
          </p:cNvPr>
          <p:cNvGrpSpPr/>
          <p:nvPr userDrawn="1"/>
        </p:nvGrpSpPr>
        <p:grpSpPr>
          <a:xfrm>
            <a:off x="4079251" y="1938322"/>
            <a:ext cx="2317431" cy="4298990"/>
            <a:chOff x="4078188" y="1938322"/>
            <a:chExt cx="2316828" cy="4298990"/>
          </a:xfrm>
        </p:grpSpPr>
        <p:sp>
          <p:nvSpPr>
            <p:cNvPr id="13" name="Freeform 4">
              <a:extLst>
                <a:ext uri="{FF2B5EF4-FFF2-40B4-BE49-F238E27FC236}">
                  <a16:creationId xmlns:a16="http://schemas.microsoft.com/office/drawing/2014/main" id="{10966CAB-3A2F-04BC-284A-7C94CB9A9581}"/>
                </a:ext>
              </a:extLst>
            </p:cNvPr>
            <p:cNvSpPr/>
            <p:nvPr/>
          </p:nvSpPr>
          <p:spPr>
            <a:xfrm flipH="1">
              <a:off x="4078188" y="1938322"/>
              <a:ext cx="2316828" cy="4298990"/>
            </a:xfrm>
            <a:custGeom>
              <a:avLst/>
              <a:gdLst>
                <a:gd name="connsiteX0" fmla="*/ 0 w 1447800"/>
                <a:gd name="connsiteY0" fmla="*/ 0 h 3276600"/>
                <a:gd name="connsiteX1" fmla="*/ 1447800 w 1447800"/>
                <a:gd name="connsiteY1" fmla="*/ 0 h 3276600"/>
                <a:gd name="connsiteX2" fmla="*/ 1447800 w 1447800"/>
                <a:gd name="connsiteY2" fmla="*/ 3276600 h 3276600"/>
                <a:gd name="connsiteX3" fmla="*/ 0 w 1447800"/>
                <a:gd name="connsiteY3" fmla="*/ 3276600 h 3276600"/>
                <a:gd name="connsiteX4" fmla="*/ 0 w 1447800"/>
                <a:gd name="connsiteY4" fmla="*/ 0 h 3276600"/>
                <a:gd name="connsiteX0" fmla="*/ 0 w 1447800"/>
                <a:gd name="connsiteY0" fmla="*/ 152400 h 3429000"/>
                <a:gd name="connsiteX1" fmla="*/ 1447800 w 1447800"/>
                <a:gd name="connsiteY1" fmla="*/ 0 h 3429000"/>
                <a:gd name="connsiteX2" fmla="*/ 1447800 w 1447800"/>
                <a:gd name="connsiteY2" fmla="*/ 3429000 h 3429000"/>
                <a:gd name="connsiteX3" fmla="*/ 0 w 1447800"/>
                <a:gd name="connsiteY3" fmla="*/ 3429000 h 3429000"/>
                <a:gd name="connsiteX4" fmla="*/ 0 w 1447800"/>
                <a:gd name="connsiteY4" fmla="*/ 152400 h 3429000"/>
                <a:gd name="connsiteX0" fmla="*/ 0 w 1447800"/>
                <a:gd name="connsiteY0" fmla="*/ 152400 h 3657600"/>
                <a:gd name="connsiteX1" fmla="*/ 1447800 w 1447800"/>
                <a:gd name="connsiteY1" fmla="*/ 0 h 3657600"/>
                <a:gd name="connsiteX2" fmla="*/ 1447800 w 1447800"/>
                <a:gd name="connsiteY2" fmla="*/ 3657600 h 3657600"/>
                <a:gd name="connsiteX3" fmla="*/ 0 w 1447800"/>
                <a:gd name="connsiteY3" fmla="*/ 3429000 h 3657600"/>
                <a:gd name="connsiteX4" fmla="*/ 0 w 1447800"/>
                <a:gd name="connsiteY4" fmla="*/ 1524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3657600">
                  <a:moveTo>
                    <a:pt x="0" y="152400"/>
                  </a:moveTo>
                  <a:lnTo>
                    <a:pt x="1447800" y="0"/>
                  </a:lnTo>
                  <a:lnTo>
                    <a:pt x="1447800" y="3657600"/>
                  </a:lnTo>
                  <a:lnTo>
                    <a:pt x="0" y="3429000"/>
                  </a:lnTo>
                  <a:lnTo>
                    <a:pt x="0" y="1524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08">
              <a:extLst>
                <a:ext uri="{FF2B5EF4-FFF2-40B4-BE49-F238E27FC236}">
                  <a16:creationId xmlns:a16="http://schemas.microsoft.com/office/drawing/2014/main" id="{FA53108A-D542-BE68-D9E3-D30665006125}"/>
                </a:ext>
              </a:extLst>
            </p:cNvPr>
            <p:cNvSpPr txBox="1">
              <a:spLocks/>
            </p:cNvSpPr>
            <p:nvPr/>
          </p:nvSpPr>
          <p:spPr>
            <a:xfrm>
              <a:off x="4078188" y="2598862"/>
              <a:ext cx="2316828" cy="720806"/>
            </a:xfrm>
            <a:prstGeom prst="rect">
              <a:avLst/>
            </a:prstGeom>
          </p:spPr>
          <p:txBody>
            <a:bodyPr anchor="b">
              <a:noAutofit/>
            </a:bodyPr>
            <a:lstStyle>
              <a:lvl1pPr marL="0" indent="0" algn="ctr" defTabSz="1218987" rtl="0" eaLnBrk="1" latinLnBrk="0" hangingPunct="1">
                <a:lnSpc>
                  <a:spcPct val="150000"/>
                </a:lnSpc>
                <a:spcBef>
                  <a:spcPct val="20000"/>
                </a:spcBef>
                <a:buFont typeface="Arial" pitchFamily="34" charset="0"/>
                <a:buNone/>
                <a:defRPr sz="6000" kern="1200">
                  <a:solidFill>
                    <a:schemeClr val="accent4"/>
                  </a:solidFill>
                  <a:latin typeface="+mn-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6000">
                  <a:latin typeface="+mj-lt"/>
                </a:rPr>
                <a:t>02</a:t>
              </a:r>
            </a:p>
          </p:txBody>
        </p:sp>
        <p:sp>
          <p:nvSpPr>
            <p:cNvPr id="16" name="Shape 2546">
              <a:extLst>
                <a:ext uri="{FF2B5EF4-FFF2-40B4-BE49-F238E27FC236}">
                  <a16:creationId xmlns:a16="http://schemas.microsoft.com/office/drawing/2014/main" id="{2BFAB6DD-B65E-D083-60BC-768390807DF5}"/>
                </a:ext>
              </a:extLst>
            </p:cNvPr>
            <p:cNvSpPr/>
            <p:nvPr/>
          </p:nvSpPr>
          <p:spPr>
            <a:xfrm>
              <a:off x="4960401" y="3625944"/>
              <a:ext cx="552401" cy="53562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grpSp>
        <p:nvGrpSpPr>
          <p:cNvPr id="17" name="Group 16">
            <a:extLst>
              <a:ext uri="{FF2B5EF4-FFF2-40B4-BE49-F238E27FC236}">
                <a16:creationId xmlns:a16="http://schemas.microsoft.com/office/drawing/2014/main" id="{73DA4AB0-397F-5107-6489-E8F449F0450F}"/>
              </a:ext>
            </a:extLst>
          </p:cNvPr>
          <p:cNvGrpSpPr/>
          <p:nvPr userDrawn="1"/>
        </p:nvGrpSpPr>
        <p:grpSpPr>
          <a:xfrm>
            <a:off x="6382671" y="1938322"/>
            <a:ext cx="2324098" cy="4298990"/>
            <a:chOff x="6382444" y="1938322"/>
            <a:chExt cx="2323493" cy="4298990"/>
          </a:xfrm>
        </p:grpSpPr>
        <p:sp>
          <p:nvSpPr>
            <p:cNvPr id="18" name="Freeform 5">
              <a:extLst>
                <a:ext uri="{FF2B5EF4-FFF2-40B4-BE49-F238E27FC236}">
                  <a16:creationId xmlns:a16="http://schemas.microsoft.com/office/drawing/2014/main" id="{8889D87E-8CA3-4EFA-A257-061C9474117E}"/>
                </a:ext>
              </a:extLst>
            </p:cNvPr>
            <p:cNvSpPr/>
            <p:nvPr/>
          </p:nvSpPr>
          <p:spPr>
            <a:xfrm>
              <a:off x="6382444" y="1938322"/>
              <a:ext cx="2316828" cy="4298990"/>
            </a:xfrm>
            <a:custGeom>
              <a:avLst/>
              <a:gdLst>
                <a:gd name="connsiteX0" fmla="*/ 0 w 1447800"/>
                <a:gd name="connsiteY0" fmla="*/ 0 h 3276600"/>
                <a:gd name="connsiteX1" fmla="*/ 1447800 w 1447800"/>
                <a:gd name="connsiteY1" fmla="*/ 0 h 3276600"/>
                <a:gd name="connsiteX2" fmla="*/ 1447800 w 1447800"/>
                <a:gd name="connsiteY2" fmla="*/ 3276600 h 3276600"/>
                <a:gd name="connsiteX3" fmla="*/ 0 w 1447800"/>
                <a:gd name="connsiteY3" fmla="*/ 3276600 h 3276600"/>
                <a:gd name="connsiteX4" fmla="*/ 0 w 1447800"/>
                <a:gd name="connsiteY4" fmla="*/ 0 h 3276600"/>
                <a:gd name="connsiteX0" fmla="*/ 0 w 1447800"/>
                <a:gd name="connsiteY0" fmla="*/ 152400 h 3429000"/>
                <a:gd name="connsiteX1" fmla="*/ 1447800 w 1447800"/>
                <a:gd name="connsiteY1" fmla="*/ 0 h 3429000"/>
                <a:gd name="connsiteX2" fmla="*/ 1447800 w 1447800"/>
                <a:gd name="connsiteY2" fmla="*/ 3429000 h 3429000"/>
                <a:gd name="connsiteX3" fmla="*/ 0 w 1447800"/>
                <a:gd name="connsiteY3" fmla="*/ 3429000 h 3429000"/>
                <a:gd name="connsiteX4" fmla="*/ 0 w 1447800"/>
                <a:gd name="connsiteY4" fmla="*/ 152400 h 3429000"/>
                <a:gd name="connsiteX0" fmla="*/ 0 w 1447800"/>
                <a:gd name="connsiteY0" fmla="*/ 152400 h 3657600"/>
                <a:gd name="connsiteX1" fmla="*/ 1447800 w 1447800"/>
                <a:gd name="connsiteY1" fmla="*/ 0 h 3657600"/>
                <a:gd name="connsiteX2" fmla="*/ 1447800 w 1447800"/>
                <a:gd name="connsiteY2" fmla="*/ 3657600 h 3657600"/>
                <a:gd name="connsiteX3" fmla="*/ 0 w 1447800"/>
                <a:gd name="connsiteY3" fmla="*/ 3429000 h 3657600"/>
                <a:gd name="connsiteX4" fmla="*/ 0 w 1447800"/>
                <a:gd name="connsiteY4" fmla="*/ 1524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3657600">
                  <a:moveTo>
                    <a:pt x="0" y="152400"/>
                  </a:moveTo>
                  <a:lnTo>
                    <a:pt x="1447800" y="0"/>
                  </a:lnTo>
                  <a:lnTo>
                    <a:pt x="1447800" y="3657600"/>
                  </a:lnTo>
                  <a:lnTo>
                    <a:pt x="0" y="3429000"/>
                  </a:lnTo>
                  <a:lnTo>
                    <a:pt x="0" y="1524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108">
              <a:extLst>
                <a:ext uri="{FF2B5EF4-FFF2-40B4-BE49-F238E27FC236}">
                  <a16:creationId xmlns:a16="http://schemas.microsoft.com/office/drawing/2014/main" id="{E67BC2D1-9B0C-C01C-C4A3-21D42848FCF8}"/>
                </a:ext>
              </a:extLst>
            </p:cNvPr>
            <p:cNvSpPr txBox="1">
              <a:spLocks/>
            </p:cNvSpPr>
            <p:nvPr/>
          </p:nvSpPr>
          <p:spPr>
            <a:xfrm>
              <a:off x="6395016" y="2598862"/>
              <a:ext cx="2310921" cy="720806"/>
            </a:xfrm>
            <a:prstGeom prst="rect">
              <a:avLst/>
            </a:prstGeom>
            <a:ln>
              <a:noFill/>
            </a:ln>
          </p:spPr>
          <p:txBody>
            <a:bodyPr anchor="b">
              <a:noAutofit/>
            </a:bodyPr>
            <a:lstStyle>
              <a:lvl1pPr marL="0" indent="0" algn="ctr" defTabSz="1218987" rtl="0" eaLnBrk="1" latinLnBrk="0" hangingPunct="1">
                <a:lnSpc>
                  <a:spcPct val="150000"/>
                </a:lnSpc>
                <a:spcBef>
                  <a:spcPct val="20000"/>
                </a:spcBef>
                <a:buFont typeface="Arial" pitchFamily="34" charset="0"/>
                <a:buNone/>
                <a:defRPr sz="6000" kern="1200">
                  <a:solidFill>
                    <a:schemeClr val="accent6"/>
                  </a:solidFill>
                  <a:latin typeface="+mn-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6000">
                  <a:latin typeface="+mj-lt"/>
                </a:rPr>
                <a:t>03</a:t>
              </a:r>
            </a:p>
          </p:txBody>
        </p:sp>
        <p:sp>
          <p:nvSpPr>
            <p:cNvPr id="21" name="Shape 2559">
              <a:extLst>
                <a:ext uri="{FF2B5EF4-FFF2-40B4-BE49-F238E27FC236}">
                  <a16:creationId xmlns:a16="http://schemas.microsoft.com/office/drawing/2014/main" id="{56F48239-D43B-518D-8972-92DEB3041AC2}"/>
                </a:ext>
              </a:extLst>
            </p:cNvPr>
            <p:cNvSpPr/>
            <p:nvPr/>
          </p:nvSpPr>
          <p:spPr>
            <a:xfrm>
              <a:off x="7274275" y="3625944"/>
              <a:ext cx="552401" cy="535620"/>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accent6"/>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grpSp>
        <p:nvGrpSpPr>
          <p:cNvPr id="22" name="Group 21">
            <a:extLst>
              <a:ext uri="{FF2B5EF4-FFF2-40B4-BE49-F238E27FC236}">
                <a16:creationId xmlns:a16="http://schemas.microsoft.com/office/drawing/2014/main" id="{87283923-CE30-8790-BD8D-8564B90B4CB7}"/>
              </a:ext>
            </a:extLst>
          </p:cNvPr>
          <p:cNvGrpSpPr/>
          <p:nvPr userDrawn="1"/>
        </p:nvGrpSpPr>
        <p:grpSpPr>
          <a:xfrm>
            <a:off x="8616937" y="1938322"/>
            <a:ext cx="2324098" cy="4298990"/>
            <a:chOff x="8705937" y="1938322"/>
            <a:chExt cx="2323493" cy="4298990"/>
          </a:xfrm>
        </p:grpSpPr>
        <p:sp>
          <p:nvSpPr>
            <p:cNvPr id="23" name="Freeform 6">
              <a:extLst>
                <a:ext uri="{FF2B5EF4-FFF2-40B4-BE49-F238E27FC236}">
                  <a16:creationId xmlns:a16="http://schemas.microsoft.com/office/drawing/2014/main" id="{89512B25-56B1-FFF4-7BE7-22EA276A6F8E}"/>
                </a:ext>
              </a:extLst>
            </p:cNvPr>
            <p:cNvSpPr/>
            <p:nvPr/>
          </p:nvSpPr>
          <p:spPr>
            <a:xfrm flipH="1">
              <a:off x="8705937" y="1938322"/>
              <a:ext cx="2316828" cy="4298990"/>
            </a:xfrm>
            <a:custGeom>
              <a:avLst/>
              <a:gdLst>
                <a:gd name="connsiteX0" fmla="*/ 0 w 1447800"/>
                <a:gd name="connsiteY0" fmla="*/ 0 h 3276600"/>
                <a:gd name="connsiteX1" fmla="*/ 1447800 w 1447800"/>
                <a:gd name="connsiteY1" fmla="*/ 0 h 3276600"/>
                <a:gd name="connsiteX2" fmla="*/ 1447800 w 1447800"/>
                <a:gd name="connsiteY2" fmla="*/ 3276600 h 3276600"/>
                <a:gd name="connsiteX3" fmla="*/ 0 w 1447800"/>
                <a:gd name="connsiteY3" fmla="*/ 3276600 h 3276600"/>
                <a:gd name="connsiteX4" fmla="*/ 0 w 1447800"/>
                <a:gd name="connsiteY4" fmla="*/ 0 h 3276600"/>
                <a:gd name="connsiteX0" fmla="*/ 0 w 1447800"/>
                <a:gd name="connsiteY0" fmla="*/ 152400 h 3429000"/>
                <a:gd name="connsiteX1" fmla="*/ 1447800 w 1447800"/>
                <a:gd name="connsiteY1" fmla="*/ 0 h 3429000"/>
                <a:gd name="connsiteX2" fmla="*/ 1447800 w 1447800"/>
                <a:gd name="connsiteY2" fmla="*/ 3429000 h 3429000"/>
                <a:gd name="connsiteX3" fmla="*/ 0 w 1447800"/>
                <a:gd name="connsiteY3" fmla="*/ 3429000 h 3429000"/>
                <a:gd name="connsiteX4" fmla="*/ 0 w 1447800"/>
                <a:gd name="connsiteY4" fmla="*/ 152400 h 3429000"/>
                <a:gd name="connsiteX0" fmla="*/ 0 w 1447800"/>
                <a:gd name="connsiteY0" fmla="*/ 152400 h 3657600"/>
                <a:gd name="connsiteX1" fmla="*/ 1447800 w 1447800"/>
                <a:gd name="connsiteY1" fmla="*/ 0 h 3657600"/>
                <a:gd name="connsiteX2" fmla="*/ 1447800 w 1447800"/>
                <a:gd name="connsiteY2" fmla="*/ 3657600 h 3657600"/>
                <a:gd name="connsiteX3" fmla="*/ 0 w 1447800"/>
                <a:gd name="connsiteY3" fmla="*/ 3429000 h 3657600"/>
                <a:gd name="connsiteX4" fmla="*/ 0 w 1447800"/>
                <a:gd name="connsiteY4" fmla="*/ 1524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3657600">
                  <a:moveTo>
                    <a:pt x="0" y="152400"/>
                  </a:moveTo>
                  <a:lnTo>
                    <a:pt x="1447800" y="0"/>
                  </a:lnTo>
                  <a:lnTo>
                    <a:pt x="1447800" y="3657600"/>
                  </a:lnTo>
                  <a:lnTo>
                    <a:pt x="0" y="3429000"/>
                  </a:lnTo>
                  <a:lnTo>
                    <a:pt x="0" y="1524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 Placeholder 108">
              <a:extLst>
                <a:ext uri="{FF2B5EF4-FFF2-40B4-BE49-F238E27FC236}">
                  <a16:creationId xmlns:a16="http://schemas.microsoft.com/office/drawing/2014/main" id="{66330141-3120-26E8-6F3E-C902BBA091D5}"/>
                </a:ext>
              </a:extLst>
            </p:cNvPr>
            <p:cNvSpPr txBox="1">
              <a:spLocks/>
            </p:cNvSpPr>
            <p:nvPr/>
          </p:nvSpPr>
          <p:spPr>
            <a:xfrm>
              <a:off x="8705937" y="2598862"/>
              <a:ext cx="2323493" cy="720806"/>
            </a:xfrm>
            <a:prstGeom prst="rect">
              <a:avLst/>
            </a:prstGeom>
            <a:ln>
              <a:noFill/>
            </a:ln>
          </p:spPr>
          <p:txBody>
            <a:bodyPr anchor="b">
              <a:noAutofit/>
            </a:bodyPr>
            <a:lstStyle>
              <a:lvl1pPr marL="0" indent="0" algn="ctr" defTabSz="1218987" rtl="0" eaLnBrk="1" latinLnBrk="0" hangingPunct="1">
                <a:lnSpc>
                  <a:spcPct val="150000"/>
                </a:lnSpc>
                <a:spcBef>
                  <a:spcPct val="20000"/>
                </a:spcBef>
                <a:buFont typeface="Arial" pitchFamily="34" charset="0"/>
                <a:buNone/>
                <a:defRPr sz="6000" kern="1200">
                  <a:solidFill>
                    <a:schemeClr val="accent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6000">
                  <a:solidFill>
                    <a:srgbClr val="ED584D"/>
                  </a:solidFill>
                  <a:latin typeface="+mj-lt"/>
                </a:rPr>
                <a:t>04</a:t>
              </a:r>
            </a:p>
          </p:txBody>
        </p:sp>
        <p:sp>
          <p:nvSpPr>
            <p:cNvPr id="26" name="Shape 2563">
              <a:extLst>
                <a:ext uri="{FF2B5EF4-FFF2-40B4-BE49-F238E27FC236}">
                  <a16:creationId xmlns:a16="http://schemas.microsoft.com/office/drawing/2014/main" id="{0533B851-6FCB-49EC-327E-E7B8FA61473D}"/>
                </a:ext>
              </a:extLst>
            </p:cNvPr>
            <p:cNvSpPr/>
            <p:nvPr/>
          </p:nvSpPr>
          <p:spPr>
            <a:xfrm>
              <a:off x="9602546" y="3566432"/>
              <a:ext cx="552401" cy="654644"/>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sp>
        <p:nvSpPr>
          <p:cNvPr id="27" name="Text Placeholder 42">
            <a:extLst>
              <a:ext uri="{FF2B5EF4-FFF2-40B4-BE49-F238E27FC236}">
                <a16:creationId xmlns:a16="http://schemas.microsoft.com/office/drawing/2014/main" id="{A2D9F3DD-9A64-AC2C-C6DE-E4B5DE3E1B27}"/>
              </a:ext>
            </a:extLst>
          </p:cNvPr>
          <p:cNvSpPr>
            <a:spLocks noGrp="1"/>
          </p:cNvSpPr>
          <p:nvPr>
            <p:ph type="body" sz="quarter" idx="25" hasCustomPrompt="1"/>
          </p:nvPr>
        </p:nvSpPr>
        <p:spPr>
          <a:xfrm>
            <a:off x="2012299" y="4820779"/>
            <a:ext cx="1863668" cy="1047870"/>
          </a:xfrm>
          <a:prstGeom prst="rect">
            <a:avLst/>
          </a:prstGeom>
        </p:spPr>
        <p:txBody>
          <a:bodyPr>
            <a:normAutofit/>
          </a:bodyPr>
          <a:lstStyle>
            <a:lvl1pPr algn="l">
              <a:defRPr sz="1400">
                <a:latin typeface="+mj-lt"/>
              </a:defRPr>
            </a:lvl1pPr>
            <a:lvl2pPr marL="609494" indent="0">
              <a:buNone/>
              <a:defRPr/>
            </a:lvl2pPr>
            <a:lvl3pPr>
              <a:defRPr sz="1600"/>
            </a:lvl3pPr>
          </a:lstStyle>
          <a:p>
            <a:pPr lvl="0"/>
            <a:r>
              <a:rPr lang="en-GB"/>
              <a:t>Click to add text</a:t>
            </a:r>
          </a:p>
          <a:p>
            <a:pPr lvl="2"/>
            <a:endParaRPr lang="en-US"/>
          </a:p>
        </p:txBody>
      </p:sp>
      <p:sp>
        <p:nvSpPr>
          <p:cNvPr id="28" name="Text Placeholder 42">
            <a:extLst>
              <a:ext uri="{FF2B5EF4-FFF2-40B4-BE49-F238E27FC236}">
                <a16:creationId xmlns:a16="http://schemas.microsoft.com/office/drawing/2014/main" id="{5DE99C59-B13A-7386-7CC2-F9EAAB9D92F8}"/>
              </a:ext>
            </a:extLst>
          </p:cNvPr>
          <p:cNvSpPr>
            <a:spLocks noGrp="1"/>
          </p:cNvSpPr>
          <p:nvPr>
            <p:ph type="body" sz="quarter" idx="26" hasCustomPrompt="1"/>
          </p:nvPr>
        </p:nvSpPr>
        <p:spPr>
          <a:xfrm>
            <a:off x="4268905" y="4820779"/>
            <a:ext cx="1863668" cy="1047870"/>
          </a:xfrm>
          <a:prstGeom prst="rect">
            <a:avLst/>
          </a:prstGeom>
        </p:spPr>
        <p:txBody>
          <a:bodyPr>
            <a:normAutofit/>
          </a:bodyPr>
          <a:lstStyle>
            <a:lvl1pPr algn="l">
              <a:defRPr sz="1400">
                <a:latin typeface="+mj-lt"/>
              </a:defRPr>
            </a:lvl1pPr>
            <a:lvl2pPr marL="609494" indent="0">
              <a:buNone/>
              <a:defRPr/>
            </a:lvl2pPr>
            <a:lvl3pPr>
              <a:defRPr sz="1600"/>
            </a:lvl3pPr>
          </a:lstStyle>
          <a:p>
            <a:pPr lvl="0"/>
            <a:r>
              <a:rPr lang="en-GB"/>
              <a:t>Click to add text</a:t>
            </a:r>
          </a:p>
          <a:p>
            <a:pPr lvl="2"/>
            <a:endParaRPr lang="en-US"/>
          </a:p>
        </p:txBody>
      </p:sp>
      <p:sp>
        <p:nvSpPr>
          <p:cNvPr id="29" name="Text Placeholder 42">
            <a:extLst>
              <a:ext uri="{FF2B5EF4-FFF2-40B4-BE49-F238E27FC236}">
                <a16:creationId xmlns:a16="http://schemas.microsoft.com/office/drawing/2014/main" id="{704D3D15-0A48-479F-1045-EDF232065B74}"/>
              </a:ext>
            </a:extLst>
          </p:cNvPr>
          <p:cNvSpPr>
            <a:spLocks noGrp="1"/>
          </p:cNvSpPr>
          <p:nvPr>
            <p:ph type="body" sz="quarter" idx="27" hasCustomPrompt="1"/>
          </p:nvPr>
        </p:nvSpPr>
        <p:spPr>
          <a:xfrm>
            <a:off x="6577993" y="4820779"/>
            <a:ext cx="1863668" cy="1047870"/>
          </a:xfrm>
          <a:prstGeom prst="rect">
            <a:avLst/>
          </a:prstGeom>
        </p:spPr>
        <p:txBody>
          <a:bodyPr>
            <a:normAutofit/>
          </a:bodyPr>
          <a:lstStyle>
            <a:lvl1pPr algn="l">
              <a:defRPr sz="1400">
                <a:latin typeface="+mj-lt"/>
              </a:defRPr>
            </a:lvl1pPr>
            <a:lvl2pPr marL="609494" indent="0">
              <a:buNone/>
              <a:defRPr/>
            </a:lvl2pPr>
            <a:lvl3pPr>
              <a:defRPr sz="1600"/>
            </a:lvl3pPr>
          </a:lstStyle>
          <a:p>
            <a:pPr lvl="0"/>
            <a:r>
              <a:rPr lang="en-GB"/>
              <a:t>Click to add text</a:t>
            </a:r>
          </a:p>
          <a:p>
            <a:pPr lvl="2"/>
            <a:endParaRPr lang="en-US"/>
          </a:p>
        </p:txBody>
      </p:sp>
      <p:sp>
        <p:nvSpPr>
          <p:cNvPr id="30" name="Text Placeholder 42">
            <a:extLst>
              <a:ext uri="{FF2B5EF4-FFF2-40B4-BE49-F238E27FC236}">
                <a16:creationId xmlns:a16="http://schemas.microsoft.com/office/drawing/2014/main" id="{69917D0A-67F6-AF74-1A0E-128DC3A39EE4}"/>
              </a:ext>
            </a:extLst>
          </p:cNvPr>
          <p:cNvSpPr>
            <a:spLocks noGrp="1"/>
          </p:cNvSpPr>
          <p:nvPr>
            <p:ph type="body" sz="quarter" idx="28" hasCustomPrompt="1"/>
          </p:nvPr>
        </p:nvSpPr>
        <p:spPr>
          <a:xfrm>
            <a:off x="8864588" y="4820779"/>
            <a:ext cx="1863668" cy="1047870"/>
          </a:xfrm>
          <a:prstGeom prst="rect">
            <a:avLst/>
          </a:prstGeom>
        </p:spPr>
        <p:txBody>
          <a:bodyPr>
            <a:normAutofit/>
          </a:bodyPr>
          <a:lstStyle>
            <a:lvl1pPr algn="l">
              <a:defRPr sz="1400">
                <a:latin typeface="+mj-lt"/>
              </a:defRPr>
            </a:lvl1pPr>
            <a:lvl2pPr marL="609494" indent="0">
              <a:buNone/>
              <a:defRPr/>
            </a:lvl2pPr>
            <a:lvl3pPr>
              <a:defRPr sz="1600"/>
            </a:lvl3pPr>
          </a:lstStyle>
          <a:p>
            <a:pPr lvl="0"/>
            <a:r>
              <a:rPr lang="en-GB"/>
              <a:t>Click to add text</a:t>
            </a:r>
          </a:p>
          <a:p>
            <a:pPr lvl="2"/>
            <a:endParaRPr lang="en-US"/>
          </a:p>
        </p:txBody>
      </p:sp>
    </p:spTree>
    <p:extLst>
      <p:ext uri="{BB962C8B-B14F-4D97-AF65-F5344CB8AC3E}">
        <p14:creationId xmlns:p14="http://schemas.microsoft.com/office/powerpoint/2010/main" val="25499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 calcmode="lin" valueType="num">
                                      <p:cBhvr additive="base">
                                        <p:cTn id="24"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additive="base">
                                        <p:cTn id="30" dur="500"/>
                                        <p:tgtEl>
                                          <p:spTgt spid="28">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500"/>
                                        <p:tgtEl>
                                          <p:spTgt spid="2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 calcmode="lin" valueType="num">
                                      <p:cBhvr additive="base">
                                        <p:cTn id="36"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37" dur="5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 calcmode="lin" valueType="num">
                                      <p:cBhvr additive="base">
                                        <p:cTn id="42" dur="500"/>
                                        <p:tgtEl>
                                          <p:spTgt spid="30">
                                            <p:txEl>
                                              <p:pRg st="0" end="0"/>
                                            </p:txEl>
                                          </p:spTgt>
                                        </p:tgtEl>
                                        <p:attrNameLst>
                                          <p:attrName>ppt_x</p:attrName>
                                        </p:attrNameLst>
                                      </p:cBhvr>
                                      <p:tavLst>
                                        <p:tav tm="0">
                                          <p:val>
                                            <p:strVal val="#ppt_x-#ppt_w*1.125000"/>
                                          </p:val>
                                        </p:tav>
                                        <p:tav tm="100000">
                                          <p:val>
                                            <p:strVal val="#ppt_x"/>
                                          </p:val>
                                        </p:tav>
                                      </p:tavLst>
                                    </p:anim>
                                    <p:animEffect transition="in" filter="wipe(right)">
                                      <p:cBhvr>
                                        <p:cTn id="4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ppt_y</p:attrName>
                        </p:attrNameLst>
                      </p:cBhvr>
                      <p:tavLst>
                        <p:tav tm="0">
                          <p:val>
                            <p:strVal val="#ppt_y+#ppt_h*1.125000"/>
                          </p:val>
                        </p:tav>
                        <p:tav tm="100000">
                          <p:val>
                            <p:strVal val="#ppt_y"/>
                          </p:val>
                        </p:tav>
                      </p:tavLst>
                    </p:anim>
                    <p:animEffect transition="in" filter="wipe(up)">
                      <p:cBhvr>
                        <p:cTn dur="500"/>
                        <p:tgtEl>
                          <p:spTgt spid="27"/>
                        </p:tgtEl>
                      </p:cBhvr>
                    </p:animEffect>
                  </p:childTnLst>
                </p:cTn>
              </p:par>
            </p:tnLst>
          </p:tmpl>
        </p:tmplLst>
      </p:bldP>
      <p:bldP spid="28" grpId="0" build="p">
        <p:tmplLst>
          <p:tmpl lvl="1">
            <p:tnLst>
              <p:par>
                <p:cTn presetID="12" presetClass="entr" presetSubtype="8"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p:tgtEl>
                          <p:spTgt spid="28"/>
                        </p:tgtEl>
                        <p:attrNameLst>
                          <p:attrName>ppt_x</p:attrName>
                        </p:attrNameLst>
                      </p:cBhvr>
                      <p:tavLst>
                        <p:tav tm="0">
                          <p:val>
                            <p:strVal val="#ppt_x-#ppt_w*1.125000"/>
                          </p:val>
                        </p:tav>
                        <p:tav tm="100000">
                          <p:val>
                            <p:strVal val="#ppt_x"/>
                          </p:val>
                        </p:tav>
                      </p:tavLst>
                    </p:anim>
                    <p:animEffect transition="in" filter="wipe(right)">
                      <p:cBhvr>
                        <p:cTn dur="500"/>
                        <p:tgtEl>
                          <p:spTgt spid="28"/>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p:tgtEl>
                          <p:spTgt spid="28"/>
                        </p:tgtEl>
                        <p:attrNameLst>
                          <p:attrName>ppt_y</p:attrName>
                        </p:attrNameLst>
                      </p:cBhvr>
                      <p:tavLst>
                        <p:tav tm="0">
                          <p:val>
                            <p:strVal val="#ppt_y+#ppt_h*1.125000"/>
                          </p:val>
                        </p:tav>
                        <p:tav tm="100000">
                          <p:val>
                            <p:strVal val="#ppt_y"/>
                          </p:val>
                        </p:tav>
                      </p:tavLst>
                    </p:anim>
                    <p:animEffect transition="in" filter="wipe(up)">
                      <p:cBhvr>
                        <p:cTn dur="500"/>
                        <p:tgtEl>
                          <p:spTgt spid="28"/>
                        </p:tgtEl>
                      </p:cBhvr>
                    </p:animEffect>
                  </p:childTnLst>
                </p:cTn>
              </p:par>
            </p:tnLst>
          </p:tmpl>
        </p:tmplLst>
      </p:bldP>
      <p:bldP spid="29" grpId="0" build="p">
        <p:tmplLst>
          <p:tmpl lvl="1">
            <p:tnLst>
              <p:par>
                <p:cTn presetID="12" presetClass="entr" presetSubtype="8"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ppt_y</p:attrName>
                        </p:attrNameLst>
                      </p:cBhvr>
                      <p:tavLst>
                        <p:tav tm="0">
                          <p:val>
                            <p:strVal val="#ppt_y+#ppt_h*1.125000"/>
                          </p:val>
                        </p:tav>
                        <p:tav tm="100000">
                          <p:val>
                            <p:strVal val="#ppt_y"/>
                          </p:val>
                        </p:tav>
                      </p:tavLst>
                    </p:anim>
                    <p:animEffect transition="in" filter="wipe(up)">
                      <p:cBhvr>
                        <p:cTn dur="500"/>
                        <p:tgtEl>
                          <p:spTgt spid="29"/>
                        </p:tgtEl>
                      </p:cBhvr>
                    </p:animEffect>
                  </p:childTnLst>
                </p:cTn>
              </p:par>
            </p:tnLst>
          </p:tmpl>
        </p:tmplLst>
      </p:bldP>
      <p:bldP spid="30" grpId="0" build="p">
        <p:tmplLst>
          <p:tmpl lvl="1">
            <p:tnLst>
              <p:par>
                <p:cTn presetID="1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ppt_x</p:attrName>
                        </p:attrNameLst>
                      </p:cBhvr>
                      <p:tavLst>
                        <p:tav tm="0">
                          <p:val>
                            <p:strVal val="#ppt_x-#ppt_w*1.125000"/>
                          </p:val>
                        </p:tav>
                        <p:tav tm="100000">
                          <p:val>
                            <p:strVal val="#ppt_x"/>
                          </p:val>
                        </p:tav>
                      </p:tavLst>
                    </p:anim>
                    <p:animEffect transition="in" filter="wipe(right)">
                      <p:cBhvr>
                        <p:cTn dur="500"/>
                        <p:tgtEl>
                          <p:spTgt spid="30"/>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Lst>
  </p:timing>
  <p:extLst>
    <p:ext uri="{DCECCB84-F9BA-43D5-87BE-67443E8EF086}">
      <p15:sldGuideLst xmlns:p15="http://schemas.microsoft.com/office/powerpoint/2012/main">
        <p15:guide id="1" orient="horz" pos="754">
          <p15:clr>
            <a:srgbClr val="FBAE40"/>
          </p15:clr>
        </p15:guide>
        <p15:guide id="2" pos="38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BB4A-7181-072B-561E-B9DF85CD75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EF44A1-8A98-F77B-D39E-1B63C95A6E25}"/>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4" name="Footer Placeholder 3">
            <a:extLst>
              <a:ext uri="{FF2B5EF4-FFF2-40B4-BE49-F238E27FC236}">
                <a16:creationId xmlns:a16="http://schemas.microsoft.com/office/drawing/2014/main" id="{9511967C-BAE6-6BFE-2558-90243BCFD4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509CB9-40D7-AB4C-DD6F-6F3884D9595B}"/>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3057942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Graphics 16">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userDrawn="1">
            <p:ph type="dt" sz="half" idx="10"/>
          </p:nvPr>
        </p:nvSpPr>
        <p:spPr/>
        <p:txBody>
          <a:bodyPr/>
          <a:lstStyle/>
          <a:p>
            <a:fld id="{425404F2-BE9A-4460-8815-8F645183555F}" type="datetimeFigureOut">
              <a:rPr lang="en-US" smtClean="0"/>
              <a:pPr/>
              <a:t>7/30/2025</a:t>
            </a:fld>
            <a:endParaRPr lang="en-US"/>
          </a:p>
        </p:txBody>
      </p:sp>
      <p:sp>
        <p:nvSpPr>
          <p:cNvPr id="50" name="Text Placeholder 154">
            <a:extLst>
              <a:ext uri="{FF2B5EF4-FFF2-40B4-BE49-F238E27FC236}">
                <a16:creationId xmlns:a16="http://schemas.microsoft.com/office/drawing/2014/main" id="{BEEEFB66-1BC6-11E7-12EE-FF3E109C57BE}"/>
              </a:ext>
            </a:extLst>
          </p:cNvPr>
          <p:cNvSpPr>
            <a:spLocks noGrp="1"/>
          </p:cNvSpPr>
          <p:nvPr>
            <p:ph type="body" sz="quarter" idx="32"/>
          </p:nvPr>
        </p:nvSpPr>
        <p:spPr>
          <a:xfrm>
            <a:off x="5652291" y="2394292"/>
            <a:ext cx="2796491" cy="804129"/>
          </a:xfrm>
          <a:prstGeom prst="rect">
            <a:avLst/>
          </a:prstGeom>
        </p:spPr>
        <p:txBody>
          <a:bodyPr anchor="ctr">
            <a:normAutofit/>
          </a:bodyPr>
          <a:lstStyle>
            <a:lvl1pPr algn="l">
              <a:lnSpc>
                <a:spcPct val="100000"/>
              </a:lnSpc>
              <a:defRPr sz="1600">
                <a:latin typeface="+mj-lt"/>
              </a:defRPr>
            </a:lvl1pPr>
            <a:lvl2pPr algn="l">
              <a:defRPr/>
            </a:lvl2pPr>
            <a:lvl3pPr algn="l">
              <a:defRPr/>
            </a:lvl3pPr>
            <a:lvl4pPr algn="l">
              <a:defRPr/>
            </a:lvl4pPr>
            <a:lvl5pPr algn="l">
              <a:defRPr/>
            </a:lvl5pPr>
          </a:lstStyle>
          <a:p>
            <a:pPr marL="0" marR="0" lvl="0" indent="0" algn="ctr" defTabSz="1218987" rtl="0" eaLnBrk="1" fontAlgn="auto" latinLnBrk="0" hangingPunct="1">
              <a:lnSpc>
                <a:spcPct val="100000"/>
              </a:lnSpc>
              <a:spcBef>
                <a:spcPct val="20000"/>
              </a:spcBef>
              <a:spcAft>
                <a:spcPts val="0"/>
              </a:spcAft>
              <a:buClrTx/>
              <a:buSzTx/>
              <a:buFont typeface="Arial" pitchFamily="34" charset="0"/>
              <a:buNone/>
              <a:tabLst/>
              <a:defRPr/>
            </a:pPr>
            <a:r>
              <a:rPr lang="en-US"/>
              <a:t>Click to edit Master text styles</a:t>
            </a:r>
          </a:p>
        </p:txBody>
      </p:sp>
      <p:sp>
        <p:nvSpPr>
          <p:cNvPr id="6" name="Freeform 7">
            <a:extLst>
              <a:ext uri="{FF2B5EF4-FFF2-40B4-BE49-F238E27FC236}">
                <a16:creationId xmlns:a16="http://schemas.microsoft.com/office/drawing/2014/main" id="{8D595E5E-A6DA-3BE9-DA66-6522E509718A}"/>
              </a:ext>
            </a:extLst>
          </p:cNvPr>
          <p:cNvSpPr>
            <a:spLocks/>
          </p:cNvSpPr>
          <p:nvPr userDrawn="1"/>
        </p:nvSpPr>
        <p:spPr bwMode="auto">
          <a:xfrm>
            <a:off x="4506806" y="4872819"/>
            <a:ext cx="4647360" cy="1180284"/>
          </a:xfrm>
          <a:custGeom>
            <a:avLst/>
            <a:gdLst/>
            <a:ahLst/>
            <a:cxnLst>
              <a:cxn ang="0">
                <a:pos x="0" y="0"/>
              </a:cxn>
              <a:cxn ang="0">
                <a:pos x="2650" y="0"/>
              </a:cxn>
              <a:cxn ang="0">
                <a:pos x="2665" y="1"/>
              </a:cxn>
              <a:cxn ang="0">
                <a:pos x="2679" y="6"/>
              </a:cxn>
              <a:cxn ang="0">
                <a:pos x="2693" y="13"/>
              </a:cxn>
              <a:cxn ang="0">
                <a:pos x="2704" y="20"/>
              </a:cxn>
              <a:cxn ang="0">
                <a:pos x="3120" y="385"/>
              </a:cxn>
              <a:cxn ang="0">
                <a:pos x="3127" y="394"/>
              </a:cxn>
              <a:cxn ang="0">
                <a:pos x="3131" y="406"/>
              </a:cxn>
              <a:cxn ang="0">
                <a:pos x="3128" y="417"/>
              </a:cxn>
              <a:cxn ang="0">
                <a:pos x="3121" y="427"/>
              </a:cxn>
              <a:cxn ang="0">
                <a:pos x="2704" y="835"/>
              </a:cxn>
              <a:cxn ang="0">
                <a:pos x="2693" y="843"/>
              </a:cxn>
              <a:cxn ang="0">
                <a:pos x="2680" y="850"/>
              </a:cxn>
              <a:cxn ang="0">
                <a:pos x="2665" y="855"/>
              </a:cxn>
              <a:cxn ang="0">
                <a:pos x="2650" y="857"/>
              </a:cxn>
              <a:cxn ang="0">
                <a:pos x="0" y="857"/>
              </a:cxn>
              <a:cxn ang="0">
                <a:pos x="0" y="0"/>
              </a:cxn>
            </a:cxnLst>
            <a:rect l="0" t="0" r="r" b="b"/>
            <a:pathLst>
              <a:path w="3131" h="857">
                <a:moveTo>
                  <a:pt x="0" y="0"/>
                </a:moveTo>
                <a:lnTo>
                  <a:pt x="2650" y="0"/>
                </a:lnTo>
                <a:lnTo>
                  <a:pt x="2665" y="1"/>
                </a:lnTo>
                <a:lnTo>
                  <a:pt x="2679" y="6"/>
                </a:lnTo>
                <a:lnTo>
                  <a:pt x="2693" y="13"/>
                </a:lnTo>
                <a:lnTo>
                  <a:pt x="2704" y="20"/>
                </a:lnTo>
                <a:lnTo>
                  <a:pt x="3120" y="385"/>
                </a:lnTo>
                <a:lnTo>
                  <a:pt x="3127" y="394"/>
                </a:lnTo>
                <a:lnTo>
                  <a:pt x="3131" y="406"/>
                </a:lnTo>
                <a:lnTo>
                  <a:pt x="3128" y="417"/>
                </a:lnTo>
                <a:lnTo>
                  <a:pt x="3121" y="427"/>
                </a:lnTo>
                <a:lnTo>
                  <a:pt x="2704" y="835"/>
                </a:lnTo>
                <a:lnTo>
                  <a:pt x="2693" y="843"/>
                </a:lnTo>
                <a:lnTo>
                  <a:pt x="2680" y="850"/>
                </a:lnTo>
                <a:lnTo>
                  <a:pt x="2665" y="855"/>
                </a:lnTo>
                <a:lnTo>
                  <a:pt x="2650" y="857"/>
                </a:lnTo>
                <a:lnTo>
                  <a:pt x="0" y="857"/>
                </a:lnTo>
                <a:lnTo>
                  <a:pt x="0" y="0"/>
                </a:lnTo>
                <a:close/>
              </a:path>
            </a:pathLst>
          </a:custGeom>
          <a:noFill/>
          <a:ln w="25400">
            <a:solidFill>
              <a:schemeClr val="accent6"/>
            </a:solidFill>
            <a:prstDash val="solid"/>
            <a:round/>
            <a:headEnd/>
            <a:tailEnd/>
          </a:ln>
          <a:effectLst>
            <a:outerShdw blurRad="444500" dist="241300" dir="8880000" sx="106000" sy="106000" algn="t" rotWithShape="0">
              <a:prstClr val="black">
                <a:alpha val="27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45" name="Freeform 6">
            <a:extLst>
              <a:ext uri="{FF2B5EF4-FFF2-40B4-BE49-F238E27FC236}">
                <a16:creationId xmlns:a16="http://schemas.microsoft.com/office/drawing/2014/main" id="{6B858410-1A81-A636-2102-572FC25ACA3E}"/>
              </a:ext>
            </a:extLst>
          </p:cNvPr>
          <p:cNvSpPr>
            <a:spLocks/>
          </p:cNvSpPr>
          <p:nvPr userDrawn="1"/>
        </p:nvSpPr>
        <p:spPr bwMode="auto">
          <a:xfrm>
            <a:off x="4506806" y="3484177"/>
            <a:ext cx="5748715" cy="1310262"/>
          </a:xfrm>
          <a:custGeom>
            <a:avLst/>
            <a:gdLst/>
            <a:ahLst/>
            <a:cxnLst>
              <a:cxn ang="0">
                <a:pos x="0" y="0"/>
              </a:cxn>
              <a:cxn ang="0">
                <a:pos x="3249" y="0"/>
              </a:cxn>
              <a:cxn ang="0">
                <a:pos x="3267" y="3"/>
              </a:cxn>
              <a:cxn ang="0">
                <a:pos x="3287" y="9"/>
              </a:cxn>
              <a:cxn ang="0">
                <a:pos x="3305" y="17"/>
              </a:cxn>
              <a:cxn ang="0">
                <a:pos x="3320" y="27"/>
              </a:cxn>
              <a:cxn ang="0">
                <a:pos x="3860" y="501"/>
              </a:cxn>
              <a:cxn ang="0">
                <a:pos x="3868" y="511"/>
              </a:cxn>
              <a:cxn ang="0">
                <a:pos x="3872" y="522"/>
              </a:cxn>
              <a:cxn ang="0">
                <a:pos x="3873" y="535"/>
              </a:cxn>
              <a:cxn ang="0">
                <a:pos x="3869" y="545"/>
              </a:cxn>
              <a:cxn ang="0">
                <a:pos x="3861" y="556"/>
              </a:cxn>
              <a:cxn ang="0">
                <a:pos x="3319" y="1085"/>
              </a:cxn>
              <a:cxn ang="0">
                <a:pos x="3305" y="1096"/>
              </a:cxn>
              <a:cxn ang="0">
                <a:pos x="3287" y="1105"/>
              </a:cxn>
              <a:cxn ang="0">
                <a:pos x="3267" y="1111"/>
              </a:cxn>
              <a:cxn ang="0">
                <a:pos x="3249" y="1113"/>
              </a:cxn>
              <a:cxn ang="0">
                <a:pos x="0" y="1113"/>
              </a:cxn>
              <a:cxn ang="0">
                <a:pos x="0" y="0"/>
              </a:cxn>
            </a:cxnLst>
            <a:rect l="0" t="0" r="r" b="b"/>
            <a:pathLst>
              <a:path w="3873" h="1113">
                <a:moveTo>
                  <a:pt x="0" y="0"/>
                </a:moveTo>
                <a:lnTo>
                  <a:pt x="3249" y="0"/>
                </a:lnTo>
                <a:lnTo>
                  <a:pt x="3267" y="3"/>
                </a:lnTo>
                <a:lnTo>
                  <a:pt x="3287" y="9"/>
                </a:lnTo>
                <a:lnTo>
                  <a:pt x="3305" y="17"/>
                </a:lnTo>
                <a:lnTo>
                  <a:pt x="3320" y="27"/>
                </a:lnTo>
                <a:lnTo>
                  <a:pt x="3860" y="501"/>
                </a:lnTo>
                <a:lnTo>
                  <a:pt x="3868" y="511"/>
                </a:lnTo>
                <a:lnTo>
                  <a:pt x="3872" y="522"/>
                </a:lnTo>
                <a:lnTo>
                  <a:pt x="3873" y="535"/>
                </a:lnTo>
                <a:lnTo>
                  <a:pt x="3869" y="545"/>
                </a:lnTo>
                <a:lnTo>
                  <a:pt x="3861" y="556"/>
                </a:lnTo>
                <a:lnTo>
                  <a:pt x="3319" y="1085"/>
                </a:lnTo>
                <a:lnTo>
                  <a:pt x="3305" y="1096"/>
                </a:lnTo>
                <a:lnTo>
                  <a:pt x="3287" y="1105"/>
                </a:lnTo>
                <a:lnTo>
                  <a:pt x="3267" y="1111"/>
                </a:lnTo>
                <a:lnTo>
                  <a:pt x="3249" y="1113"/>
                </a:lnTo>
                <a:lnTo>
                  <a:pt x="0" y="1113"/>
                </a:lnTo>
                <a:lnTo>
                  <a:pt x="0" y="0"/>
                </a:lnTo>
                <a:close/>
              </a:path>
            </a:pathLst>
          </a:custGeom>
          <a:noFill/>
          <a:ln w="25400">
            <a:solidFill>
              <a:schemeClr val="accent2"/>
            </a:solidFill>
            <a:prstDash val="solid"/>
            <a:round/>
            <a:headEnd/>
            <a:tailEnd/>
          </a:ln>
          <a:effectLst>
            <a:outerShdw blurRad="444500" dist="241300" dir="8880000" sx="106000" sy="106000" algn="t" rotWithShape="0">
              <a:prstClr val="black">
                <a:alpha val="27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53" name="Freeform 8">
            <a:extLst>
              <a:ext uri="{FF2B5EF4-FFF2-40B4-BE49-F238E27FC236}">
                <a16:creationId xmlns:a16="http://schemas.microsoft.com/office/drawing/2014/main" id="{6F87CF47-8610-A0CA-1918-3DBB74287A49}"/>
              </a:ext>
            </a:extLst>
          </p:cNvPr>
          <p:cNvSpPr>
            <a:spLocks/>
          </p:cNvSpPr>
          <p:nvPr userDrawn="1"/>
        </p:nvSpPr>
        <p:spPr bwMode="auto">
          <a:xfrm>
            <a:off x="4506806" y="2236713"/>
            <a:ext cx="4647360" cy="1181661"/>
          </a:xfrm>
          <a:custGeom>
            <a:avLst/>
            <a:gdLst/>
            <a:ahLst/>
            <a:cxnLst>
              <a:cxn ang="0">
                <a:pos x="0" y="0"/>
              </a:cxn>
              <a:cxn ang="0">
                <a:pos x="2650" y="0"/>
              </a:cxn>
              <a:cxn ang="0">
                <a:pos x="2665" y="2"/>
              </a:cxn>
              <a:cxn ang="0">
                <a:pos x="2679" y="6"/>
              </a:cxn>
              <a:cxn ang="0">
                <a:pos x="2693" y="13"/>
              </a:cxn>
              <a:cxn ang="0">
                <a:pos x="2704" y="21"/>
              </a:cxn>
              <a:cxn ang="0">
                <a:pos x="3120" y="385"/>
              </a:cxn>
              <a:cxn ang="0">
                <a:pos x="3127" y="395"/>
              </a:cxn>
              <a:cxn ang="0">
                <a:pos x="3131" y="407"/>
              </a:cxn>
              <a:cxn ang="0">
                <a:pos x="3128" y="418"/>
              </a:cxn>
              <a:cxn ang="0">
                <a:pos x="3121" y="428"/>
              </a:cxn>
              <a:cxn ang="0">
                <a:pos x="2704" y="836"/>
              </a:cxn>
              <a:cxn ang="0">
                <a:pos x="2693" y="845"/>
              </a:cxn>
              <a:cxn ang="0">
                <a:pos x="2680" y="852"/>
              </a:cxn>
              <a:cxn ang="0">
                <a:pos x="2665" y="856"/>
              </a:cxn>
              <a:cxn ang="0">
                <a:pos x="2650" y="858"/>
              </a:cxn>
              <a:cxn ang="0">
                <a:pos x="0" y="858"/>
              </a:cxn>
              <a:cxn ang="0">
                <a:pos x="0" y="0"/>
              </a:cxn>
            </a:cxnLst>
            <a:rect l="0" t="0" r="r" b="b"/>
            <a:pathLst>
              <a:path w="3131" h="858">
                <a:moveTo>
                  <a:pt x="0" y="0"/>
                </a:moveTo>
                <a:lnTo>
                  <a:pt x="2650" y="0"/>
                </a:lnTo>
                <a:lnTo>
                  <a:pt x="2665" y="2"/>
                </a:lnTo>
                <a:lnTo>
                  <a:pt x="2679" y="6"/>
                </a:lnTo>
                <a:lnTo>
                  <a:pt x="2693" y="13"/>
                </a:lnTo>
                <a:lnTo>
                  <a:pt x="2704" y="21"/>
                </a:lnTo>
                <a:lnTo>
                  <a:pt x="3120" y="385"/>
                </a:lnTo>
                <a:lnTo>
                  <a:pt x="3127" y="395"/>
                </a:lnTo>
                <a:lnTo>
                  <a:pt x="3131" y="407"/>
                </a:lnTo>
                <a:lnTo>
                  <a:pt x="3128" y="418"/>
                </a:lnTo>
                <a:lnTo>
                  <a:pt x="3121" y="428"/>
                </a:lnTo>
                <a:lnTo>
                  <a:pt x="2704" y="836"/>
                </a:lnTo>
                <a:lnTo>
                  <a:pt x="2693" y="845"/>
                </a:lnTo>
                <a:lnTo>
                  <a:pt x="2680" y="852"/>
                </a:lnTo>
                <a:lnTo>
                  <a:pt x="2665" y="856"/>
                </a:lnTo>
                <a:lnTo>
                  <a:pt x="2650" y="858"/>
                </a:lnTo>
                <a:lnTo>
                  <a:pt x="0" y="858"/>
                </a:lnTo>
                <a:lnTo>
                  <a:pt x="0" y="0"/>
                </a:lnTo>
                <a:close/>
              </a:path>
            </a:pathLst>
          </a:custGeom>
          <a:noFill/>
          <a:ln w="25400">
            <a:solidFill>
              <a:schemeClr val="accent1">
                <a:alpha val="72000"/>
              </a:schemeClr>
            </a:solidFill>
            <a:prstDash val="solid"/>
            <a:round/>
            <a:headEnd/>
            <a:tailEnd/>
          </a:ln>
          <a:effectLst>
            <a:outerShdw blurRad="444500" dist="241300" dir="8880000" sx="106000" sy="106000" algn="t" rotWithShape="0">
              <a:prstClr val="black">
                <a:alpha val="27000"/>
              </a:prstClr>
            </a:outerShdw>
          </a:effectLst>
        </p:spPr>
        <p:txBody>
          <a:bodyPr vert="horz" wrap="square" lIns="91440" tIns="45720" rIns="91440" bIns="45720" numCol="1" anchor="t" anchorCtr="0" compatLnSpc="1">
            <a:prstTxWarp prst="textNoShape">
              <a:avLst/>
            </a:prstTxWarp>
          </a:bodyPr>
          <a:lstStyle/>
          <a:p>
            <a:endParaRPr lang="en-US" sz="1800"/>
          </a:p>
        </p:txBody>
      </p:sp>
      <p:grpSp>
        <p:nvGrpSpPr>
          <p:cNvPr id="38" name="Group 33">
            <a:extLst>
              <a:ext uri="{FF2B5EF4-FFF2-40B4-BE49-F238E27FC236}">
                <a16:creationId xmlns:a16="http://schemas.microsoft.com/office/drawing/2014/main" id="{2DE4729F-C3B6-66E4-FF65-52CAF0C777EB}"/>
              </a:ext>
            </a:extLst>
          </p:cNvPr>
          <p:cNvGrpSpPr/>
          <p:nvPr userDrawn="1"/>
        </p:nvGrpSpPr>
        <p:grpSpPr>
          <a:xfrm>
            <a:off x="1846052" y="364029"/>
            <a:ext cx="3183437" cy="6453336"/>
            <a:chOff x="113016" y="297018"/>
            <a:chExt cx="1654121" cy="5807202"/>
          </a:xfrm>
        </p:grpSpPr>
        <p:sp>
          <p:nvSpPr>
            <p:cNvPr id="39" name="Oval 38">
              <a:extLst>
                <a:ext uri="{FF2B5EF4-FFF2-40B4-BE49-F238E27FC236}">
                  <a16:creationId xmlns:a16="http://schemas.microsoft.com/office/drawing/2014/main" id="{97D4ED5C-4F99-8527-51FC-F5F79338455D}"/>
                </a:ext>
              </a:extLst>
            </p:cNvPr>
            <p:cNvSpPr/>
            <p:nvPr/>
          </p:nvSpPr>
          <p:spPr>
            <a:xfrm rot="16200000">
              <a:off x="-959757" y="3167705"/>
              <a:ext cx="4878049" cy="575738"/>
            </a:xfrm>
            <a:prstGeom prst="ellipse">
              <a:avLst/>
            </a:prstGeom>
            <a:gradFill flip="none" rotWithShape="1">
              <a:gsLst>
                <a:gs pos="0">
                  <a:schemeClr val="tx1">
                    <a:alpha val="63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a:extLst>
                <a:ext uri="{FF2B5EF4-FFF2-40B4-BE49-F238E27FC236}">
                  <a16:creationId xmlns:a16="http://schemas.microsoft.com/office/drawing/2014/main" id="{7D5CD333-0488-8659-49FC-233480745872}"/>
                </a:ext>
              </a:extLst>
            </p:cNvPr>
            <p:cNvSpPr/>
            <p:nvPr/>
          </p:nvSpPr>
          <p:spPr>
            <a:xfrm rot="16200000">
              <a:off x="-2038140" y="3167705"/>
              <a:ext cx="4878049" cy="575738"/>
            </a:xfrm>
            <a:prstGeom prst="ellipse">
              <a:avLst/>
            </a:prstGeom>
            <a:gradFill flip="none" rotWithShape="1">
              <a:gsLst>
                <a:gs pos="0">
                  <a:schemeClr val="tx1">
                    <a:alpha val="63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useBgFill="1">
          <p:nvSpPr>
            <p:cNvPr id="41" name="Rectangle 40">
              <a:extLst>
                <a:ext uri="{FF2B5EF4-FFF2-40B4-BE49-F238E27FC236}">
                  <a16:creationId xmlns:a16="http://schemas.microsoft.com/office/drawing/2014/main" id="{FC720739-BFA4-BA72-2F70-846FF135C77B}"/>
                </a:ext>
              </a:extLst>
            </p:cNvPr>
            <p:cNvSpPr/>
            <p:nvPr/>
          </p:nvSpPr>
          <p:spPr>
            <a:xfrm>
              <a:off x="369208" y="297018"/>
              <a:ext cx="1178340" cy="58072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9" name="Text Placeholder 108">
            <a:extLst>
              <a:ext uri="{FF2B5EF4-FFF2-40B4-BE49-F238E27FC236}">
                <a16:creationId xmlns:a16="http://schemas.microsoft.com/office/drawing/2014/main" id="{8BBA627F-D235-E1E6-04E5-29B66235B299}"/>
              </a:ext>
            </a:extLst>
          </p:cNvPr>
          <p:cNvSpPr>
            <a:spLocks noGrp="1"/>
          </p:cNvSpPr>
          <p:nvPr userDrawn="1">
            <p:ph type="body" sz="quarter" idx="25" hasCustomPrompt="1"/>
          </p:nvPr>
        </p:nvSpPr>
        <p:spPr>
          <a:xfrm>
            <a:off x="2336306" y="2331171"/>
            <a:ext cx="2295463" cy="720806"/>
          </a:xfrm>
          <a:prstGeom prst="rect">
            <a:avLst/>
          </a:prstGeom>
        </p:spPr>
        <p:txBody>
          <a:bodyPr anchor="ctr">
            <a:noAutofit/>
          </a:bodyPr>
          <a:lstStyle>
            <a:lvl1pPr algn="ctr">
              <a:lnSpc>
                <a:spcPct val="150000"/>
              </a:lnSpc>
              <a:defRPr sz="6000">
                <a:solidFill>
                  <a:schemeClr val="accent1"/>
                </a:solidFill>
              </a:defRPr>
            </a:lvl1pPr>
          </a:lstStyle>
          <a:p>
            <a:pPr algn="ctr"/>
            <a:r>
              <a:rPr kumimoji="0" lang="en-US" sz="6000" b="0" i="0" u="none" strike="noStrike" kern="1200" cap="none" spc="0" normalizeH="0" baseline="0" noProof="0">
                <a:ln>
                  <a:noFill/>
                </a:ln>
                <a:solidFill>
                  <a:srgbClr val="EE6358"/>
                </a:solidFill>
                <a:effectLst/>
                <a:uLnTx/>
                <a:uFillTx/>
                <a:latin typeface="Montserrat ExtraBold" panose="00000900000000000000" pitchFamily="2" charset="0"/>
                <a:ea typeface="+mj-ea"/>
                <a:cs typeface="+mj-cs"/>
              </a:rPr>
              <a:t>00</a:t>
            </a:r>
            <a:endParaRPr lang="en-US" sz="8000">
              <a:solidFill>
                <a:schemeClr val="accent1">
                  <a:alpha val="40000"/>
                </a:schemeClr>
              </a:solidFill>
              <a:latin typeface="+mj-lt"/>
            </a:endParaRPr>
          </a:p>
        </p:txBody>
      </p:sp>
      <p:sp>
        <p:nvSpPr>
          <p:cNvPr id="19" name="Text Placeholder 108">
            <a:extLst>
              <a:ext uri="{FF2B5EF4-FFF2-40B4-BE49-F238E27FC236}">
                <a16:creationId xmlns:a16="http://schemas.microsoft.com/office/drawing/2014/main" id="{371B7F54-3709-007A-2BA6-02D773EE3669}"/>
              </a:ext>
            </a:extLst>
          </p:cNvPr>
          <p:cNvSpPr>
            <a:spLocks noGrp="1"/>
          </p:cNvSpPr>
          <p:nvPr userDrawn="1">
            <p:ph type="body" sz="quarter" idx="27" hasCustomPrompt="1"/>
          </p:nvPr>
        </p:nvSpPr>
        <p:spPr>
          <a:xfrm>
            <a:off x="2383722" y="3817023"/>
            <a:ext cx="2294075" cy="720806"/>
          </a:xfrm>
          <a:prstGeom prst="rect">
            <a:avLst/>
          </a:prstGeom>
        </p:spPr>
        <p:txBody>
          <a:bodyPr anchor="b">
            <a:noAutofit/>
          </a:bodyPr>
          <a:lstStyle>
            <a:lvl1pPr algn="ctr">
              <a:lnSpc>
                <a:spcPct val="150000"/>
              </a:lnSpc>
              <a:defRPr sz="6000">
                <a:solidFill>
                  <a:schemeClr val="accent2"/>
                </a:solidFill>
                <a:latin typeface="Montserrat ExtraBold" panose="00000900000000000000" pitchFamily="50" charset="0"/>
              </a:defRPr>
            </a:lvl1pPr>
          </a:lstStyle>
          <a:p>
            <a:pPr lvl="0"/>
            <a:r>
              <a:rPr lang="en-GB"/>
              <a:t>00</a:t>
            </a:r>
          </a:p>
        </p:txBody>
      </p:sp>
      <p:sp>
        <p:nvSpPr>
          <p:cNvPr id="21" name="Text Placeholder 108">
            <a:extLst>
              <a:ext uri="{FF2B5EF4-FFF2-40B4-BE49-F238E27FC236}">
                <a16:creationId xmlns:a16="http://schemas.microsoft.com/office/drawing/2014/main" id="{30A46E65-88AB-14B1-3336-36DC0CA81455}"/>
              </a:ext>
            </a:extLst>
          </p:cNvPr>
          <p:cNvSpPr>
            <a:spLocks noGrp="1"/>
          </p:cNvSpPr>
          <p:nvPr userDrawn="1">
            <p:ph type="body" sz="quarter" idx="29" hasCustomPrompt="1"/>
          </p:nvPr>
        </p:nvSpPr>
        <p:spPr>
          <a:xfrm>
            <a:off x="2365448" y="5124711"/>
            <a:ext cx="2260839" cy="720806"/>
          </a:xfrm>
          <a:prstGeom prst="rect">
            <a:avLst/>
          </a:prstGeom>
          <a:ln>
            <a:noFill/>
          </a:ln>
        </p:spPr>
        <p:txBody>
          <a:bodyPr anchor="b">
            <a:noAutofit/>
          </a:bodyPr>
          <a:lstStyle>
            <a:lvl1pPr algn="ctr">
              <a:lnSpc>
                <a:spcPct val="150000"/>
              </a:lnSpc>
              <a:defRPr sz="6000">
                <a:solidFill>
                  <a:schemeClr val="accent6"/>
                </a:solidFill>
                <a:latin typeface="Montserrat ExtraBold" panose="00000900000000000000" pitchFamily="50" charset="0"/>
              </a:defRPr>
            </a:lvl1pPr>
          </a:lstStyle>
          <a:p>
            <a:pPr lvl="0"/>
            <a:r>
              <a:rPr lang="en-GB"/>
              <a:t>00</a:t>
            </a:r>
          </a:p>
        </p:txBody>
      </p:sp>
      <p:sp>
        <p:nvSpPr>
          <p:cNvPr id="60" name="Text Placeholder 154">
            <a:extLst>
              <a:ext uri="{FF2B5EF4-FFF2-40B4-BE49-F238E27FC236}">
                <a16:creationId xmlns:a16="http://schemas.microsoft.com/office/drawing/2014/main" id="{F9E04900-5FC1-E422-51BB-ABB2FCD99F23}"/>
              </a:ext>
            </a:extLst>
          </p:cNvPr>
          <p:cNvSpPr>
            <a:spLocks noGrp="1"/>
          </p:cNvSpPr>
          <p:nvPr>
            <p:ph type="body" sz="quarter" idx="34"/>
          </p:nvPr>
        </p:nvSpPr>
        <p:spPr>
          <a:xfrm>
            <a:off x="5652291" y="3684005"/>
            <a:ext cx="2796491" cy="804129"/>
          </a:xfrm>
          <a:prstGeom prst="rect">
            <a:avLst/>
          </a:prstGeom>
        </p:spPr>
        <p:txBody>
          <a:bodyPr anchor="ctr">
            <a:normAutofit/>
          </a:bodyPr>
          <a:lstStyle>
            <a:lvl1pPr algn="l">
              <a:lnSpc>
                <a:spcPct val="100000"/>
              </a:lnSpc>
              <a:defRPr sz="1600">
                <a:latin typeface="+mj-lt"/>
              </a:defRPr>
            </a:lvl1pPr>
            <a:lvl2pPr algn="l">
              <a:defRPr/>
            </a:lvl2pPr>
            <a:lvl3pPr algn="l">
              <a:defRPr/>
            </a:lvl3pPr>
            <a:lvl4pPr algn="l">
              <a:defRPr/>
            </a:lvl4pPr>
            <a:lvl5pPr algn="l">
              <a:defRPr/>
            </a:lvl5pPr>
          </a:lstStyle>
          <a:p>
            <a:pPr marL="0" marR="0" lvl="0" indent="0" algn="ctr" defTabSz="1218987" rtl="0" eaLnBrk="1" fontAlgn="auto" latinLnBrk="0" hangingPunct="1">
              <a:lnSpc>
                <a:spcPct val="100000"/>
              </a:lnSpc>
              <a:spcBef>
                <a:spcPct val="20000"/>
              </a:spcBef>
              <a:spcAft>
                <a:spcPts val="0"/>
              </a:spcAft>
              <a:buClrTx/>
              <a:buSzTx/>
              <a:buFont typeface="Arial" pitchFamily="34" charset="0"/>
              <a:buNone/>
              <a:tabLst/>
              <a:defRPr/>
            </a:pPr>
            <a:r>
              <a:rPr lang="en-US"/>
              <a:t>Click to edit Master text styles</a:t>
            </a:r>
          </a:p>
        </p:txBody>
      </p:sp>
      <p:sp>
        <p:nvSpPr>
          <p:cNvPr id="61" name="Text Placeholder 154">
            <a:extLst>
              <a:ext uri="{FF2B5EF4-FFF2-40B4-BE49-F238E27FC236}">
                <a16:creationId xmlns:a16="http://schemas.microsoft.com/office/drawing/2014/main" id="{BAD9CCE7-7B45-DC28-3BF7-4099CBD898B5}"/>
              </a:ext>
            </a:extLst>
          </p:cNvPr>
          <p:cNvSpPr>
            <a:spLocks noGrp="1"/>
          </p:cNvSpPr>
          <p:nvPr>
            <p:ph type="body" sz="quarter" idx="35"/>
          </p:nvPr>
        </p:nvSpPr>
        <p:spPr>
          <a:xfrm>
            <a:off x="5652291" y="5057456"/>
            <a:ext cx="2796491" cy="804129"/>
          </a:xfrm>
          <a:prstGeom prst="rect">
            <a:avLst/>
          </a:prstGeom>
        </p:spPr>
        <p:txBody>
          <a:bodyPr anchor="ctr">
            <a:normAutofit/>
          </a:bodyPr>
          <a:lstStyle>
            <a:lvl1pPr algn="l">
              <a:lnSpc>
                <a:spcPct val="100000"/>
              </a:lnSpc>
              <a:defRPr sz="1600">
                <a:latin typeface="+mj-lt"/>
              </a:defRPr>
            </a:lvl1pPr>
            <a:lvl2pPr algn="l">
              <a:defRPr/>
            </a:lvl2pPr>
            <a:lvl3pPr algn="l">
              <a:defRPr/>
            </a:lvl3pPr>
            <a:lvl4pPr algn="l">
              <a:defRPr/>
            </a:lvl4pPr>
            <a:lvl5pPr algn="l">
              <a:defRPr/>
            </a:lvl5pPr>
          </a:lstStyle>
          <a:p>
            <a:pPr marL="0" marR="0" lvl="0" indent="0" algn="ctr" defTabSz="1218987" rtl="0" eaLnBrk="1" fontAlgn="auto" latinLnBrk="0" hangingPunct="1">
              <a:lnSpc>
                <a:spcPct val="100000"/>
              </a:lnSpc>
              <a:spcBef>
                <a:spcPct val="20000"/>
              </a:spcBef>
              <a:spcAft>
                <a:spcPts val="0"/>
              </a:spcAft>
              <a:buClrTx/>
              <a:buSzTx/>
              <a:buFont typeface="Arial" pitchFamily="34" charset="0"/>
              <a:buNone/>
              <a:tabLst/>
              <a:defRPr/>
            </a:pPr>
            <a:r>
              <a:rPr lang="en-US"/>
              <a:t>Click to edit Master text styles</a:t>
            </a:r>
          </a:p>
        </p:txBody>
      </p:sp>
      <p:sp>
        <p:nvSpPr>
          <p:cNvPr id="7" name="Slide Number Placeholder 4">
            <a:extLst>
              <a:ext uri="{FF2B5EF4-FFF2-40B4-BE49-F238E27FC236}">
                <a16:creationId xmlns:a16="http://schemas.microsoft.com/office/drawing/2014/main" id="{2017F2A4-691A-F6C8-B71F-24EA7063A953}"/>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11" name="Title 1">
            <a:extLst>
              <a:ext uri="{FF2B5EF4-FFF2-40B4-BE49-F238E27FC236}">
                <a16:creationId xmlns:a16="http://schemas.microsoft.com/office/drawing/2014/main" id="{9CBBBFF8-D069-F562-E6A9-A78382590962}"/>
              </a:ext>
            </a:extLst>
          </p:cNvPr>
          <p:cNvSpPr>
            <a:spLocks noGrp="1"/>
          </p:cNvSpPr>
          <p:nvPr>
            <p:ph type="title" hasCustomPrompt="1"/>
          </p:nvPr>
        </p:nvSpPr>
        <p:spPr>
          <a:xfrm>
            <a:off x="621659" y="391434"/>
            <a:ext cx="7461939"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2" name="Freeform 286">
            <a:extLst>
              <a:ext uri="{FF2B5EF4-FFF2-40B4-BE49-F238E27FC236}">
                <a16:creationId xmlns:a16="http://schemas.microsoft.com/office/drawing/2014/main" id="{17EE8A83-C474-2742-14F0-F7E29C7C5943}"/>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3FC2BEA4-89CF-53CF-B635-76B7A5511FE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
        <p:nvSpPr>
          <p:cNvPr id="4" name="Freeform 14">
            <a:extLst>
              <a:ext uri="{FF2B5EF4-FFF2-40B4-BE49-F238E27FC236}">
                <a16:creationId xmlns:a16="http://schemas.microsoft.com/office/drawing/2014/main" id="{5317AB22-6583-0AFC-D6E8-EA0467240354}"/>
              </a:ext>
            </a:extLst>
          </p:cNvPr>
          <p:cNvSpPr>
            <a:spLocks/>
          </p:cNvSpPr>
          <p:nvPr userDrawn="1"/>
        </p:nvSpPr>
        <p:spPr bwMode="auto">
          <a:xfrm>
            <a:off x="5140849" y="2636913"/>
            <a:ext cx="282447" cy="304475"/>
          </a:xfrm>
          <a:custGeom>
            <a:avLst/>
            <a:gdLst/>
            <a:ahLst/>
            <a:cxnLst>
              <a:cxn ang="0">
                <a:pos x="382" y="0"/>
              </a:cxn>
              <a:cxn ang="0">
                <a:pos x="778" y="395"/>
              </a:cxn>
              <a:cxn ang="0">
                <a:pos x="778" y="789"/>
              </a:cxn>
              <a:cxn ang="0">
                <a:pos x="519" y="789"/>
              </a:cxn>
              <a:cxn ang="0">
                <a:pos x="519" y="422"/>
              </a:cxn>
              <a:cxn ang="0">
                <a:pos x="258" y="422"/>
              </a:cxn>
              <a:cxn ang="0">
                <a:pos x="258" y="789"/>
              </a:cxn>
              <a:cxn ang="0">
                <a:pos x="0" y="789"/>
              </a:cxn>
              <a:cxn ang="0">
                <a:pos x="0" y="395"/>
              </a:cxn>
              <a:cxn ang="0">
                <a:pos x="382" y="0"/>
              </a:cxn>
            </a:cxnLst>
            <a:rect l="0" t="0" r="r" b="b"/>
            <a:pathLst>
              <a:path w="778" h="789">
                <a:moveTo>
                  <a:pt x="382" y="0"/>
                </a:moveTo>
                <a:lnTo>
                  <a:pt x="778" y="395"/>
                </a:lnTo>
                <a:lnTo>
                  <a:pt x="778" y="789"/>
                </a:lnTo>
                <a:lnTo>
                  <a:pt x="519" y="789"/>
                </a:lnTo>
                <a:lnTo>
                  <a:pt x="519" y="422"/>
                </a:lnTo>
                <a:lnTo>
                  <a:pt x="258" y="422"/>
                </a:lnTo>
                <a:lnTo>
                  <a:pt x="258" y="789"/>
                </a:lnTo>
                <a:lnTo>
                  <a:pt x="0" y="789"/>
                </a:lnTo>
                <a:lnTo>
                  <a:pt x="0" y="395"/>
                </a:lnTo>
                <a:lnTo>
                  <a:pt x="382" y="0"/>
                </a:lnTo>
                <a:close/>
              </a:path>
            </a:pathLst>
          </a:custGeom>
          <a:noFill/>
          <a:ln w="254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 name="Freeform 33">
            <a:extLst>
              <a:ext uri="{FF2B5EF4-FFF2-40B4-BE49-F238E27FC236}">
                <a16:creationId xmlns:a16="http://schemas.microsoft.com/office/drawing/2014/main" id="{C69A54BF-4971-EABE-6E5F-CA2DD48AE4F2}"/>
              </a:ext>
            </a:extLst>
          </p:cNvPr>
          <p:cNvSpPr>
            <a:spLocks noEditPoints="1"/>
          </p:cNvSpPr>
          <p:nvPr userDrawn="1"/>
        </p:nvSpPr>
        <p:spPr bwMode="auto">
          <a:xfrm>
            <a:off x="5075030" y="3893609"/>
            <a:ext cx="360170" cy="386756"/>
          </a:xfrm>
          <a:custGeom>
            <a:avLst/>
            <a:gdLst/>
            <a:ahLst/>
            <a:cxnLst>
              <a:cxn ang="0">
                <a:pos x="442" y="94"/>
              </a:cxn>
              <a:cxn ang="0">
                <a:pos x="69" y="375"/>
              </a:cxn>
              <a:cxn ang="0">
                <a:pos x="276" y="573"/>
              </a:cxn>
              <a:cxn ang="0">
                <a:pos x="608" y="573"/>
              </a:cxn>
              <a:cxn ang="0">
                <a:pos x="824" y="380"/>
              </a:cxn>
              <a:cxn ang="0">
                <a:pos x="442" y="94"/>
              </a:cxn>
              <a:cxn ang="0">
                <a:pos x="444" y="0"/>
              </a:cxn>
              <a:cxn ang="0">
                <a:pos x="887" y="344"/>
              </a:cxn>
              <a:cxn ang="0">
                <a:pos x="889" y="344"/>
              </a:cxn>
              <a:cxn ang="0">
                <a:pos x="889" y="853"/>
              </a:cxn>
              <a:cxn ang="0">
                <a:pos x="0" y="853"/>
              </a:cxn>
              <a:cxn ang="0">
                <a:pos x="0" y="344"/>
              </a:cxn>
              <a:cxn ang="0">
                <a:pos x="444" y="0"/>
              </a:cxn>
            </a:cxnLst>
            <a:rect l="0" t="0" r="r" b="b"/>
            <a:pathLst>
              <a:path w="889" h="853">
                <a:moveTo>
                  <a:pt x="442" y="94"/>
                </a:moveTo>
                <a:lnTo>
                  <a:pt x="69" y="375"/>
                </a:lnTo>
                <a:lnTo>
                  <a:pt x="276" y="573"/>
                </a:lnTo>
                <a:lnTo>
                  <a:pt x="608" y="573"/>
                </a:lnTo>
                <a:lnTo>
                  <a:pt x="824" y="380"/>
                </a:lnTo>
                <a:lnTo>
                  <a:pt x="442" y="94"/>
                </a:lnTo>
                <a:close/>
                <a:moveTo>
                  <a:pt x="444" y="0"/>
                </a:moveTo>
                <a:lnTo>
                  <a:pt x="887" y="344"/>
                </a:lnTo>
                <a:lnTo>
                  <a:pt x="889" y="344"/>
                </a:lnTo>
                <a:lnTo>
                  <a:pt x="889" y="853"/>
                </a:lnTo>
                <a:lnTo>
                  <a:pt x="0" y="853"/>
                </a:lnTo>
                <a:lnTo>
                  <a:pt x="0" y="344"/>
                </a:lnTo>
                <a:lnTo>
                  <a:pt x="44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8" name="Group 46">
            <a:extLst>
              <a:ext uri="{FF2B5EF4-FFF2-40B4-BE49-F238E27FC236}">
                <a16:creationId xmlns:a16="http://schemas.microsoft.com/office/drawing/2014/main" id="{58FD74EB-A8F8-26A2-069F-AFDE4398D4F8}"/>
              </a:ext>
            </a:extLst>
          </p:cNvPr>
          <p:cNvGrpSpPr/>
          <p:nvPr userDrawn="1"/>
        </p:nvGrpSpPr>
        <p:grpSpPr>
          <a:xfrm>
            <a:off x="5058068" y="5157193"/>
            <a:ext cx="442726" cy="471681"/>
            <a:chOff x="6477000" y="3757613"/>
            <a:chExt cx="1603375" cy="1720850"/>
          </a:xfrm>
          <a:noFill/>
        </p:grpSpPr>
        <p:sp>
          <p:nvSpPr>
            <p:cNvPr id="9" name="Freeform 18">
              <a:extLst>
                <a:ext uri="{FF2B5EF4-FFF2-40B4-BE49-F238E27FC236}">
                  <a16:creationId xmlns:a16="http://schemas.microsoft.com/office/drawing/2014/main" id="{70E9AC8A-1159-A554-EF2D-EE3A75DD0CAC}"/>
                </a:ext>
              </a:extLst>
            </p:cNvPr>
            <p:cNvSpPr>
              <a:spLocks noEditPoints="1"/>
            </p:cNvSpPr>
            <p:nvPr/>
          </p:nvSpPr>
          <p:spPr bwMode="auto">
            <a:xfrm>
              <a:off x="6844898" y="4108451"/>
              <a:ext cx="904874" cy="1370012"/>
            </a:xfrm>
            <a:custGeom>
              <a:avLst/>
              <a:gdLst/>
              <a:ahLst/>
              <a:cxnLst>
                <a:cxn ang="0">
                  <a:pos x="241" y="72"/>
                </a:cxn>
                <a:cxn ang="0">
                  <a:pos x="164" y="104"/>
                </a:cxn>
                <a:cxn ang="0">
                  <a:pos x="106" y="163"/>
                </a:cxn>
                <a:cxn ang="0">
                  <a:pos x="74" y="242"/>
                </a:cxn>
                <a:cxn ang="0">
                  <a:pos x="72" y="327"/>
                </a:cxn>
                <a:cxn ang="0">
                  <a:pos x="99" y="421"/>
                </a:cxn>
                <a:cxn ang="0">
                  <a:pos x="144" y="511"/>
                </a:cxn>
                <a:cxn ang="0">
                  <a:pos x="206" y="582"/>
                </a:cxn>
                <a:cxn ang="0">
                  <a:pos x="330" y="604"/>
                </a:cxn>
                <a:cxn ang="0">
                  <a:pos x="397" y="550"/>
                </a:cxn>
                <a:cxn ang="0">
                  <a:pos x="451" y="468"/>
                </a:cxn>
                <a:cxn ang="0">
                  <a:pos x="488" y="374"/>
                </a:cxn>
                <a:cxn ang="0">
                  <a:pos x="501" y="285"/>
                </a:cxn>
                <a:cxn ang="0">
                  <a:pos x="484" y="200"/>
                </a:cxn>
                <a:cxn ang="0">
                  <a:pos x="437" y="131"/>
                </a:cxn>
                <a:cxn ang="0">
                  <a:pos x="369" y="84"/>
                </a:cxn>
                <a:cxn ang="0">
                  <a:pos x="285" y="67"/>
                </a:cxn>
                <a:cxn ang="0">
                  <a:pos x="337" y="5"/>
                </a:cxn>
                <a:cxn ang="0">
                  <a:pos x="429" y="39"/>
                </a:cxn>
                <a:cxn ang="0">
                  <a:pos x="503" y="101"/>
                </a:cxn>
                <a:cxn ang="0">
                  <a:pos x="551" y="186"/>
                </a:cxn>
                <a:cxn ang="0">
                  <a:pos x="570" y="285"/>
                </a:cxn>
                <a:cxn ang="0">
                  <a:pos x="556" y="384"/>
                </a:cxn>
                <a:cxn ang="0">
                  <a:pos x="519" y="488"/>
                </a:cxn>
                <a:cxn ang="0">
                  <a:pos x="461" y="582"/>
                </a:cxn>
                <a:cxn ang="0">
                  <a:pos x="426" y="801"/>
                </a:cxn>
                <a:cxn ang="0">
                  <a:pos x="374" y="863"/>
                </a:cxn>
                <a:cxn ang="0">
                  <a:pos x="196" y="801"/>
                </a:cxn>
                <a:cxn ang="0">
                  <a:pos x="144" y="620"/>
                </a:cxn>
                <a:cxn ang="0">
                  <a:pos x="77" y="537"/>
                </a:cxn>
                <a:cxn ang="0">
                  <a:pos x="29" y="436"/>
                </a:cxn>
                <a:cxn ang="0">
                  <a:pos x="4" y="334"/>
                </a:cxn>
                <a:cxn ang="0">
                  <a:pos x="5" y="233"/>
                </a:cxn>
                <a:cxn ang="0">
                  <a:pos x="39" y="141"/>
                </a:cxn>
                <a:cxn ang="0">
                  <a:pos x="101" y="67"/>
                </a:cxn>
                <a:cxn ang="0">
                  <a:pos x="186" y="19"/>
                </a:cxn>
                <a:cxn ang="0">
                  <a:pos x="285" y="0"/>
                </a:cxn>
              </a:cxnLst>
              <a:rect l="0" t="0" r="r" b="b"/>
              <a:pathLst>
                <a:path w="570" h="863">
                  <a:moveTo>
                    <a:pt x="285" y="67"/>
                  </a:moveTo>
                  <a:lnTo>
                    <a:pt x="241" y="72"/>
                  </a:lnTo>
                  <a:lnTo>
                    <a:pt x="201" y="84"/>
                  </a:lnTo>
                  <a:lnTo>
                    <a:pt x="164" y="104"/>
                  </a:lnTo>
                  <a:lnTo>
                    <a:pt x="133" y="131"/>
                  </a:lnTo>
                  <a:lnTo>
                    <a:pt x="106" y="163"/>
                  </a:lnTo>
                  <a:lnTo>
                    <a:pt x="86" y="200"/>
                  </a:lnTo>
                  <a:lnTo>
                    <a:pt x="74" y="242"/>
                  </a:lnTo>
                  <a:lnTo>
                    <a:pt x="69" y="285"/>
                  </a:lnTo>
                  <a:lnTo>
                    <a:pt x="72" y="327"/>
                  </a:lnTo>
                  <a:lnTo>
                    <a:pt x="82" y="374"/>
                  </a:lnTo>
                  <a:lnTo>
                    <a:pt x="99" y="421"/>
                  </a:lnTo>
                  <a:lnTo>
                    <a:pt x="119" y="468"/>
                  </a:lnTo>
                  <a:lnTo>
                    <a:pt x="144" y="511"/>
                  </a:lnTo>
                  <a:lnTo>
                    <a:pt x="173" y="550"/>
                  </a:lnTo>
                  <a:lnTo>
                    <a:pt x="206" y="582"/>
                  </a:lnTo>
                  <a:lnTo>
                    <a:pt x="240" y="604"/>
                  </a:lnTo>
                  <a:lnTo>
                    <a:pt x="330" y="604"/>
                  </a:lnTo>
                  <a:lnTo>
                    <a:pt x="364" y="582"/>
                  </a:lnTo>
                  <a:lnTo>
                    <a:pt x="397" y="550"/>
                  </a:lnTo>
                  <a:lnTo>
                    <a:pt x="426" y="511"/>
                  </a:lnTo>
                  <a:lnTo>
                    <a:pt x="451" y="468"/>
                  </a:lnTo>
                  <a:lnTo>
                    <a:pt x="471" y="421"/>
                  </a:lnTo>
                  <a:lnTo>
                    <a:pt x="488" y="374"/>
                  </a:lnTo>
                  <a:lnTo>
                    <a:pt x="498" y="327"/>
                  </a:lnTo>
                  <a:lnTo>
                    <a:pt x="501" y="285"/>
                  </a:lnTo>
                  <a:lnTo>
                    <a:pt x="496" y="242"/>
                  </a:lnTo>
                  <a:lnTo>
                    <a:pt x="484" y="200"/>
                  </a:lnTo>
                  <a:lnTo>
                    <a:pt x="464" y="163"/>
                  </a:lnTo>
                  <a:lnTo>
                    <a:pt x="437" y="131"/>
                  </a:lnTo>
                  <a:lnTo>
                    <a:pt x="405" y="104"/>
                  </a:lnTo>
                  <a:lnTo>
                    <a:pt x="369" y="84"/>
                  </a:lnTo>
                  <a:lnTo>
                    <a:pt x="328" y="72"/>
                  </a:lnTo>
                  <a:lnTo>
                    <a:pt x="285" y="67"/>
                  </a:lnTo>
                  <a:close/>
                  <a:moveTo>
                    <a:pt x="285" y="0"/>
                  </a:moveTo>
                  <a:lnTo>
                    <a:pt x="337" y="5"/>
                  </a:lnTo>
                  <a:lnTo>
                    <a:pt x="384" y="19"/>
                  </a:lnTo>
                  <a:lnTo>
                    <a:pt x="429" y="39"/>
                  </a:lnTo>
                  <a:lnTo>
                    <a:pt x="469" y="67"/>
                  </a:lnTo>
                  <a:lnTo>
                    <a:pt x="503" y="101"/>
                  </a:lnTo>
                  <a:lnTo>
                    <a:pt x="531" y="141"/>
                  </a:lnTo>
                  <a:lnTo>
                    <a:pt x="551" y="186"/>
                  </a:lnTo>
                  <a:lnTo>
                    <a:pt x="565" y="233"/>
                  </a:lnTo>
                  <a:lnTo>
                    <a:pt x="570" y="285"/>
                  </a:lnTo>
                  <a:lnTo>
                    <a:pt x="566" y="334"/>
                  </a:lnTo>
                  <a:lnTo>
                    <a:pt x="556" y="384"/>
                  </a:lnTo>
                  <a:lnTo>
                    <a:pt x="541" y="436"/>
                  </a:lnTo>
                  <a:lnTo>
                    <a:pt x="519" y="488"/>
                  </a:lnTo>
                  <a:lnTo>
                    <a:pt x="493" y="537"/>
                  </a:lnTo>
                  <a:lnTo>
                    <a:pt x="461" y="582"/>
                  </a:lnTo>
                  <a:lnTo>
                    <a:pt x="426" y="620"/>
                  </a:lnTo>
                  <a:lnTo>
                    <a:pt x="426" y="801"/>
                  </a:lnTo>
                  <a:lnTo>
                    <a:pt x="374" y="801"/>
                  </a:lnTo>
                  <a:lnTo>
                    <a:pt x="374" y="863"/>
                  </a:lnTo>
                  <a:lnTo>
                    <a:pt x="196" y="863"/>
                  </a:lnTo>
                  <a:lnTo>
                    <a:pt x="196" y="801"/>
                  </a:lnTo>
                  <a:lnTo>
                    <a:pt x="144" y="801"/>
                  </a:lnTo>
                  <a:lnTo>
                    <a:pt x="144" y="620"/>
                  </a:lnTo>
                  <a:lnTo>
                    <a:pt x="109" y="582"/>
                  </a:lnTo>
                  <a:lnTo>
                    <a:pt x="77" y="537"/>
                  </a:lnTo>
                  <a:lnTo>
                    <a:pt x="50" y="488"/>
                  </a:lnTo>
                  <a:lnTo>
                    <a:pt x="29" y="436"/>
                  </a:lnTo>
                  <a:lnTo>
                    <a:pt x="14" y="384"/>
                  </a:lnTo>
                  <a:lnTo>
                    <a:pt x="4" y="334"/>
                  </a:lnTo>
                  <a:lnTo>
                    <a:pt x="0" y="285"/>
                  </a:lnTo>
                  <a:lnTo>
                    <a:pt x="5" y="233"/>
                  </a:lnTo>
                  <a:lnTo>
                    <a:pt x="19" y="186"/>
                  </a:lnTo>
                  <a:lnTo>
                    <a:pt x="39" y="141"/>
                  </a:lnTo>
                  <a:lnTo>
                    <a:pt x="67" y="101"/>
                  </a:lnTo>
                  <a:lnTo>
                    <a:pt x="101" y="67"/>
                  </a:lnTo>
                  <a:lnTo>
                    <a:pt x="141" y="39"/>
                  </a:lnTo>
                  <a:lnTo>
                    <a:pt x="186" y="19"/>
                  </a:lnTo>
                  <a:lnTo>
                    <a:pt x="233" y="5"/>
                  </a:lnTo>
                  <a:lnTo>
                    <a:pt x="285" y="0"/>
                  </a:lnTo>
                  <a:close/>
                </a:path>
              </a:pathLst>
            </a:custGeom>
            <a:solidFill>
              <a:schemeClr val="accent6"/>
            </a:solidFill>
            <a:ln w="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10" name="Freeform 19">
              <a:extLst>
                <a:ext uri="{FF2B5EF4-FFF2-40B4-BE49-F238E27FC236}">
                  <a16:creationId xmlns:a16="http://schemas.microsoft.com/office/drawing/2014/main" id="{A7C22CFD-C23A-E6ED-E3EC-4AE74B1A0EF0}"/>
                </a:ext>
              </a:extLst>
            </p:cNvPr>
            <p:cNvSpPr>
              <a:spLocks/>
            </p:cNvSpPr>
            <p:nvPr/>
          </p:nvSpPr>
          <p:spPr bwMode="auto">
            <a:xfrm>
              <a:off x="6530975" y="4730750"/>
              <a:ext cx="271463" cy="173038"/>
            </a:xfrm>
            <a:custGeom>
              <a:avLst/>
              <a:gdLst/>
              <a:ahLst/>
              <a:cxnLst>
                <a:cxn ang="0">
                  <a:pos x="139" y="0"/>
                </a:cxn>
                <a:cxn ang="0">
                  <a:pos x="150" y="4"/>
                </a:cxn>
                <a:cxn ang="0">
                  <a:pos x="160" y="9"/>
                </a:cxn>
                <a:cxn ang="0">
                  <a:pos x="167" y="19"/>
                </a:cxn>
                <a:cxn ang="0">
                  <a:pos x="171" y="31"/>
                </a:cxn>
                <a:cxn ang="0">
                  <a:pos x="167" y="42"/>
                </a:cxn>
                <a:cxn ang="0">
                  <a:pos x="162" y="52"/>
                </a:cxn>
                <a:cxn ang="0">
                  <a:pos x="152" y="59"/>
                </a:cxn>
                <a:cxn ang="0">
                  <a:pos x="43" y="108"/>
                </a:cxn>
                <a:cxn ang="0">
                  <a:pos x="28" y="109"/>
                </a:cxn>
                <a:cxn ang="0">
                  <a:pos x="13" y="104"/>
                </a:cxn>
                <a:cxn ang="0">
                  <a:pos x="3" y="93"/>
                </a:cxn>
                <a:cxn ang="0">
                  <a:pos x="0" y="81"/>
                </a:cxn>
                <a:cxn ang="0">
                  <a:pos x="3" y="69"/>
                </a:cxn>
                <a:cxn ang="0">
                  <a:pos x="10" y="59"/>
                </a:cxn>
                <a:cxn ang="0">
                  <a:pos x="20" y="52"/>
                </a:cxn>
                <a:cxn ang="0">
                  <a:pos x="127" y="4"/>
                </a:cxn>
                <a:cxn ang="0">
                  <a:pos x="139" y="0"/>
                </a:cxn>
              </a:cxnLst>
              <a:rect l="0" t="0" r="r" b="b"/>
              <a:pathLst>
                <a:path w="171" h="109">
                  <a:moveTo>
                    <a:pt x="139" y="0"/>
                  </a:moveTo>
                  <a:lnTo>
                    <a:pt x="150" y="4"/>
                  </a:lnTo>
                  <a:lnTo>
                    <a:pt x="160" y="9"/>
                  </a:lnTo>
                  <a:lnTo>
                    <a:pt x="167" y="19"/>
                  </a:lnTo>
                  <a:lnTo>
                    <a:pt x="171" y="31"/>
                  </a:lnTo>
                  <a:lnTo>
                    <a:pt x="167" y="42"/>
                  </a:lnTo>
                  <a:lnTo>
                    <a:pt x="162" y="52"/>
                  </a:lnTo>
                  <a:lnTo>
                    <a:pt x="152" y="59"/>
                  </a:lnTo>
                  <a:lnTo>
                    <a:pt x="43" y="108"/>
                  </a:lnTo>
                  <a:lnTo>
                    <a:pt x="28" y="109"/>
                  </a:lnTo>
                  <a:lnTo>
                    <a:pt x="13" y="104"/>
                  </a:lnTo>
                  <a:lnTo>
                    <a:pt x="3" y="93"/>
                  </a:lnTo>
                  <a:lnTo>
                    <a:pt x="0" y="81"/>
                  </a:lnTo>
                  <a:lnTo>
                    <a:pt x="3" y="69"/>
                  </a:lnTo>
                  <a:lnTo>
                    <a:pt x="10" y="59"/>
                  </a:lnTo>
                  <a:lnTo>
                    <a:pt x="20" y="52"/>
                  </a:lnTo>
                  <a:lnTo>
                    <a:pt x="127" y="4"/>
                  </a:lnTo>
                  <a:lnTo>
                    <a:pt x="139"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13" name="Freeform 20">
              <a:extLst>
                <a:ext uri="{FF2B5EF4-FFF2-40B4-BE49-F238E27FC236}">
                  <a16:creationId xmlns:a16="http://schemas.microsoft.com/office/drawing/2014/main" id="{6B68BF67-A839-EA66-6031-673F77F91DCB}"/>
                </a:ext>
              </a:extLst>
            </p:cNvPr>
            <p:cNvSpPr>
              <a:spLocks/>
            </p:cNvSpPr>
            <p:nvPr/>
          </p:nvSpPr>
          <p:spPr bwMode="auto">
            <a:xfrm>
              <a:off x="6477000" y="4446588"/>
              <a:ext cx="282575" cy="109538"/>
            </a:xfrm>
            <a:custGeom>
              <a:avLst/>
              <a:gdLst/>
              <a:ahLst/>
              <a:cxnLst>
                <a:cxn ang="0">
                  <a:pos x="32" y="0"/>
                </a:cxn>
                <a:cxn ang="0">
                  <a:pos x="149" y="8"/>
                </a:cxn>
                <a:cxn ang="0">
                  <a:pos x="164" y="14"/>
                </a:cxn>
                <a:cxn ang="0">
                  <a:pos x="174" y="25"/>
                </a:cxn>
                <a:cxn ang="0">
                  <a:pos x="178" y="40"/>
                </a:cxn>
                <a:cxn ang="0">
                  <a:pos x="173" y="55"/>
                </a:cxn>
                <a:cxn ang="0">
                  <a:pos x="161" y="65"/>
                </a:cxn>
                <a:cxn ang="0">
                  <a:pos x="146" y="69"/>
                </a:cxn>
                <a:cxn ang="0">
                  <a:pos x="29" y="60"/>
                </a:cxn>
                <a:cxn ang="0">
                  <a:pos x="14" y="55"/>
                </a:cxn>
                <a:cxn ang="0">
                  <a:pos x="4" y="44"/>
                </a:cxn>
                <a:cxn ang="0">
                  <a:pos x="0" y="29"/>
                </a:cxn>
                <a:cxn ang="0">
                  <a:pos x="5" y="14"/>
                </a:cxn>
                <a:cxn ang="0">
                  <a:pos x="17" y="3"/>
                </a:cxn>
                <a:cxn ang="0">
                  <a:pos x="32" y="0"/>
                </a:cxn>
              </a:cxnLst>
              <a:rect l="0" t="0" r="r" b="b"/>
              <a:pathLst>
                <a:path w="178" h="69">
                  <a:moveTo>
                    <a:pt x="32" y="0"/>
                  </a:moveTo>
                  <a:lnTo>
                    <a:pt x="149" y="8"/>
                  </a:lnTo>
                  <a:lnTo>
                    <a:pt x="164" y="14"/>
                  </a:lnTo>
                  <a:lnTo>
                    <a:pt x="174" y="25"/>
                  </a:lnTo>
                  <a:lnTo>
                    <a:pt x="178" y="40"/>
                  </a:lnTo>
                  <a:lnTo>
                    <a:pt x="173" y="55"/>
                  </a:lnTo>
                  <a:lnTo>
                    <a:pt x="161" y="65"/>
                  </a:lnTo>
                  <a:lnTo>
                    <a:pt x="146" y="69"/>
                  </a:lnTo>
                  <a:lnTo>
                    <a:pt x="29" y="60"/>
                  </a:lnTo>
                  <a:lnTo>
                    <a:pt x="14" y="55"/>
                  </a:lnTo>
                  <a:lnTo>
                    <a:pt x="4" y="44"/>
                  </a:lnTo>
                  <a:lnTo>
                    <a:pt x="0" y="29"/>
                  </a:lnTo>
                  <a:lnTo>
                    <a:pt x="5" y="14"/>
                  </a:lnTo>
                  <a:lnTo>
                    <a:pt x="17" y="3"/>
                  </a:lnTo>
                  <a:lnTo>
                    <a:pt x="32"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14" name="Freeform 21">
              <a:extLst>
                <a:ext uri="{FF2B5EF4-FFF2-40B4-BE49-F238E27FC236}">
                  <a16:creationId xmlns:a16="http://schemas.microsoft.com/office/drawing/2014/main" id="{B88D584A-C3C3-4B72-6EF9-47B7ACDC58C5}"/>
                </a:ext>
              </a:extLst>
            </p:cNvPr>
            <p:cNvSpPr>
              <a:spLocks/>
            </p:cNvSpPr>
            <p:nvPr/>
          </p:nvSpPr>
          <p:spPr bwMode="auto">
            <a:xfrm>
              <a:off x="6599238" y="4100513"/>
              <a:ext cx="252413" cy="195263"/>
            </a:xfrm>
            <a:custGeom>
              <a:avLst/>
              <a:gdLst/>
              <a:ahLst/>
              <a:cxnLst>
                <a:cxn ang="0">
                  <a:pos x="30" y="0"/>
                </a:cxn>
                <a:cxn ang="0">
                  <a:pos x="45" y="4"/>
                </a:cxn>
                <a:cxn ang="0">
                  <a:pos x="146" y="67"/>
                </a:cxn>
                <a:cxn ang="0">
                  <a:pos x="156" y="79"/>
                </a:cxn>
                <a:cxn ang="0">
                  <a:pos x="159" y="94"/>
                </a:cxn>
                <a:cxn ang="0">
                  <a:pos x="156" y="109"/>
                </a:cxn>
                <a:cxn ang="0">
                  <a:pos x="148" y="118"/>
                </a:cxn>
                <a:cxn ang="0">
                  <a:pos x="136" y="123"/>
                </a:cxn>
                <a:cxn ang="0">
                  <a:pos x="124" y="123"/>
                </a:cxn>
                <a:cxn ang="0">
                  <a:pos x="114" y="118"/>
                </a:cxn>
                <a:cxn ang="0">
                  <a:pos x="14" y="56"/>
                </a:cxn>
                <a:cxn ang="0">
                  <a:pos x="5" y="47"/>
                </a:cxn>
                <a:cxn ang="0">
                  <a:pos x="0" y="37"/>
                </a:cxn>
                <a:cxn ang="0">
                  <a:pos x="0" y="25"/>
                </a:cxn>
                <a:cxn ang="0">
                  <a:pos x="4" y="14"/>
                </a:cxn>
                <a:cxn ang="0">
                  <a:pos x="15" y="4"/>
                </a:cxn>
                <a:cxn ang="0">
                  <a:pos x="30" y="0"/>
                </a:cxn>
              </a:cxnLst>
              <a:rect l="0" t="0" r="r" b="b"/>
              <a:pathLst>
                <a:path w="159" h="123">
                  <a:moveTo>
                    <a:pt x="30" y="0"/>
                  </a:moveTo>
                  <a:lnTo>
                    <a:pt x="45" y="4"/>
                  </a:lnTo>
                  <a:lnTo>
                    <a:pt x="146" y="67"/>
                  </a:lnTo>
                  <a:lnTo>
                    <a:pt x="156" y="79"/>
                  </a:lnTo>
                  <a:lnTo>
                    <a:pt x="159" y="94"/>
                  </a:lnTo>
                  <a:lnTo>
                    <a:pt x="156" y="109"/>
                  </a:lnTo>
                  <a:lnTo>
                    <a:pt x="148" y="118"/>
                  </a:lnTo>
                  <a:lnTo>
                    <a:pt x="136" y="123"/>
                  </a:lnTo>
                  <a:lnTo>
                    <a:pt x="124" y="123"/>
                  </a:lnTo>
                  <a:lnTo>
                    <a:pt x="114" y="118"/>
                  </a:lnTo>
                  <a:lnTo>
                    <a:pt x="14" y="56"/>
                  </a:lnTo>
                  <a:lnTo>
                    <a:pt x="5" y="47"/>
                  </a:lnTo>
                  <a:lnTo>
                    <a:pt x="0" y="37"/>
                  </a:lnTo>
                  <a:lnTo>
                    <a:pt x="0" y="25"/>
                  </a:lnTo>
                  <a:lnTo>
                    <a:pt x="4" y="14"/>
                  </a:lnTo>
                  <a:lnTo>
                    <a:pt x="15" y="4"/>
                  </a:lnTo>
                  <a:lnTo>
                    <a:pt x="30"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15" name="Freeform 22">
              <a:extLst>
                <a:ext uri="{FF2B5EF4-FFF2-40B4-BE49-F238E27FC236}">
                  <a16:creationId xmlns:a16="http://schemas.microsoft.com/office/drawing/2014/main" id="{33A72864-B2EC-1FD5-212C-4A5CD8FC306A}"/>
                </a:ext>
              </a:extLst>
            </p:cNvPr>
            <p:cNvSpPr>
              <a:spLocks/>
            </p:cNvSpPr>
            <p:nvPr/>
          </p:nvSpPr>
          <p:spPr bwMode="auto">
            <a:xfrm>
              <a:off x="6867525" y="3851275"/>
              <a:ext cx="188913" cy="257175"/>
            </a:xfrm>
            <a:custGeom>
              <a:avLst/>
              <a:gdLst/>
              <a:ahLst/>
              <a:cxnLst>
                <a:cxn ang="0">
                  <a:pos x="31" y="0"/>
                </a:cxn>
                <a:cxn ang="0">
                  <a:pos x="46" y="3"/>
                </a:cxn>
                <a:cxn ang="0">
                  <a:pos x="57" y="15"/>
                </a:cxn>
                <a:cxn ang="0">
                  <a:pos x="116" y="117"/>
                </a:cxn>
                <a:cxn ang="0">
                  <a:pos x="119" y="129"/>
                </a:cxn>
                <a:cxn ang="0">
                  <a:pos x="119" y="140"/>
                </a:cxn>
                <a:cxn ang="0">
                  <a:pos x="114" y="151"/>
                </a:cxn>
                <a:cxn ang="0">
                  <a:pos x="104" y="159"/>
                </a:cxn>
                <a:cxn ang="0">
                  <a:pos x="92" y="162"/>
                </a:cxn>
                <a:cxn ang="0">
                  <a:pos x="81" y="162"/>
                </a:cxn>
                <a:cxn ang="0">
                  <a:pos x="71" y="157"/>
                </a:cxn>
                <a:cxn ang="0">
                  <a:pos x="62" y="147"/>
                </a:cxn>
                <a:cxn ang="0">
                  <a:pos x="4" y="45"/>
                </a:cxn>
                <a:cxn ang="0">
                  <a:pos x="0" y="33"/>
                </a:cxn>
                <a:cxn ang="0">
                  <a:pos x="0" y="21"/>
                </a:cxn>
                <a:cxn ang="0">
                  <a:pos x="5" y="11"/>
                </a:cxn>
                <a:cxn ang="0">
                  <a:pos x="15" y="3"/>
                </a:cxn>
                <a:cxn ang="0">
                  <a:pos x="31" y="0"/>
                </a:cxn>
              </a:cxnLst>
              <a:rect l="0" t="0" r="r" b="b"/>
              <a:pathLst>
                <a:path w="119" h="162">
                  <a:moveTo>
                    <a:pt x="31" y="0"/>
                  </a:moveTo>
                  <a:lnTo>
                    <a:pt x="46" y="3"/>
                  </a:lnTo>
                  <a:lnTo>
                    <a:pt x="57" y="15"/>
                  </a:lnTo>
                  <a:lnTo>
                    <a:pt x="116" y="117"/>
                  </a:lnTo>
                  <a:lnTo>
                    <a:pt x="119" y="129"/>
                  </a:lnTo>
                  <a:lnTo>
                    <a:pt x="119" y="140"/>
                  </a:lnTo>
                  <a:lnTo>
                    <a:pt x="114" y="151"/>
                  </a:lnTo>
                  <a:lnTo>
                    <a:pt x="104" y="159"/>
                  </a:lnTo>
                  <a:lnTo>
                    <a:pt x="92" y="162"/>
                  </a:lnTo>
                  <a:lnTo>
                    <a:pt x="81" y="162"/>
                  </a:lnTo>
                  <a:lnTo>
                    <a:pt x="71" y="157"/>
                  </a:lnTo>
                  <a:lnTo>
                    <a:pt x="62" y="147"/>
                  </a:lnTo>
                  <a:lnTo>
                    <a:pt x="4" y="45"/>
                  </a:lnTo>
                  <a:lnTo>
                    <a:pt x="0" y="33"/>
                  </a:lnTo>
                  <a:lnTo>
                    <a:pt x="0" y="21"/>
                  </a:lnTo>
                  <a:lnTo>
                    <a:pt x="5" y="11"/>
                  </a:lnTo>
                  <a:lnTo>
                    <a:pt x="15" y="3"/>
                  </a:lnTo>
                  <a:lnTo>
                    <a:pt x="31"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16" name="Freeform 23">
              <a:extLst>
                <a:ext uri="{FF2B5EF4-FFF2-40B4-BE49-F238E27FC236}">
                  <a16:creationId xmlns:a16="http://schemas.microsoft.com/office/drawing/2014/main" id="{DAE6763E-908D-DCAA-9168-814B127D8964}"/>
                </a:ext>
              </a:extLst>
            </p:cNvPr>
            <p:cNvSpPr>
              <a:spLocks/>
            </p:cNvSpPr>
            <p:nvPr/>
          </p:nvSpPr>
          <p:spPr bwMode="auto">
            <a:xfrm>
              <a:off x="7221538" y="3757613"/>
              <a:ext cx="103188" cy="284163"/>
            </a:xfrm>
            <a:custGeom>
              <a:avLst/>
              <a:gdLst/>
              <a:ahLst/>
              <a:cxnLst>
                <a:cxn ang="0">
                  <a:pos x="30" y="0"/>
                </a:cxn>
                <a:cxn ang="0">
                  <a:pos x="45" y="3"/>
                </a:cxn>
                <a:cxn ang="0">
                  <a:pos x="57" y="15"/>
                </a:cxn>
                <a:cxn ang="0">
                  <a:pos x="60" y="30"/>
                </a:cxn>
                <a:cxn ang="0">
                  <a:pos x="65" y="148"/>
                </a:cxn>
                <a:cxn ang="0">
                  <a:pos x="62" y="163"/>
                </a:cxn>
                <a:cxn ang="0">
                  <a:pos x="50" y="174"/>
                </a:cxn>
                <a:cxn ang="0">
                  <a:pos x="35" y="179"/>
                </a:cxn>
                <a:cxn ang="0">
                  <a:pos x="20" y="176"/>
                </a:cxn>
                <a:cxn ang="0">
                  <a:pos x="8" y="164"/>
                </a:cxn>
                <a:cxn ang="0">
                  <a:pos x="5" y="149"/>
                </a:cxn>
                <a:cxn ang="0">
                  <a:pos x="0" y="32"/>
                </a:cxn>
                <a:cxn ang="0">
                  <a:pos x="3" y="17"/>
                </a:cxn>
                <a:cxn ang="0">
                  <a:pos x="15" y="5"/>
                </a:cxn>
                <a:cxn ang="0">
                  <a:pos x="30" y="0"/>
                </a:cxn>
              </a:cxnLst>
              <a:rect l="0" t="0" r="r" b="b"/>
              <a:pathLst>
                <a:path w="65" h="179">
                  <a:moveTo>
                    <a:pt x="30" y="0"/>
                  </a:moveTo>
                  <a:lnTo>
                    <a:pt x="45" y="3"/>
                  </a:lnTo>
                  <a:lnTo>
                    <a:pt x="57" y="15"/>
                  </a:lnTo>
                  <a:lnTo>
                    <a:pt x="60" y="30"/>
                  </a:lnTo>
                  <a:lnTo>
                    <a:pt x="65" y="148"/>
                  </a:lnTo>
                  <a:lnTo>
                    <a:pt x="62" y="163"/>
                  </a:lnTo>
                  <a:lnTo>
                    <a:pt x="50" y="174"/>
                  </a:lnTo>
                  <a:lnTo>
                    <a:pt x="35" y="179"/>
                  </a:lnTo>
                  <a:lnTo>
                    <a:pt x="20" y="176"/>
                  </a:lnTo>
                  <a:lnTo>
                    <a:pt x="8" y="164"/>
                  </a:lnTo>
                  <a:lnTo>
                    <a:pt x="5" y="149"/>
                  </a:lnTo>
                  <a:lnTo>
                    <a:pt x="0" y="32"/>
                  </a:lnTo>
                  <a:lnTo>
                    <a:pt x="3" y="17"/>
                  </a:lnTo>
                  <a:lnTo>
                    <a:pt x="15" y="5"/>
                  </a:lnTo>
                  <a:lnTo>
                    <a:pt x="30"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17" name="Freeform 24">
              <a:extLst>
                <a:ext uri="{FF2B5EF4-FFF2-40B4-BE49-F238E27FC236}">
                  <a16:creationId xmlns:a16="http://schemas.microsoft.com/office/drawing/2014/main" id="{1F70668E-1739-C0A5-5D0E-1D35F389AF69}"/>
                </a:ext>
              </a:extLst>
            </p:cNvPr>
            <p:cNvSpPr>
              <a:spLocks/>
            </p:cNvSpPr>
            <p:nvPr/>
          </p:nvSpPr>
          <p:spPr bwMode="auto">
            <a:xfrm>
              <a:off x="7497763" y="3843338"/>
              <a:ext cx="177800" cy="265113"/>
            </a:xfrm>
            <a:custGeom>
              <a:avLst/>
              <a:gdLst/>
              <a:ahLst/>
              <a:cxnLst>
                <a:cxn ang="0">
                  <a:pos x="81" y="0"/>
                </a:cxn>
                <a:cxn ang="0">
                  <a:pos x="96" y="3"/>
                </a:cxn>
                <a:cxn ang="0">
                  <a:pos x="106" y="10"/>
                </a:cxn>
                <a:cxn ang="0">
                  <a:pos x="111" y="20"/>
                </a:cxn>
                <a:cxn ang="0">
                  <a:pos x="112" y="32"/>
                </a:cxn>
                <a:cxn ang="0">
                  <a:pos x="109" y="43"/>
                </a:cxn>
                <a:cxn ang="0">
                  <a:pos x="57" y="149"/>
                </a:cxn>
                <a:cxn ang="0">
                  <a:pos x="50" y="159"/>
                </a:cxn>
                <a:cxn ang="0">
                  <a:pos x="40" y="164"/>
                </a:cxn>
                <a:cxn ang="0">
                  <a:pos x="29" y="167"/>
                </a:cxn>
                <a:cxn ang="0">
                  <a:pos x="17" y="164"/>
                </a:cxn>
                <a:cxn ang="0">
                  <a:pos x="5" y="152"/>
                </a:cxn>
                <a:cxn ang="0">
                  <a:pos x="0" y="137"/>
                </a:cxn>
                <a:cxn ang="0">
                  <a:pos x="2" y="122"/>
                </a:cxn>
                <a:cxn ang="0">
                  <a:pos x="54" y="16"/>
                </a:cxn>
                <a:cxn ang="0">
                  <a:pos x="66" y="5"/>
                </a:cxn>
                <a:cxn ang="0">
                  <a:pos x="81" y="0"/>
                </a:cxn>
              </a:cxnLst>
              <a:rect l="0" t="0" r="r" b="b"/>
              <a:pathLst>
                <a:path w="112" h="167">
                  <a:moveTo>
                    <a:pt x="81" y="0"/>
                  </a:moveTo>
                  <a:lnTo>
                    <a:pt x="96" y="3"/>
                  </a:lnTo>
                  <a:lnTo>
                    <a:pt x="106" y="10"/>
                  </a:lnTo>
                  <a:lnTo>
                    <a:pt x="111" y="20"/>
                  </a:lnTo>
                  <a:lnTo>
                    <a:pt x="112" y="32"/>
                  </a:lnTo>
                  <a:lnTo>
                    <a:pt x="109" y="43"/>
                  </a:lnTo>
                  <a:lnTo>
                    <a:pt x="57" y="149"/>
                  </a:lnTo>
                  <a:lnTo>
                    <a:pt x="50" y="159"/>
                  </a:lnTo>
                  <a:lnTo>
                    <a:pt x="40" y="164"/>
                  </a:lnTo>
                  <a:lnTo>
                    <a:pt x="29" y="167"/>
                  </a:lnTo>
                  <a:lnTo>
                    <a:pt x="17" y="164"/>
                  </a:lnTo>
                  <a:lnTo>
                    <a:pt x="5" y="152"/>
                  </a:lnTo>
                  <a:lnTo>
                    <a:pt x="0" y="137"/>
                  </a:lnTo>
                  <a:lnTo>
                    <a:pt x="2" y="122"/>
                  </a:lnTo>
                  <a:lnTo>
                    <a:pt x="54" y="16"/>
                  </a:lnTo>
                  <a:lnTo>
                    <a:pt x="66" y="5"/>
                  </a:lnTo>
                  <a:lnTo>
                    <a:pt x="81"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18" name="Freeform 25">
              <a:extLst>
                <a:ext uri="{FF2B5EF4-FFF2-40B4-BE49-F238E27FC236}">
                  <a16:creationId xmlns:a16="http://schemas.microsoft.com/office/drawing/2014/main" id="{6DC2D337-B78B-CB39-5A46-F1A0FEE1A52A}"/>
                </a:ext>
              </a:extLst>
            </p:cNvPr>
            <p:cNvSpPr>
              <a:spLocks/>
            </p:cNvSpPr>
            <p:nvPr/>
          </p:nvSpPr>
          <p:spPr bwMode="auto">
            <a:xfrm>
              <a:off x="7702550" y="4087813"/>
              <a:ext cx="247650" cy="201613"/>
            </a:xfrm>
            <a:custGeom>
              <a:avLst/>
              <a:gdLst/>
              <a:ahLst/>
              <a:cxnLst>
                <a:cxn ang="0">
                  <a:pos x="124" y="0"/>
                </a:cxn>
                <a:cxn ang="0">
                  <a:pos x="139" y="2"/>
                </a:cxn>
                <a:cxn ang="0">
                  <a:pos x="151" y="12"/>
                </a:cxn>
                <a:cxn ang="0">
                  <a:pos x="156" y="27"/>
                </a:cxn>
                <a:cxn ang="0">
                  <a:pos x="154" y="42"/>
                </a:cxn>
                <a:cxn ang="0">
                  <a:pos x="144" y="53"/>
                </a:cxn>
                <a:cxn ang="0">
                  <a:pos x="49" y="122"/>
                </a:cxn>
                <a:cxn ang="0">
                  <a:pos x="37" y="127"/>
                </a:cxn>
                <a:cxn ang="0">
                  <a:pos x="25" y="127"/>
                </a:cxn>
                <a:cxn ang="0">
                  <a:pos x="15" y="124"/>
                </a:cxn>
                <a:cxn ang="0">
                  <a:pos x="7" y="115"/>
                </a:cxn>
                <a:cxn ang="0">
                  <a:pos x="2" y="105"/>
                </a:cxn>
                <a:cxn ang="0">
                  <a:pos x="0" y="94"/>
                </a:cxn>
                <a:cxn ang="0">
                  <a:pos x="5" y="82"/>
                </a:cxn>
                <a:cxn ang="0">
                  <a:pos x="14" y="74"/>
                </a:cxn>
                <a:cxn ang="0">
                  <a:pos x="109" y="5"/>
                </a:cxn>
                <a:cxn ang="0">
                  <a:pos x="124" y="0"/>
                </a:cxn>
              </a:cxnLst>
              <a:rect l="0" t="0" r="r" b="b"/>
              <a:pathLst>
                <a:path w="156" h="127">
                  <a:moveTo>
                    <a:pt x="124" y="0"/>
                  </a:moveTo>
                  <a:lnTo>
                    <a:pt x="139" y="2"/>
                  </a:lnTo>
                  <a:lnTo>
                    <a:pt x="151" y="12"/>
                  </a:lnTo>
                  <a:lnTo>
                    <a:pt x="156" y="27"/>
                  </a:lnTo>
                  <a:lnTo>
                    <a:pt x="154" y="42"/>
                  </a:lnTo>
                  <a:lnTo>
                    <a:pt x="144" y="53"/>
                  </a:lnTo>
                  <a:lnTo>
                    <a:pt x="49" y="122"/>
                  </a:lnTo>
                  <a:lnTo>
                    <a:pt x="37" y="127"/>
                  </a:lnTo>
                  <a:lnTo>
                    <a:pt x="25" y="127"/>
                  </a:lnTo>
                  <a:lnTo>
                    <a:pt x="15" y="124"/>
                  </a:lnTo>
                  <a:lnTo>
                    <a:pt x="7" y="115"/>
                  </a:lnTo>
                  <a:lnTo>
                    <a:pt x="2" y="105"/>
                  </a:lnTo>
                  <a:lnTo>
                    <a:pt x="0" y="94"/>
                  </a:lnTo>
                  <a:lnTo>
                    <a:pt x="5" y="82"/>
                  </a:lnTo>
                  <a:lnTo>
                    <a:pt x="14" y="74"/>
                  </a:lnTo>
                  <a:lnTo>
                    <a:pt x="109" y="5"/>
                  </a:lnTo>
                  <a:lnTo>
                    <a:pt x="124"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20" name="Freeform 26">
              <a:extLst>
                <a:ext uri="{FF2B5EF4-FFF2-40B4-BE49-F238E27FC236}">
                  <a16:creationId xmlns:a16="http://schemas.microsoft.com/office/drawing/2014/main" id="{888E2661-483B-259D-C25B-299E45974E28}"/>
                </a:ext>
              </a:extLst>
            </p:cNvPr>
            <p:cNvSpPr>
              <a:spLocks/>
            </p:cNvSpPr>
            <p:nvPr/>
          </p:nvSpPr>
          <p:spPr bwMode="auto">
            <a:xfrm>
              <a:off x="7797800" y="4430713"/>
              <a:ext cx="282575" cy="119063"/>
            </a:xfrm>
            <a:custGeom>
              <a:avLst/>
              <a:gdLst/>
              <a:ahLst/>
              <a:cxnLst>
                <a:cxn ang="0">
                  <a:pos x="143" y="0"/>
                </a:cxn>
                <a:cxn ang="0">
                  <a:pos x="158" y="2"/>
                </a:cxn>
                <a:cxn ang="0">
                  <a:pos x="171" y="10"/>
                </a:cxn>
                <a:cxn ang="0">
                  <a:pos x="178" y="25"/>
                </a:cxn>
                <a:cxn ang="0">
                  <a:pos x="176" y="40"/>
                </a:cxn>
                <a:cxn ang="0">
                  <a:pos x="166" y="54"/>
                </a:cxn>
                <a:cxn ang="0">
                  <a:pos x="151" y="60"/>
                </a:cxn>
                <a:cxn ang="0">
                  <a:pos x="34" y="75"/>
                </a:cxn>
                <a:cxn ang="0">
                  <a:pos x="22" y="75"/>
                </a:cxn>
                <a:cxn ang="0">
                  <a:pos x="12" y="70"/>
                </a:cxn>
                <a:cxn ang="0">
                  <a:pos x="4" y="62"/>
                </a:cxn>
                <a:cxn ang="0">
                  <a:pos x="0" y="50"/>
                </a:cxn>
                <a:cxn ang="0">
                  <a:pos x="2" y="35"/>
                </a:cxn>
                <a:cxn ang="0">
                  <a:pos x="12" y="22"/>
                </a:cxn>
                <a:cxn ang="0">
                  <a:pos x="26" y="15"/>
                </a:cxn>
                <a:cxn ang="0">
                  <a:pos x="143" y="0"/>
                </a:cxn>
              </a:cxnLst>
              <a:rect l="0" t="0" r="r" b="b"/>
              <a:pathLst>
                <a:path w="178" h="75">
                  <a:moveTo>
                    <a:pt x="143" y="0"/>
                  </a:moveTo>
                  <a:lnTo>
                    <a:pt x="158" y="2"/>
                  </a:lnTo>
                  <a:lnTo>
                    <a:pt x="171" y="10"/>
                  </a:lnTo>
                  <a:lnTo>
                    <a:pt x="178" y="25"/>
                  </a:lnTo>
                  <a:lnTo>
                    <a:pt x="176" y="40"/>
                  </a:lnTo>
                  <a:lnTo>
                    <a:pt x="166" y="54"/>
                  </a:lnTo>
                  <a:lnTo>
                    <a:pt x="151" y="60"/>
                  </a:lnTo>
                  <a:lnTo>
                    <a:pt x="34" y="75"/>
                  </a:lnTo>
                  <a:lnTo>
                    <a:pt x="22" y="75"/>
                  </a:lnTo>
                  <a:lnTo>
                    <a:pt x="12" y="70"/>
                  </a:lnTo>
                  <a:lnTo>
                    <a:pt x="4" y="62"/>
                  </a:lnTo>
                  <a:lnTo>
                    <a:pt x="0" y="50"/>
                  </a:lnTo>
                  <a:lnTo>
                    <a:pt x="2" y="35"/>
                  </a:lnTo>
                  <a:lnTo>
                    <a:pt x="12" y="22"/>
                  </a:lnTo>
                  <a:lnTo>
                    <a:pt x="26" y="15"/>
                  </a:lnTo>
                  <a:lnTo>
                    <a:pt x="143"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
          <p:nvSpPr>
            <p:cNvPr id="22" name="Freeform 27">
              <a:extLst>
                <a:ext uri="{FF2B5EF4-FFF2-40B4-BE49-F238E27FC236}">
                  <a16:creationId xmlns:a16="http://schemas.microsoft.com/office/drawing/2014/main" id="{12F2515B-8498-03A9-6F98-85C95008DBF6}"/>
                </a:ext>
              </a:extLst>
            </p:cNvPr>
            <p:cNvSpPr>
              <a:spLocks/>
            </p:cNvSpPr>
            <p:nvPr/>
          </p:nvSpPr>
          <p:spPr bwMode="auto">
            <a:xfrm>
              <a:off x="7761288" y="4730750"/>
              <a:ext cx="268288" cy="157163"/>
            </a:xfrm>
            <a:custGeom>
              <a:avLst/>
              <a:gdLst/>
              <a:ahLst/>
              <a:cxnLst>
                <a:cxn ang="0">
                  <a:pos x="23" y="0"/>
                </a:cxn>
                <a:cxn ang="0">
                  <a:pos x="40" y="0"/>
                </a:cxn>
                <a:cxn ang="0">
                  <a:pos x="151" y="42"/>
                </a:cxn>
                <a:cxn ang="0">
                  <a:pos x="164" y="51"/>
                </a:cxn>
                <a:cxn ang="0">
                  <a:pos x="169" y="64"/>
                </a:cxn>
                <a:cxn ang="0">
                  <a:pos x="169" y="81"/>
                </a:cxn>
                <a:cxn ang="0">
                  <a:pos x="159" y="94"/>
                </a:cxn>
                <a:cxn ang="0">
                  <a:pos x="146" y="99"/>
                </a:cxn>
                <a:cxn ang="0">
                  <a:pos x="129" y="99"/>
                </a:cxn>
                <a:cxn ang="0">
                  <a:pos x="18" y="57"/>
                </a:cxn>
                <a:cxn ang="0">
                  <a:pos x="8" y="51"/>
                </a:cxn>
                <a:cxn ang="0">
                  <a:pos x="2" y="42"/>
                </a:cxn>
                <a:cxn ang="0">
                  <a:pos x="0" y="31"/>
                </a:cxn>
                <a:cxn ang="0">
                  <a:pos x="2" y="19"/>
                </a:cxn>
                <a:cxn ang="0">
                  <a:pos x="10" y="5"/>
                </a:cxn>
                <a:cxn ang="0">
                  <a:pos x="23" y="0"/>
                </a:cxn>
              </a:cxnLst>
              <a:rect l="0" t="0" r="r" b="b"/>
              <a:pathLst>
                <a:path w="169" h="99">
                  <a:moveTo>
                    <a:pt x="23" y="0"/>
                  </a:moveTo>
                  <a:lnTo>
                    <a:pt x="40" y="0"/>
                  </a:lnTo>
                  <a:lnTo>
                    <a:pt x="151" y="42"/>
                  </a:lnTo>
                  <a:lnTo>
                    <a:pt x="164" y="51"/>
                  </a:lnTo>
                  <a:lnTo>
                    <a:pt x="169" y="64"/>
                  </a:lnTo>
                  <a:lnTo>
                    <a:pt x="169" y="81"/>
                  </a:lnTo>
                  <a:lnTo>
                    <a:pt x="159" y="94"/>
                  </a:lnTo>
                  <a:lnTo>
                    <a:pt x="146" y="99"/>
                  </a:lnTo>
                  <a:lnTo>
                    <a:pt x="129" y="99"/>
                  </a:lnTo>
                  <a:lnTo>
                    <a:pt x="18" y="57"/>
                  </a:lnTo>
                  <a:lnTo>
                    <a:pt x="8" y="51"/>
                  </a:lnTo>
                  <a:lnTo>
                    <a:pt x="2" y="42"/>
                  </a:lnTo>
                  <a:lnTo>
                    <a:pt x="0" y="31"/>
                  </a:lnTo>
                  <a:lnTo>
                    <a:pt x="2" y="19"/>
                  </a:lnTo>
                  <a:lnTo>
                    <a:pt x="10" y="5"/>
                  </a:lnTo>
                  <a:lnTo>
                    <a:pt x="23" y="0"/>
                  </a:lnTo>
                  <a:close/>
                </a:path>
              </a:pathLst>
            </a:custGeom>
            <a:grpFill/>
            <a:ln w="63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grpSp>
    </p:spTree>
    <p:extLst>
      <p:ext uri="{BB962C8B-B14F-4D97-AF65-F5344CB8AC3E}">
        <p14:creationId xmlns:p14="http://schemas.microsoft.com/office/powerpoint/2010/main" val="526350602"/>
      </p:ext>
    </p:extLst>
  </p:cSld>
  <p:clrMapOvr>
    <a:masterClrMapping/>
  </p:clrMapOvr>
  <p:extLst>
    <p:ext uri="{DCECCB84-F9BA-43D5-87BE-67443E8EF086}">
      <p15:sldGuideLst xmlns:p15="http://schemas.microsoft.com/office/powerpoint/2012/main">
        <p15:guide id="1" orient="horz" pos="1661">
          <p15:clr>
            <a:srgbClr val="FBAE40"/>
          </p15:clr>
        </p15:guide>
        <p15:guide id="2" pos="3839">
          <p15:clr>
            <a:srgbClr val="FBAE40"/>
          </p15:clr>
        </p15:guide>
        <p15:guide id="3" orient="horz" pos="1797">
          <p15:clr>
            <a:srgbClr val="FBAE40"/>
          </p15:clr>
        </p15:guide>
        <p15:guide id="4" orient="horz" pos="1933">
          <p15:clr>
            <a:srgbClr val="FBAE40"/>
          </p15:clr>
        </p15:guide>
        <p15:guide id="5" orient="horz" pos="2568">
          <p15:clr>
            <a:srgbClr val="FBAE40"/>
          </p15:clr>
        </p15:guide>
        <p15:guide id="6" orient="horz" pos="2432">
          <p15:clr>
            <a:srgbClr val="FBAE40"/>
          </p15:clr>
        </p15:guide>
        <p15:guide id="7" orient="horz" pos="2704">
          <p15:clr>
            <a:srgbClr val="FBAE40"/>
          </p15:clr>
        </p15:guide>
        <p15:guide id="8" orient="horz" pos="3385">
          <p15:clr>
            <a:srgbClr val="FBAE40"/>
          </p15:clr>
        </p15:guide>
        <p15:guide id="9" orient="horz" pos="3566">
          <p15:clr>
            <a:srgbClr val="FBAE40"/>
          </p15:clr>
        </p15:guide>
        <p15:guide id="10" orient="horz" pos="320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Graphics 1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9063E0-C7DC-6588-C853-F68F60E2D351}"/>
              </a:ext>
            </a:extLst>
          </p:cNvPr>
          <p:cNvSpPr/>
          <p:nvPr userDrawn="1"/>
        </p:nvSpPr>
        <p:spPr>
          <a:xfrm>
            <a:off x="1" y="0"/>
            <a:ext cx="739248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userDrawn="1">
            <p:ph type="dt" sz="half" idx="10"/>
          </p:nvPr>
        </p:nvSpPr>
        <p:spPr/>
        <p:txBody>
          <a:bodyPr/>
          <a:lstStyle/>
          <a:p>
            <a:fld id="{425404F2-BE9A-4460-8815-8F645183555F}" type="datetimeFigureOut">
              <a:rPr lang="en-US" smtClean="0"/>
              <a:pPr/>
              <a:t>7/30/2025</a:t>
            </a:fld>
            <a:endParaRPr lang="en-US"/>
          </a:p>
        </p:txBody>
      </p:sp>
      <p:sp>
        <p:nvSpPr>
          <p:cNvPr id="10" name="Chart Placeholder 9">
            <a:extLst>
              <a:ext uri="{FF2B5EF4-FFF2-40B4-BE49-F238E27FC236}">
                <a16:creationId xmlns:a16="http://schemas.microsoft.com/office/drawing/2014/main" id="{A6479C60-857E-3E37-FF99-26B9F1BB2421}"/>
              </a:ext>
            </a:extLst>
          </p:cNvPr>
          <p:cNvSpPr>
            <a:spLocks noGrp="1"/>
          </p:cNvSpPr>
          <p:nvPr>
            <p:ph type="chart" sz="quarter" idx="13"/>
          </p:nvPr>
        </p:nvSpPr>
        <p:spPr>
          <a:xfrm>
            <a:off x="1682928" y="1916113"/>
            <a:ext cx="5421446" cy="4622800"/>
          </a:xfrm>
          <a:prstGeom prst="rect">
            <a:avLst/>
          </a:prstGeom>
        </p:spPr>
        <p:txBody>
          <a:bodyPr/>
          <a:lstStyle/>
          <a:p>
            <a:r>
              <a:rPr lang="en-US"/>
              <a:t>Click icon to add chart</a:t>
            </a:r>
          </a:p>
        </p:txBody>
      </p:sp>
      <p:sp>
        <p:nvSpPr>
          <p:cNvPr id="12" name="Text Placeholder 11">
            <a:extLst>
              <a:ext uri="{FF2B5EF4-FFF2-40B4-BE49-F238E27FC236}">
                <a16:creationId xmlns:a16="http://schemas.microsoft.com/office/drawing/2014/main" id="{A2F35ACD-C471-2AAD-3D8E-1A1A90E5D7AA}"/>
              </a:ext>
            </a:extLst>
          </p:cNvPr>
          <p:cNvSpPr>
            <a:spLocks noGrp="1"/>
          </p:cNvSpPr>
          <p:nvPr>
            <p:ph type="body" sz="quarter" idx="14"/>
          </p:nvPr>
        </p:nvSpPr>
        <p:spPr>
          <a:xfrm>
            <a:off x="7896695" y="2145788"/>
            <a:ext cx="3313205" cy="1283213"/>
          </a:xfrm>
          <a:prstGeom prst="rect">
            <a:avLst/>
          </a:prstGeom>
        </p:spPr>
        <p:txBody>
          <a:bodyPr>
            <a:normAutofit/>
          </a:bodyPr>
          <a:lstStyle>
            <a:lvl1pPr>
              <a:lnSpc>
                <a:spcPct val="150000"/>
              </a:lnSpc>
              <a:defRPr sz="1400">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EC3E9CEF-4939-C7B8-8C48-B87C3FCE9BB3}"/>
              </a:ext>
            </a:extLst>
          </p:cNvPr>
          <p:cNvSpPr>
            <a:spLocks noGrp="1"/>
          </p:cNvSpPr>
          <p:nvPr>
            <p:ph type="body" sz="quarter" idx="15" hasCustomPrompt="1"/>
          </p:nvPr>
        </p:nvSpPr>
        <p:spPr>
          <a:xfrm>
            <a:off x="7896695" y="866261"/>
            <a:ext cx="3313975" cy="1117600"/>
          </a:xfrm>
          <a:prstGeom prst="rect">
            <a:avLst/>
          </a:prstGeom>
        </p:spPr>
        <p:txBody>
          <a:bodyPr anchor="b">
            <a:normAutofit/>
          </a:bodyPr>
          <a:lstStyle>
            <a:lvl1pPr>
              <a:defRPr sz="1800">
                <a:solidFill>
                  <a:schemeClr val="accent5"/>
                </a:solidFill>
              </a:defRPr>
            </a:lvl1pPr>
          </a:lstStyle>
          <a:p>
            <a:pPr lvl="0"/>
            <a:r>
              <a:rPr lang="en-GB"/>
              <a:t>Click to edit Master </a:t>
            </a:r>
            <a:br>
              <a:rPr lang="en-GB"/>
            </a:br>
            <a:r>
              <a:rPr lang="en-GB"/>
              <a:t>text styles</a:t>
            </a:r>
            <a:endParaRPr lang="en-US"/>
          </a:p>
        </p:txBody>
      </p:sp>
      <p:sp>
        <p:nvSpPr>
          <p:cNvPr id="15" name="Text Placeholder 11">
            <a:extLst>
              <a:ext uri="{FF2B5EF4-FFF2-40B4-BE49-F238E27FC236}">
                <a16:creationId xmlns:a16="http://schemas.microsoft.com/office/drawing/2014/main" id="{7162204A-748C-407E-7EC7-43C97CA3BF13}"/>
              </a:ext>
            </a:extLst>
          </p:cNvPr>
          <p:cNvSpPr>
            <a:spLocks noGrp="1"/>
          </p:cNvSpPr>
          <p:nvPr>
            <p:ph type="body" sz="quarter" idx="16"/>
          </p:nvPr>
        </p:nvSpPr>
        <p:spPr>
          <a:xfrm>
            <a:off x="7896695" y="4708526"/>
            <a:ext cx="3313205" cy="2160587"/>
          </a:xfrm>
          <a:prstGeom prst="rect">
            <a:avLst/>
          </a:prstGeom>
        </p:spPr>
        <p:txBody>
          <a:bodyPr>
            <a:normAutofit/>
          </a:bodyPr>
          <a:lstStyle>
            <a:lvl1pPr>
              <a:lnSpc>
                <a:spcPct val="150000"/>
              </a:lnSpc>
              <a:defRPr sz="1400">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B0E03BE8-8C17-C988-B62A-6F94E1459D0C}"/>
              </a:ext>
            </a:extLst>
          </p:cNvPr>
          <p:cNvSpPr>
            <a:spLocks noGrp="1"/>
          </p:cNvSpPr>
          <p:nvPr>
            <p:ph type="body" sz="quarter" idx="17" hasCustomPrompt="1"/>
          </p:nvPr>
        </p:nvSpPr>
        <p:spPr>
          <a:xfrm>
            <a:off x="7896695" y="3429000"/>
            <a:ext cx="3313975" cy="1117600"/>
          </a:xfrm>
          <a:prstGeom prst="rect">
            <a:avLst/>
          </a:prstGeom>
        </p:spPr>
        <p:txBody>
          <a:bodyPr anchor="b">
            <a:normAutofit/>
          </a:bodyPr>
          <a:lstStyle>
            <a:lvl1pPr>
              <a:defRPr sz="1800">
                <a:solidFill>
                  <a:schemeClr val="accent2"/>
                </a:solidFill>
              </a:defRPr>
            </a:lvl1pPr>
          </a:lstStyle>
          <a:p>
            <a:pPr lvl="0"/>
            <a:r>
              <a:rPr lang="en-GB"/>
              <a:t>Click to edit Master </a:t>
            </a:r>
            <a:br>
              <a:rPr lang="en-GB"/>
            </a:br>
            <a:r>
              <a:rPr lang="en-GB"/>
              <a:t>text styles</a:t>
            </a:r>
            <a:endParaRPr lang="en-US"/>
          </a:p>
        </p:txBody>
      </p:sp>
      <p:sp>
        <p:nvSpPr>
          <p:cNvPr id="6" name="Slide Number Placeholder 4">
            <a:extLst>
              <a:ext uri="{FF2B5EF4-FFF2-40B4-BE49-F238E27FC236}">
                <a16:creationId xmlns:a16="http://schemas.microsoft.com/office/drawing/2014/main" id="{21B30F4A-A5C8-3DCD-F4D1-E0E4EBE63E2A}"/>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9873A7BE-3ACD-D7A5-7352-7520A3A60C71}"/>
              </a:ext>
            </a:extLst>
          </p:cNvPr>
          <p:cNvSpPr>
            <a:spLocks noGrp="1"/>
          </p:cNvSpPr>
          <p:nvPr>
            <p:ph type="title" hasCustomPrompt="1"/>
          </p:nvPr>
        </p:nvSpPr>
        <p:spPr>
          <a:xfrm>
            <a:off x="621659" y="391434"/>
            <a:ext cx="6527978"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9" name="Freeform 286">
            <a:extLst>
              <a:ext uri="{FF2B5EF4-FFF2-40B4-BE49-F238E27FC236}">
                <a16:creationId xmlns:a16="http://schemas.microsoft.com/office/drawing/2014/main" id="{A836766A-0DF5-DE9E-43C8-DB8F7B3D8B12}"/>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B8D205A6-F85C-33EA-C306-20B738C5973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626980061"/>
      </p:ext>
    </p:extLst>
  </p:cSld>
  <p:clrMapOvr>
    <a:masterClrMapping/>
  </p:clrMapOvr>
  <p:extLst>
    <p:ext uri="{DCECCB84-F9BA-43D5-87BE-67443E8EF086}">
      <p15:sldGuideLst xmlns:p15="http://schemas.microsoft.com/office/powerpoint/2012/main">
        <p15:guide id="1" orient="horz" pos="1661">
          <p15:clr>
            <a:srgbClr val="FBAE40"/>
          </p15:clr>
        </p15:guide>
        <p15:guide id="2" pos="3839">
          <p15:clr>
            <a:srgbClr val="FBAE40"/>
          </p15:clr>
        </p15:guide>
        <p15:guide id="3" orient="horz" pos="1797">
          <p15:clr>
            <a:srgbClr val="FBAE40"/>
          </p15:clr>
        </p15:guide>
        <p15:guide id="4" orient="horz" pos="1933">
          <p15:clr>
            <a:srgbClr val="FBAE40"/>
          </p15:clr>
        </p15:guide>
        <p15:guide id="5" orient="horz" pos="2568">
          <p15:clr>
            <a:srgbClr val="FBAE40"/>
          </p15:clr>
        </p15:guide>
        <p15:guide id="6" orient="horz" pos="2432">
          <p15:clr>
            <a:srgbClr val="FBAE40"/>
          </p15:clr>
        </p15:guide>
        <p15:guide id="7" orient="horz" pos="2704">
          <p15:clr>
            <a:srgbClr val="FBAE40"/>
          </p15:clr>
        </p15:guide>
        <p15:guide id="8" orient="horz" pos="3385">
          <p15:clr>
            <a:srgbClr val="FBAE40"/>
          </p15:clr>
        </p15:guide>
        <p15:guide id="9" orient="horz" pos="3566">
          <p15:clr>
            <a:srgbClr val="FBAE40"/>
          </p15:clr>
        </p15:guide>
        <p15:guide id="10" orient="horz" pos="3203">
          <p15:clr>
            <a:srgbClr val="FBAE40"/>
          </p15:clr>
        </p15:guide>
        <p15:guide id="11" pos="501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Graphics 18">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8EAE6-EFEF-05BE-C5A3-FBE5DCC3B74F}"/>
              </a:ext>
            </a:extLst>
          </p:cNvPr>
          <p:cNvSpPr>
            <a:spLocks noGrp="1"/>
          </p:cNvSpPr>
          <p:nvPr userDrawn="1">
            <p:ph type="dt" sz="half" idx="10"/>
          </p:nvPr>
        </p:nvSpPr>
        <p:spPr/>
        <p:txBody>
          <a:bodyPr/>
          <a:lstStyle/>
          <a:p>
            <a:fld id="{425404F2-BE9A-4460-8815-8F645183555F}" type="datetimeFigureOut">
              <a:rPr lang="en-US" smtClean="0"/>
              <a:pPr/>
              <a:t>7/30/2025</a:t>
            </a:fld>
            <a:endParaRPr lang="en-US"/>
          </a:p>
        </p:txBody>
      </p:sp>
      <p:sp>
        <p:nvSpPr>
          <p:cNvPr id="10" name="Chart Placeholder 9">
            <a:extLst>
              <a:ext uri="{FF2B5EF4-FFF2-40B4-BE49-F238E27FC236}">
                <a16:creationId xmlns:a16="http://schemas.microsoft.com/office/drawing/2014/main" id="{A6479C60-857E-3E37-FF99-26B9F1BB2421}"/>
              </a:ext>
            </a:extLst>
          </p:cNvPr>
          <p:cNvSpPr>
            <a:spLocks noGrp="1"/>
          </p:cNvSpPr>
          <p:nvPr>
            <p:ph type="chart" sz="quarter" idx="13"/>
          </p:nvPr>
        </p:nvSpPr>
        <p:spPr>
          <a:xfrm>
            <a:off x="1458026" y="2020513"/>
            <a:ext cx="3044563" cy="2821881"/>
          </a:xfrm>
          <a:prstGeom prst="rect">
            <a:avLst/>
          </a:prstGeom>
        </p:spPr>
        <p:txBody>
          <a:bodyPr/>
          <a:lstStyle/>
          <a:p>
            <a:r>
              <a:rPr lang="en-US"/>
              <a:t>Click icon to add chart</a:t>
            </a:r>
          </a:p>
        </p:txBody>
      </p:sp>
      <p:sp>
        <p:nvSpPr>
          <p:cNvPr id="12" name="Text Placeholder 11">
            <a:extLst>
              <a:ext uri="{FF2B5EF4-FFF2-40B4-BE49-F238E27FC236}">
                <a16:creationId xmlns:a16="http://schemas.microsoft.com/office/drawing/2014/main" id="{A2F35ACD-C471-2AAD-3D8E-1A1A90E5D7AA}"/>
              </a:ext>
            </a:extLst>
          </p:cNvPr>
          <p:cNvSpPr>
            <a:spLocks noGrp="1"/>
          </p:cNvSpPr>
          <p:nvPr>
            <p:ph type="body" sz="quarter" idx="14"/>
          </p:nvPr>
        </p:nvSpPr>
        <p:spPr>
          <a:xfrm>
            <a:off x="1457224" y="5725103"/>
            <a:ext cx="3044563" cy="711081"/>
          </a:xfrm>
          <a:prstGeom prst="rect">
            <a:avLst/>
          </a:prstGeom>
        </p:spPr>
        <p:txBody>
          <a:bodyPr>
            <a:normAutofit/>
          </a:bodyPr>
          <a:lstStyle>
            <a:lvl1pPr algn="ctr">
              <a:lnSpc>
                <a:spcPct val="150000"/>
              </a:lnSpc>
              <a:defRPr sz="1400">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EC3E9CEF-4939-C7B8-8C48-B87C3FCE9BB3}"/>
              </a:ext>
            </a:extLst>
          </p:cNvPr>
          <p:cNvSpPr>
            <a:spLocks noGrp="1"/>
          </p:cNvSpPr>
          <p:nvPr>
            <p:ph type="body" sz="quarter" idx="15" hasCustomPrompt="1"/>
          </p:nvPr>
        </p:nvSpPr>
        <p:spPr>
          <a:xfrm>
            <a:off x="1472092" y="4716861"/>
            <a:ext cx="3030495" cy="1117600"/>
          </a:xfrm>
          <a:prstGeom prst="rect">
            <a:avLst/>
          </a:prstGeom>
        </p:spPr>
        <p:txBody>
          <a:bodyPr anchor="b">
            <a:normAutofit/>
          </a:bodyPr>
          <a:lstStyle>
            <a:lvl1pPr algn="ctr">
              <a:defRPr sz="1800">
                <a:solidFill>
                  <a:schemeClr val="accent2"/>
                </a:solidFill>
              </a:defRPr>
            </a:lvl1pPr>
          </a:lstStyle>
          <a:p>
            <a:pPr lvl="0"/>
            <a:r>
              <a:rPr lang="en-GB"/>
              <a:t>Click to edit Master </a:t>
            </a:r>
            <a:br>
              <a:rPr lang="en-GB"/>
            </a:br>
            <a:r>
              <a:rPr lang="en-GB"/>
              <a:t>text styles</a:t>
            </a:r>
            <a:endParaRPr lang="en-US"/>
          </a:p>
        </p:txBody>
      </p:sp>
      <p:sp>
        <p:nvSpPr>
          <p:cNvPr id="16" name="Text Placeholder 13">
            <a:extLst>
              <a:ext uri="{FF2B5EF4-FFF2-40B4-BE49-F238E27FC236}">
                <a16:creationId xmlns:a16="http://schemas.microsoft.com/office/drawing/2014/main" id="{B0E03BE8-8C17-C988-B62A-6F94E1459D0C}"/>
              </a:ext>
            </a:extLst>
          </p:cNvPr>
          <p:cNvSpPr>
            <a:spLocks noGrp="1"/>
          </p:cNvSpPr>
          <p:nvPr>
            <p:ph type="body" sz="quarter" idx="17" hasCustomPrompt="1"/>
          </p:nvPr>
        </p:nvSpPr>
        <p:spPr>
          <a:xfrm>
            <a:off x="2206555" y="3095802"/>
            <a:ext cx="1368508" cy="572721"/>
          </a:xfrm>
          <a:prstGeom prst="rect">
            <a:avLst/>
          </a:prstGeom>
        </p:spPr>
        <p:txBody>
          <a:bodyPr anchor="b">
            <a:normAutofit/>
          </a:bodyPr>
          <a:lstStyle>
            <a:lvl1pPr algn="ctr">
              <a:defRPr sz="2800" b="1">
                <a:solidFill>
                  <a:schemeClr val="accent2"/>
                </a:solidFill>
              </a:defRPr>
            </a:lvl1pPr>
          </a:lstStyle>
          <a:p>
            <a:pPr lvl="0"/>
            <a:r>
              <a:rPr lang="en-GB"/>
              <a:t>00%</a:t>
            </a:r>
            <a:endParaRPr lang="en-US"/>
          </a:p>
        </p:txBody>
      </p:sp>
      <p:sp>
        <p:nvSpPr>
          <p:cNvPr id="7" name="Chart Placeholder 9">
            <a:extLst>
              <a:ext uri="{FF2B5EF4-FFF2-40B4-BE49-F238E27FC236}">
                <a16:creationId xmlns:a16="http://schemas.microsoft.com/office/drawing/2014/main" id="{F07973DF-9EAC-37FE-B86E-279BB8FF3A5D}"/>
              </a:ext>
            </a:extLst>
          </p:cNvPr>
          <p:cNvSpPr>
            <a:spLocks noGrp="1"/>
          </p:cNvSpPr>
          <p:nvPr>
            <p:ph type="chart" sz="quarter" idx="18"/>
          </p:nvPr>
        </p:nvSpPr>
        <p:spPr>
          <a:xfrm>
            <a:off x="4584239" y="2020513"/>
            <a:ext cx="3044563" cy="2821881"/>
          </a:xfrm>
          <a:prstGeom prst="rect">
            <a:avLst/>
          </a:prstGeom>
        </p:spPr>
        <p:txBody>
          <a:bodyPr/>
          <a:lstStyle/>
          <a:p>
            <a:r>
              <a:rPr lang="en-US"/>
              <a:t>Click icon to add chart</a:t>
            </a:r>
          </a:p>
        </p:txBody>
      </p:sp>
      <p:sp>
        <p:nvSpPr>
          <p:cNvPr id="9" name="Text Placeholder 11">
            <a:extLst>
              <a:ext uri="{FF2B5EF4-FFF2-40B4-BE49-F238E27FC236}">
                <a16:creationId xmlns:a16="http://schemas.microsoft.com/office/drawing/2014/main" id="{750DA508-BE9D-5EAB-F974-796F9CFE0B73}"/>
              </a:ext>
            </a:extLst>
          </p:cNvPr>
          <p:cNvSpPr>
            <a:spLocks noGrp="1"/>
          </p:cNvSpPr>
          <p:nvPr>
            <p:ph type="body" sz="quarter" idx="19"/>
          </p:nvPr>
        </p:nvSpPr>
        <p:spPr>
          <a:xfrm>
            <a:off x="4583438" y="5725103"/>
            <a:ext cx="3044563" cy="711081"/>
          </a:xfrm>
          <a:prstGeom prst="rect">
            <a:avLst/>
          </a:prstGeom>
        </p:spPr>
        <p:txBody>
          <a:bodyPr>
            <a:normAutofit/>
          </a:bodyPr>
          <a:lstStyle>
            <a:lvl1pPr algn="ctr">
              <a:lnSpc>
                <a:spcPct val="150000"/>
              </a:lnSpc>
              <a:defRPr sz="1400">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C065E63A-4D28-5A43-A7B4-EBEAB8344293}"/>
              </a:ext>
            </a:extLst>
          </p:cNvPr>
          <p:cNvSpPr>
            <a:spLocks noGrp="1"/>
          </p:cNvSpPr>
          <p:nvPr>
            <p:ph type="body" sz="quarter" idx="20" hasCustomPrompt="1"/>
          </p:nvPr>
        </p:nvSpPr>
        <p:spPr>
          <a:xfrm>
            <a:off x="4598306" y="4716861"/>
            <a:ext cx="3030495" cy="1117600"/>
          </a:xfrm>
          <a:prstGeom prst="rect">
            <a:avLst/>
          </a:prstGeom>
        </p:spPr>
        <p:txBody>
          <a:bodyPr anchor="b">
            <a:normAutofit/>
          </a:bodyPr>
          <a:lstStyle>
            <a:lvl1pPr algn="ctr">
              <a:defRPr sz="1800">
                <a:solidFill>
                  <a:schemeClr val="accent5"/>
                </a:solidFill>
              </a:defRPr>
            </a:lvl1pPr>
          </a:lstStyle>
          <a:p>
            <a:pPr lvl="0"/>
            <a:r>
              <a:rPr lang="en-GB"/>
              <a:t>Click to edit Master </a:t>
            </a:r>
            <a:br>
              <a:rPr lang="en-GB"/>
            </a:br>
            <a:r>
              <a:rPr lang="en-GB"/>
              <a:t>text styles</a:t>
            </a:r>
            <a:endParaRPr lang="en-US"/>
          </a:p>
        </p:txBody>
      </p:sp>
      <p:sp>
        <p:nvSpPr>
          <p:cNvPr id="13" name="Text Placeholder 13">
            <a:extLst>
              <a:ext uri="{FF2B5EF4-FFF2-40B4-BE49-F238E27FC236}">
                <a16:creationId xmlns:a16="http://schemas.microsoft.com/office/drawing/2014/main" id="{EA5CCD51-1D49-A224-651F-936F9F0DCD47}"/>
              </a:ext>
            </a:extLst>
          </p:cNvPr>
          <p:cNvSpPr>
            <a:spLocks noGrp="1"/>
          </p:cNvSpPr>
          <p:nvPr>
            <p:ph type="body" sz="quarter" idx="21" hasCustomPrompt="1"/>
          </p:nvPr>
        </p:nvSpPr>
        <p:spPr>
          <a:xfrm>
            <a:off x="5332768" y="3095802"/>
            <a:ext cx="1368508" cy="572721"/>
          </a:xfrm>
          <a:prstGeom prst="rect">
            <a:avLst/>
          </a:prstGeom>
        </p:spPr>
        <p:txBody>
          <a:bodyPr anchor="b">
            <a:normAutofit/>
          </a:bodyPr>
          <a:lstStyle>
            <a:lvl1pPr algn="ctr">
              <a:defRPr sz="2800" b="1">
                <a:solidFill>
                  <a:schemeClr val="accent5"/>
                </a:solidFill>
              </a:defRPr>
            </a:lvl1pPr>
          </a:lstStyle>
          <a:p>
            <a:pPr lvl="0"/>
            <a:r>
              <a:rPr lang="en-GB"/>
              <a:t>00%</a:t>
            </a:r>
            <a:endParaRPr lang="en-US"/>
          </a:p>
        </p:txBody>
      </p:sp>
      <p:sp>
        <p:nvSpPr>
          <p:cNvPr id="17" name="Chart Placeholder 9">
            <a:extLst>
              <a:ext uri="{FF2B5EF4-FFF2-40B4-BE49-F238E27FC236}">
                <a16:creationId xmlns:a16="http://schemas.microsoft.com/office/drawing/2014/main" id="{170E9EFE-78B2-55B0-A2CC-FBD0924857EA}"/>
              </a:ext>
            </a:extLst>
          </p:cNvPr>
          <p:cNvSpPr>
            <a:spLocks noGrp="1"/>
          </p:cNvSpPr>
          <p:nvPr>
            <p:ph type="chart" sz="quarter" idx="22"/>
          </p:nvPr>
        </p:nvSpPr>
        <p:spPr>
          <a:xfrm>
            <a:off x="7707394" y="2020513"/>
            <a:ext cx="3044563" cy="2821881"/>
          </a:xfrm>
          <a:prstGeom prst="rect">
            <a:avLst/>
          </a:prstGeom>
        </p:spPr>
        <p:txBody>
          <a:bodyPr/>
          <a:lstStyle/>
          <a:p>
            <a:r>
              <a:rPr lang="en-US"/>
              <a:t>Click icon to add chart</a:t>
            </a:r>
          </a:p>
        </p:txBody>
      </p:sp>
      <p:sp>
        <p:nvSpPr>
          <p:cNvPr id="18" name="Text Placeholder 11">
            <a:extLst>
              <a:ext uri="{FF2B5EF4-FFF2-40B4-BE49-F238E27FC236}">
                <a16:creationId xmlns:a16="http://schemas.microsoft.com/office/drawing/2014/main" id="{AB735FC1-988C-0A93-92F7-90167145C2DE}"/>
              </a:ext>
            </a:extLst>
          </p:cNvPr>
          <p:cNvSpPr>
            <a:spLocks noGrp="1"/>
          </p:cNvSpPr>
          <p:nvPr>
            <p:ph type="body" sz="quarter" idx="23"/>
          </p:nvPr>
        </p:nvSpPr>
        <p:spPr>
          <a:xfrm>
            <a:off x="7706593" y="5725103"/>
            <a:ext cx="3044563" cy="711081"/>
          </a:xfrm>
          <a:prstGeom prst="rect">
            <a:avLst/>
          </a:prstGeom>
        </p:spPr>
        <p:txBody>
          <a:bodyPr>
            <a:normAutofit/>
          </a:bodyPr>
          <a:lstStyle>
            <a:lvl1pPr algn="ctr">
              <a:lnSpc>
                <a:spcPct val="150000"/>
              </a:lnSpc>
              <a:defRPr sz="1400">
                <a:latin typeface="+mn-lt"/>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5100B03-5F4A-B4E1-8E82-B58B9A90881E}"/>
              </a:ext>
            </a:extLst>
          </p:cNvPr>
          <p:cNvSpPr>
            <a:spLocks noGrp="1"/>
          </p:cNvSpPr>
          <p:nvPr>
            <p:ph type="body" sz="quarter" idx="24" hasCustomPrompt="1"/>
          </p:nvPr>
        </p:nvSpPr>
        <p:spPr>
          <a:xfrm>
            <a:off x="7721461" y="4716861"/>
            <a:ext cx="3030495" cy="1117600"/>
          </a:xfrm>
          <a:prstGeom prst="rect">
            <a:avLst/>
          </a:prstGeom>
        </p:spPr>
        <p:txBody>
          <a:bodyPr anchor="b">
            <a:normAutofit/>
          </a:bodyPr>
          <a:lstStyle>
            <a:lvl1pPr algn="ctr">
              <a:defRPr sz="1800">
                <a:solidFill>
                  <a:schemeClr val="accent6"/>
                </a:solidFill>
              </a:defRPr>
            </a:lvl1pPr>
          </a:lstStyle>
          <a:p>
            <a:pPr lvl="0"/>
            <a:r>
              <a:rPr lang="en-GB"/>
              <a:t>Click to edit Master </a:t>
            </a:r>
            <a:br>
              <a:rPr lang="en-GB"/>
            </a:br>
            <a:r>
              <a:rPr lang="en-GB"/>
              <a:t>text styles</a:t>
            </a:r>
            <a:endParaRPr lang="en-US"/>
          </a:p>
        </p:txBody>
      </p:sp>
      <p:sp>
        <p:nvSpPr>
          <p:cNvPr id="20" name="Text Placeholder 13">
            <a:extLst>
              <a:ext uri="{FF2B5EF4-FFF2-40B4-BE49-F238E27FC236}">
                <a16:creationId xmlns:a16="http://schemas.microsoft.com/office/drawing/2014/main" id="{0745C6B3-39A8-18FB-5756-03BCFA6CAAB5}"/>
              </a:ext>
            </a:extLst>
          </p:cNvPr>
          <p:cNvSpPr>
            <a:spLocks noGrp="1"/>
          </p:cNvSpPr>
          <p:nvPr>
            <p:ph type="body" sz="quarter" idx="25" hasCustomPrompt="1"/>
          </p:nvPr>
        </p:nvSpPr>
        <p:spPr>
          <a:xfrm>
            <a:off x="8455923" y="3095802"/>
            <a:ext cx="1368508" cy="572721"/>
          </a:xfrm>
          <a:prstGeom prst="rect">
            <a:avLst/>
          </a:prstGeom>
        </p:spPr>
        <p:txBody>
          <a:bodyPr anchor="b">
            <a:normAutofit/>
          </a:bodyPr>
          <a:lstStyle>
            <a:lvl1pPr algn="ctr">
              <a:defRPr sz="2800" b="1">
                <a:solidFill>
                  <a:schemeClr val="accent6"/>
                </a:solidFill>
              </a:defRPr>
            </a:lvl1pPr>
          </a:lstStyle>
          <a:p>
            <a:pPr lvl="0"/>
            <a:r>
              <a:rPr lang="en-GB"/>
              <a:t>00%</a:t>
            </a:r>
            <a:endParaRPr lang="en-US"/>
          </a:p>
        </p:txBody>
      </p:sp>
      <p:sp>
        <p:nvSpPr>
          <p:cNvPr id="6" name="Slide Number Placeholder 4">
            <a:extLst>
              <a:ext uri="{FF2B5EF4-FFF2-40B4-BE49-F238E27FC236}">
                <a16:creationId xmlns:a16="http://schemas.microsoft.com/office/drawing/2014/main" id="{410F509A-59E0-4302-2E9C-7EF46B52BECB}"/>
              </a:ext>
            </a:extLst>
          </p:cNvPr>
          <p:cNvSpPr>
            <a:spLocks noGrp="1"/>
          </p:cNvSpPr>
          <p:nvPr>
            <p:ph type="sldNum" sz="quarter" idx="12"/>
          </p:nvPr>
        </p:nvSpPr>
        <p:spPr>
          <a:xfrm>
            <a:off x="11514418" y="6356352"/>
            <a:ext cx="519037" cy="365125"/>
          </a:xfrm>
        </p:spPr>
        <p:txBody>
          <a:bodyPr/>
          <a:lstStyle/>
          <a:p>
            <a:fld id="{96E69268-9C8B-4EBF-A9EE-DC5DC2D48DC3}" type="slidenum">
              <a:rPr lang="en-US" smtClean="0"/>
              <a:pPr/>
              <a:t>‹#›</a:t>
            </a:fld>
            <a:endParaRPr lang="en-US"/>
          </a:p>
        </p:txBody>
      </p:sp>
      <p:sp>
        <p:nvSpPr>
          <p:cNvPr id="8" name="Title 1">
            <a:extLst>
              <a:ext uri="{FF2B5EF4-FFF2-40B4-BE49-F238E27FC236}">
                <a16:creationId xmlns:a16="http://schemas.microsoft.com/office/drawing/2014/main" id="{DC526590-CB09-9F0A-4879-CEEC39EC4DD4}"/>
              </a:ext>
            </a:extLst>
          </p:cNvPr>
          <p:cNvSpPr>
            <a:spLocks noGrp="1"/>
          </p:cNvSpPr>
          <p:nvPr>
            <p:ph type="title" hasCustomPrompt="1"/>
          </p:nvPr>
        </p:nvSpPr>
        <p:spPr>
          <a:xfrm>
            <a:off x="621659" y="391434"/>
            <a:ext cx="7461939"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15" name="Freeform 286">
            <a:extLst>
              <a:ext uri="{FF2B5EF4-FFF2-40B4-BE49-F238E27FC236}">
                <a16:creationId xmlns:a16="http://schemas.microsoft.com/office/drawing/2014/main" id="{C21C41D2-97EA-44AE-A684-72E5F585B440}"/>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43644469-51D3-056A-0D3C-F9CB5DC18A9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957838094"/>
      </p:ext>
    </p:extLst>
  </p:cSld>
  <p:clrMapOvr>
    <a:masterClrMapping/>
  </p:clrMapOvr>
  <p:extLst>
    <p:ext uri="{DCECCB84-F9BA-43D5-87BE-67443E8EF086}">
      <p15:sldGuideLst xmlns:p15="http://schemas.microsoft.com/office/powerpoint/2012/main">
        <p15:guide id="1" orient="horz" pos="1661">
          <p15:clr>
            <a:srgbClr val="FBAE40"/>
          </p15:clr>
        </p15:guide>
        <p15:guide id="2" pos="3839">
          <p15:clr>
            <a:srgbClr val="FBAE40"/>
          </p15:clr>
        </p15:guide>
        <p15:guide id="3" orient="horz" pos="1797">
          <p15:clr>
            <a:srgbClr val="FBAE40"/>
          </p15:clr>
        </p15:guide>
        <p15:guide id="4" orient="horz" pos="1933">
          <p15:clr>
            <a:srgbClr val="FBAE40"/>
          </p15:clr>
        </p15:guide>
        <p15:guide id="5" orient="horz" pos="2568">
          <p15:clr>
            <a:srgbClr val="FBAE40"/>
          </p15:clr>
        </p15:guide>
        <p15:guide id="6" orient="horz" pos="2432">
          <p15:clr>
            <a:srgbClr val="FBAE40"/>
          </p15:clr>
        </p15:guide>
        <p15:guide id="7" orient="horz" pos="2704">
          <p15:clr>
            <a:srgbClr val="FBAE40"/>
          </p15:clr>
        </p15:guide>
        <p15:guide id="8" orient="horz" pos="3385">
          <p15:clr>
            <a:srgbClr val="FBAE40"/>
          </p15:clr>
        </p15:guide>
        <p15:guide id="9" orient="horz" pos="3566">
          <p15:clr>
            <a:srgbClr val="FBAE40"/>
          </p15:clr>
        </p15:guide>
        <p15:guide id="10" orient="horz" pos="3203">
          <p15:clr>
            <a:srgbClr val="FBAE40"/>
          </p15:clr>
        </p15:guide>
        <p15:guide id="11" pos="501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 Graphics 1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0AD783-04A8-E388-19BB-FB3F24E06AFF}"/>
              </a:ext>
            </a:extLst>
          </p:cNvPr>
          <p:cNvSpPr/>
          <p:nvPr userDrawn="1"/>
        </p:nvSpPr>
        <p:spPr>
          <a:xfrm>
            <a:off x="5983402" y="0"/>
            <a:ext cx="619894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39" name="Text Placeholder 7">
            <a:extLst>
              <a:ext uri="{FF2B5EF4-FFF2-40B4-BE49-F238E27FC236}">
                <a16:creationId xmlns:a16="http://schemas.microsoft.com/office/drawing/2014/main" id="{015D8DEB-ECC0-9A17-71E0-8501252373E0}"/>
              </a:ext>
            </a:extLst>
          </p:cNvPr>
          <p:cNvSpPr>
            <a:spLocks noGrp="1"/>
          </p:cNvSpPr>
          <p:nvPr>
            <p:ph idx="22" hasCustomPrompt="1"/>
          </p:nvPr>
        </p:nvSpPr>
        <p:spPr>
          <a:xfrm>
            <a:off x="6312080" y="404664"/>
            <a:ext cx="5618087" cy="6192688"/>
          </a:xfrm>
          <a:prstGeom prst="rect">
            <a:avLst/>
          </a:prstGeom>
        </p:spPr>
        <p:txBody>
          <a:bodyPr vert="horz" lIns="91440" tIns="45720" rIns="91440" bIns="45720" rtlCol="0">
            <a:normAutofit/>
          </a:bodyPr>
          <a:lstStyle>
            <a:lvl1pPr>
              <a:lnSpc>
                <a:spcPts val="1740"/>
              </a:lnSpc>
              <a:defRPr>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add</a:t>
            </a:r>
            <a:endParaRPr lang="en-US"/>
          </a:p>
        </p:txBody>
      </p:sp>
      <p:sp>
        <p:nvSpPr>
          <p:cNvPr id="11" name="Text Placeholder 10">
            <a:extLst>
              <a:ext uri="{FF2B5EF4-FFF2-40B4-BE49-F238E27FC236}">
                <a16:creationId xmlns:a16="http://schemas.microsoft.com/office/drawing/2014/main" id="{961BD609-C828-F0BC-8ECE-74FBB4C25704}"/>
              </a:ext>
            </a:extLst>
          </p:cNvPr>
          <p:cNvSpPr>
            <a:spLocks noGrp="1"/>
          </p:cNvSpPr>
          <p:nvPr>
            <p:ph type="body" sz="quarter" idx="24" hasCustomPrompt="1"/>
          </p:nvPr>
        </p:nvSpPr>
        <p:spPr>
          <a:xfrm>
            <a:off x="497004" y="2225286"/>
            <a:ext cx="5234214" cy="2571867"/>
          </a:xfrm>
          <a:prstGeom prst="rect">
            <a:avLst/>
          </a:prstGeom>
        </p:spPr>
        <p:txBody>
          <a:bodyPr/>
          <a:lstStyle>
            <a:lvl2pPr marL="33494" indent="0">
              <a:buFontTx/>
              <a:buNone/>
              <a:defRPr/>
            </a:lvl2pPr>
          </a:lstStyle>
          <a:p>
            <a:pPr lvl="1"/>
            <a:r>
              <a:rPr lang="en-GB"/>
              <a:t>Add copy here</a:t>
            </a:r>
            <a:endParaRPr lang="en-US"/>
          </a:p>
        </p:txBody>
      </p:sp>
      <p:sp>
        <p:nvSpPr>
          <p:cNvPr id="7" name="Title 1">
            <a:extLst>
              <a:ext uri="{FF2B5EF4-FFF2-40B4-BE49-F238E27FC236}">
                <a16:creationId xmlns:a16="http://schemas.microsoft.com/office/drawing/2014/main" id="{E0800FAE-F7AA-DADE-6555-4AA3BCDCCA63}"/>
              </a:ext>
            </a:extLst>
          </p:cNvPr>
          <p:cNvSpPr>
            <a:spLocks noGrp="1"/>
          </p:cNvSpPr>
          <p:nvPr>
            <p:ph type="title" hasCustomPrompt="1"/>
          </p:nvPr>
        </p:nvSpPr>
        <p:spPr>
          <a:xfrm>
            <a:off x="621659" y="391434"/>
            <a:ext cx="5234214"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8" name="Freeform 286">
            <a:extLst>
              <a:ext uri="{FF2B5EF4-FFF2-40B4-BE49-F238E27FC236}">
                <a16:creationId xmlns:a16="http://schemas.microsoft.com/office/drawing/2014/main" id="{7D431404-9D5E-CF9B-F60F-EE263912A323}"/>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30B8E815-75C2-83D9-E3F6-87810AB3F3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444636809"/>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3" pos="3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 Graphics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5B5E-6811-D2FF-54A2-657F4DB98AF1}"/>
              </a:ext>
            </a:extLst>
          </p:cNvPr>
          <p:cNvSpPr>
            <a:spLocks noGrp="1"/>
          </p:cNvSpPr>
          <p:nvPr>
            <p:ph type="title" hasCustomPrompt="1"/>
          </p:nvPr>
        </p:nvSpPr>
        <p:spPr>
          <a:xfrm>
            <a:off x="393520" y="908721"/>
            <a:ext cx="4117891" cy="765161"/>
          </a:xfrm>
        </p:spPr>
        <p:txBody>
          <a:bodyPr>
            <a:normAutofit/>
          </a:bodyPr>
          <a:lstStyle>
            <a:lvl1pPr>
              <a:defRPr sz="3200">
                <a:latin typeface="Montserrat ExtraBold" panose="00000900000000000000" pitchFamily="50" charset="0"/>
              </a:defRPr>
            </a:lvl1pPr>
          </a:lstStyle>
          <a:p>
            <a:r>
              <a:rPr lang="en-GB"/>
              <a:t>Click to edit Text</a:t>
            </a:r>
            <a:endParaRPr lang="en-US"/>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39" name="Text Placeholder 7">
            <a:extLst>
              <a:ext uri="{FF2B5EF4-FFF2-40B4-BE49-F238E27FC236}">
                <a16:creationId xmlns:a16="http://schemas.microsoft.com/office/drawing/2014/main" id="{015D8DEB-ECC0-9A17-71E0-8501252373E0}"/>
              </a:ext>
            </a:extLst>
          </p:cNvPr>
          <p:cNvSpPr>
            <a:spLocks noGrp="1"/>
          </p:cNvSpPr>
          <p:nvPr>
            <p:ph idx="22" hasCustomPrompt="1"/>
          </p:nvPr>
        </p:nvSpPr>
        <p:spPr>
          <a:xfrm>
            <a:off x="4871546" y="404665"/>
            <a:ext cx="3325307" cy="4536505"/>
          </a:xfrm>
          <a:prstGeom prst="rect">
            <a:avLst/>
          </a:prstGeom>
        </p:spPr>
        <p:txBody>
          <a:bodyPr vert="horz" lIns="91440" tIns="45720" rIns="91440" bIns="45720" rtlCol="0">
            <a:normAutofit/>
          </a:bodyPr>
          <a:lstStyle>
            <a:lvl1pPr>
              <a:lnSpc>
                <a:spcPts val="1740"/>
              </a:lnSpc>
              <a:defRPr>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add</a:t>
            </a:r>
            <a:endParaRPr lang="en-US"/>
          </a:p>
        </p:txBody>
      </p:sp>
      <p:sp>
        <p:nvSpPr>
          <p:cNvPr id="9" name="Text Placeholder 8">
            <a:extLst>
              <a:ext uri="{FF2B5EF4-FFF2-40B4-BE49-F238E27FC236}">
                <a16:creationId xmlns:a16="http://schemas.microsoft.com/office/drawing/2014/main" id="{F36B227E-A42E-7D6F-E8A1-CF238C198D41}"/>
              </a:ext>
            </a:extLst>
          </p:cNvPr>
          <p:cNvSpPr>
            <a:spLocks noGrp="1"/>
          </p:cNvSpPr>
          <p:nvPr>
            <p:ph type="body" sz="quarter" idx="23"/>
          </p:nvPr>
        </p:nvSpPr>
        <p:spPr>
          <a:xfrm>
            <a:off x="4880525" y="5158118"/>
            <a:ext cx="3324815" cy="768213"/>
          </a:xfrm>
          <a:prstGeom prst="rect">
            <a:avLst/>
          </a:prstGeom>
        </p:spPr>
        <p:txBody>
          <a:bodyPr>
            <a:normAutofit/>
          </a:bodyPr>
          <a:lstStyle>
            <a:lvl1pPr>
              <a:defRPr sz="1400">
                <a:latin typeface="+mn-lt"/>
              </a:defRPr>
            </a:lvl1pPr>
            <a:lvl2pPr marL="609494"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961BD609-C828-F0BC-8ECE-74FBB4C25704}"/>
              </a:ext>
            </a:extLst>
          </p:cNvPr>
          <p:cNvSpPr>
            <a:spLocks noGrp="1"/>
          </p:cNvSpPr>
          <p:nvPr>
            <p:ph type="body" sz="quarter" idx="24" hasCustomPrompt="1"/>
          </p:nvPr>
        </p:nvSpPr>
        <p:spPr>
          <a:xfrm>
            <a:off x="374596" y="2225286"/>
            <a:ext cx="4136815" cy="2571867"/>
          </a:xfrm>
          <a:prstGeom prst="rect">
            <a:avLst/>
          </a:prstGeom>
        </p:spPr>
        <p:txBody>
          <a:bodyPr/>
          <a:lstStyle>
            <a:lvl2pPr marL="33494" indent="0">
              <a:buFontTx/>
              <a:buNone/>
              <a:defRPr>
                <a:latin typeface="+mn-lt"/>
              </a:defRPr>
            </a:lvl2pPr>
          </a:lstStyle>
          <a:p>
            <a:pPr lvl="1"/>
            <a:r>
              <a:rPr lang="en-GB"/>
              <a:t>Add copy here</a:t>
            </a:r>
            <a:endParaRPr lang="en-US"/>
          </a:p>
        </p:txBody>
      </p:sp>
      <p:sp>
        <p:nvSpPr>
          <p:cNvPr id="12" name="Freeform 11">
            <a:extLst>
              <a:ext uri="{FF2B5EF4-FFF2-40B4-BE49-F238E27FC236}">
                <a16:creationId xmlns:a16="http://schemas.microsoft.com/office/drawing/2014/main" id="{3B656043-929B-9581-9D79-ED41CB304D46}"/>
              </a:ext>
            </a:extLst>
          </p:cNvPr>
          <p:cNvSpPr/>
          <p:nvPr userDrawn="1"/>
        </p:nvSpPr>
        <p:spPr>
          <a:xfrm>
            <a:off x="1" y="4035577"/>
            <a:ext cx="1472091" cy="282059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0" name="Text Placeholder 8">
            <a:extLst>
              <a:ext uri="{FF2B5EF4-FFF2-40B4-BE49-F238E27FC236}">
                <a16:creationId xmlns:a16="http://schemas.microsoft.com/office/drawing/2014/main" id="{97A2153F-ADE5-5689-72D6-3639263BDC57}"/>
              </a:ext>
            </a:extLst>
          </p:cNvPr>
          <p:cNvSpPr>
            <a:spLocks noGrp="1"/>
          </p:cNvSpPr>
          <p:nvPr>
            <p:ph type="body" sz="quarter" idx="27" hasCustomPrompt="1"/>
          </p:nvPr>
        </p:nvSpPr>
        <p:spPr>
          <a:xfrm>
            <a:off x="4880525" y="4677012"/>
            <a:ext cx="3324815" cy="768213"/>
          </a:xfrm>
          <a:prstGeom prst="rect">
            <a:avLst/>
          </a:prstGeom>
        </p:spPr>
        <p:txBody>
          <a:bodyPr>
            <a:noAutofit/>
          </a:bodyPr>
          <a:lstStyle>
            <a:lvl1pPr algn="ctr">
              <a:defRPr sz="1800">
                <a:solidFill>
                  <a:schemeClr val="accent1">
                    <a:alpha val="64000"/>
                  </a:schemeClr>
                </a:solidFill>
                <a:latin typeface="+mj-lt"/>
              </a:defRPr>
            </a:lvl1pPr>
            <a:lvl2pPr marL="609494" indent="0">
              <a:buNone/>
              <a:defRPr/>
            </a:lvl2pPr>
          </a:lstStyle>
          <a:p>
            <a:pPr lvl="0"/>
            <a:r>
              <a:rPr lang="en-GB"/>
              <a:t>Text</a:t>
            </a:r>
            <a:endParaRPr lang="en-US"/>
          </a:p>
        </p:txBody>
      </p:sp>
      <p:sp>
        <p:nvSpPr>
          <p:cNvPr id="20" name="Text Placeholder 7">
            <a:extLst>
              <a:ext uri="{FF2B5EF4-FFF2-40B4-BE49-F238E27FC236}">
                <a16:creationId xmlns:a16="http://schemas.microsoft.com/office/drawing/2014/main" id="{CC72EACA-4275-6D72-BA32-6A9B176BE6B0}"/>
              </a:ext>
            </a:extLst>
          </p:cNvPr>
          <p:cNvSpPr>
            <a:spLocks noGrp="1"/>
          </p:cNvSpPr>
          <p:nvPr>
            <p:ph idx="28" hasCustomPrompt="1"/>
          </p:nvPr>
        </p:nvSpPr>
        <p:spPr>
          <a:xfrm>
            <a:off x="8344856" y="404665"/>
            <a:ext cx="3325307" cy="4536505"/>
          </a:xfrm>
          <a:prstGeom prst="rect">
            <a:avLst/>
          </a:prstGeom>
        </p:spPr>
        <p:txBody>
          <a:bodyPr vert="horz" lIns="91440" tIns="45720" rIns="91440" bIns="45720" rtlCol="0">
            <a:normAutofit/>
          </a:bodyPr>
          <a:lstStyle>
            <a:lvl1pPr>
              <a:lnSpc>
                <a:spcPts val="1740"/>
              </a:lnSpc>
              <a:defRPr>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add</a:t>
            </a:r>
            <a:endParaRPr lang="en-US"/>
          </a:p>
        </p:txBody>
      </p:sp>
      <p:sp>
        <p:nvSpPr>
          <p:cNvPr id="21" name="Text Placeholder 8">
            <a:extLst>
              <a:ext uri="{FF2B5EF4-FFF2-40B4-BE49-F238E27FC236}">
                <a16:creationId xmlns:a16="http://schemas.microsoft.com/office/drawing/2014/main" id="{FF25CF77-063A-4C1B-55F8-974BF6EFF901}"/>
              </a:ext>
            </a:extLst>
          </p:cNvPr>
          <p:cNvSpPr>
            <a:spLocks noGrp="1"/>
          </p:cNvSpPr>
          <p:nvPr>
            <p:ph type="body" sz="quarter" idx="29"/>
          </p:nvPr>
        </p:nvSpPr>
        <p:spPr>
          <a:xfrm>
            <a:off x="8353835" y="5158118"/>
            <a:ext cx="3324815" cy="768213"/>
          </a:xfrm>
          <a:prstGeom prst="rect">
            <a:avLst/>
          </a:prstGeom>
        </p:spPr>
        <p:txBody>
          <a:bodyPr>
            <a:normAutofit/>
          </a:bodyPr>
          <a:lstStyle>
            <a:lvl1pPr>
              <a:defRPr sz="1400">
                <a:latin typeface="+mn-lt"/>
              </a:defRPr>
            </a:lvl1pPr>
            <a:lvl2pPr marL="609494" indent="0">
              <a:buNone/>
              <a:defRPr/>
            </a:lvl2pPr>
          </a:lstStyle>
          <a:p>
            <a:pPr lvl="0"/>
            <a:r>
              <a:rPr lang="en-US"/>
              <a:t>Click to edit Master text styles</a:t>
            </a:r>
          </a:p>
        </p:txBody>
      </p:sp>
      <p:sp>
        <p:nvSpPr>
          <p:cNvPr id="22" name="Text Placeholder 8">
            <a:extLst>
              <a:ext uri="{FF2B5EF4-FFF2-40B4-BE49-F238E27FC236}">
                <a16:creationId xmlns:a16="http://schemas.microsoft.com/office/drawing/2014/main" id="{2C257737-CC4A-D257-9F38-4B59CB0059D4}"/>
              </a:ext>
            </a:extLst>
          </p:cNvPr>
          <p:cNvSpPr>
            <a:spLocks noGrp="1"/>
          </p:cNvSpPr>
          <p:nvPr>
            <p:ph type="body" sz="quarter" idx="30" hasCustomPrompt="1"/>
          </p:nvPr>
        </p:nvSpPr>
        <p:spPr>
          <a:xfrm>
            <a:off x="8353835" y="4677012"/>
            <a:ext cx="3324815" cy="768213"/>
          </a:xfrm>
          <a:prstGeom prst="rect">
            <a:avLst/>
          </a:prstGeom>
        </p:spPr>
        <p:txBody>
          <a:bodyPr>
            <a:noAutofit/>
          </a:bodyPr>
          <a:lstStyle>
            <a:lvl1pPr algn="ctr">
              <a:defRPr sz="1800">
                <a:solidFill>
                  <a:schemeClr val="accent1">
                    <a:alpha val="64000"/>
                  </a:schemeClr>
                </a:solidFill>
                <a:latin typeface="+mj-lt"/>
              </a:defRPr>
            </a:lvl1pPr>
            <a:lvl2pPr marL="609494" indent="0">
              <a:buNone/>
              <a:defRPr/>
            </a:lvl2pPr>
          </a:lstStyle>
          <a:p>
            <a:pPr lvl="0"/>
            <a:r>
              <a:rPr lang="en-GB"/>
              <a:t>Text</a:t>
            </a:r>
            <a:endParaRPr lang="en-US"/>
          </a:p>
        </p:txBody>
      </p:sp>
      <p:pic>
        <p:nvPicPr>
          <p:cNvPr id="4" name="Picture 3">
            <a:extLst>
              <a:ext uri="{FF2B5EF4-FFF2-40B4-BE49-F238E27FC236}">
                <a16:creationId xmlns:a16="http://schemas.microsoft.com/office/drawing/2014/main" id="{A09B73AA-0D3D-B848-D074-8D4AE46BF8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892" y="554379"/>
            <a:ext cx="1830817" cy="131563"/>
          </a:xfrm>
          <a:prstGeom prst="rect">
            <a:avLst/>
          </a:prstGeom>
        </p:spPr>
      </p:pic>
    </p:spTree>
    <p:extLst>
      <p:ext uri="{BB962C8B-B14F-4D97-AF65-F5344CB8AC3E}">
        <p14:creationId xmlns:p14="http://schemas.microsoft.com/office/powerpoint/2010/main" val="4034164811"/>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Graphics 2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DDB9AB5-3BA2-29FE-8942-E717014C77C2}"/>
              </a:ext>
            </a:extLst>
          </p:cNvPr>
          <p:cNvSpPr/>
          <p:nvPr userDrawn="1"/>
        </p:nvSpPr>
        <p:spPr>
          <a:xfrm>
            <a:off x="0" y="0"/>
            <a:ext cx="1219199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t>ç</a:t>
            </a:r>
            <a:endParaRPr lang="en-US"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39" name="Text Placeholder 7">
            <a:extLst>
              <a:ext uri="{FF2B5EF4-FFF2-40B4-BE49-F238E27FC236}">
                <a16:creationId xmlns:a16="http://schemas.microsoft.com/office/drawing/2014/main" id="{015D8DEB-ECC0-9A17-71E0-8501252373E0}"/>
              </a:ext>
            </a:extLst>
          </p:cNvPr>
          <p:cNvSpPr>
            <a:spLocks noGrp="1"/>
          </p:cNvSpPr>
          <p:nvPr>
            <p:ph idx="22" hasCustomPrompt="1"/>
          </p:nvPr>
        </p:nvSpPr>
        <p:spPr>
          <a:xfrm>
            <a:off x="2494662" y="404665"/>
            <a:ext cx="9435505" cy="5951687"/>
          </a:xfrm>
          <a:prstGeom prst="rect">
            <a:avLst/>
          </a:prstGeom>
        </p:spPr>
        <p:txBody>
          <a:bodyPr vert="horz" lIns="91440" tIns="45720" rIns="91440" bIns="45720" rtlCol="0">
            <a:normAutofit/>
          </a:bodyPr>
          <a:lstStyle>
            <a:lvl1pPr>
              <a:lnSpc>
                <a:spcPts val="1740"/>
              </a:lnSpc>
              <a:defRPr>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add</a:t>
            </a:r>
            <a:endParaRPr lang="en-US"/>
          </a:p>
        </p:txBody>
      </p:sp>
      <p:sp>
        <p:nvSpPr>
          <p:cNvPr id="8" name="Freeform 286">
            <a:extLst>
              <a:ext uri="{FF2B5EF4-FFF2-40B4-BE49-F238E27FC236}">
                <a16:creationId xmlns:a16="http://schemas.microsoft.com/office/drawing/2014/main" id="{1C961F5B-4319-073C-FAA7-6306FF8531AC}"/>
              </a:ext>
            </a:extLst>
          </p:cNvPr>
          <p:cNvSpPr/>
          <p:nvPr userDrawn="1"/>
        </p:nvSpPr>
        <p:spPr>
          <a:xfrm flipH="1">
            <a:off x="11370542" y="4802669"/>
            <a:ext cx="821458" cy="1766296"/>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tx1">
              <a:alpha val="396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pic>
        <p:nvPicPr>
          <p:cNvPr id="2" name="Graphic 1">
            <a:extLst>
              <a:ext uri="{FF2B5EF4-FFF2-40B4-BE49-F238E27FC236}">
                <a16:creationId xmlns:a16="http://schemas.microsoft.com/office/drawing/2014/main" id="{1301402E-74B3-9EF7-5EC7-C147A1FC021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2002242407"/>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Graphics 2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DDB9AB5-3BA2-29FE-8942-E717014C77C2}"/>
              </a:ext>
            </a:extLst>
          </p:cNvPr>
          <p:cNvSpPr/>
          <p:nvPr userDrawn="1"/>
        </p:nvSpPr>
        <p:spPr>
          <a:xfrm>
            <a:off x="6073440" y="0"/>
            <a:ext cx="61185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39" name="Text Placeholder 7">
            <a:extLst>
              <a:ext uri="{FF2B5EF4-FFF2-40B4-BE49-F238E27FC236}">
                <a16:creationId xmlns:a16="http://schemas.microsoft.com/office/drawing/2014/main" id="{015D8DEB-ECC0-9A17-71E0-8501252373E0}"/>
              </a:ext>
            </a:extLst>
          </p:cNvPr>
          <p:cNvSpPr>
            <a:spLocks noGrp="1"/>
          </p:cNvSpPr>
          <p:nvPr>
            <p:ph idx="22" hasCustomPrompt="1"/>
          </p:nvPr>
        </p:nvSpPr>
        <p:spPr>
          <a:xfrm>
            <a:off x="6312079" y="404665"/>
            <a:ext cx="5618088" cy="5951687"/>
          </a:xfrm>
          <a:prstGeom prst="rect">
            <a:avLst/>
          </a:prstGeom>
        </p:spPr>
        <p:txBody>
          <a:bodyPr vert="horz" lIns="91440" tIns="45720" rIns="91440" bIns="45720" rtlCol="0">
            <a:normAutofit/>
          </a:bodyPr>
          <a:lstStyle>
            <a:lvl1pPr>
              <a:lnSpc>
                <a:spcPts val="1740"/>
              </a:lnSpc>
              <a:defRPr>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add</a:t>
            </a:r>
            <a:endParaRPr lang="en-US"/>
          </a:p>
        </p:txBody>
      </p:sp>
      <p:sp>
        <p:nvSpPr>
          <p:cNvPr id="9" name="Text Placeholder 8">
            <a:extLst>
              <a:ext uri="{FF2B5EF4-FFF2-40B4-BE49-F238E27FC236}">
                <a16:creationId xmlns:a16="http://schemas.microsoft.com/office/drawing/2014/main" id="{F36B227E-A42E-7D6F-E8A1-CF238C198D41}"/>
              </a:ext>
            </a:extLst>
          </p:cNvPr>
          <p:cNvSpPr>
            <a:spLocks noGrp="1"/>
          </p:cNvSpPr>
          <p:nvPr>
            <p:ph type="body" sz="quarter" idx="23"/>
          </p:nvPr>
        </p:nvSpPr>
        <p:spPr>
          <a:xfrm>
            <a:off x="477963" y="2133600"/>
            <a:ext cx="5257581" cy="1295400"/>
          </a:xfrm>
          <a:prstGeom prst="rect">
            <a:avLst/>
          </a:prstGeom>
        </p:spPr>
        <p:txBody>
          <a:bodyPr/>
          <a:lstStyle>
            <a:lvl2pPr marL="609494"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961BD609-C828-F0BC-8ECE-74FBB4C25704}"/>
              </a:ext>
            </a:extLst>
          </p:cNvPr>
          <p:cNvSpPr>
            <a:spLocks noGrp="1"/>
          </p:cNvSpPr>
          <p:nvPr>
            <p:ph type="body" sz="quarter" idx="24" hasCustomPrompt="1"/>
          </p:nvPr>
        </p:nvSpPr>
        <p:spPr>
          <a:xfrm>
            <a:off x="477963" y="2927351"/>
            <a:ext cx="5257581" cy="2779713"/>
          </a:xfrm>
          <a:prstGeom prst="rect">
            <a:avLst/>
          </a:prstGeom>
        </p:spPr>
        <p:txBody>
          <a:bodyPr/>
          <a:lstStyle>
            <a:lvl2pPr marL="234427" indent="-200933">
              <a:buFontTx/>
              <a:buBlip>
                <a:blip r:embed="rId2"/>
              </a:buBlip>
              <a:defRPr/>
            </a:lvl2pPr>
          </a:lstStyle>
          <a:p>
            <a:pPr lvl="1"/>
            <a:r>
              <a:rPr lang="en-GB"/>
              <a:t>Second level</a:t>
            </a:r>
            <a:endParaRPr lang="en-US"/>
          </a:p>
        </p:txBody>
      </p:sp>
      <p:sp>
        <p:nvSpPr>
          <p:cNvPr id="6" name="Title 1">
            <a:extLst>
              <a:ext uri="{FF2B5EF4-FFF2-40B4-BE49-F238E27FC236}">
                <a16:creationId xmlns:a16="http://schemas.microsoft.com/office/drawing/2014/main" id="{C9102F5E-7C91-9948-C9FD-B2E0A35564B5}"/>
              </a:ext>
            </a:extLst>
          </p:cNvPr>
          <p:cNvSpPr>
            <a:spLocks noGrp="1"/>
          </p:cNvSpPr>
          <p:nvPr>
            <p:ph type="title" hasCustomPrompt="1"/>
          </p:nvPr>
        </p:nvSpPr>
        <p:spPr>
          <a:xfrm>
            <a:off x="621659" y="391434"/>
            <a:ext cx="5234214"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7" name="Freeform 286">
            <a:extLst>
              <a:ext uri="{FF2B5EF4-FFF2-40B4-BE49-F238E27FC236}">
                <a16:creationId xmlns:a16="http://schemas.microsoft.com/office/drawing/2014/main" id="{DF0BCFBC-6607-9ACF-D460-CFD7818387EC}"/>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Tree>
    <p:extLst>
      <p:ext uri="{BB962C8B-B14F-4D97-AF65-F5344CB8AC3E}">
        <p14:creationId xmlns:p14="http://schemas.microsoft.com/office/powerpoint/2010/main" val="3536698687"/>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Graphics 2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DDB9AB5-3BA2-29FE-8942-E717014C77C2}"/>
              </a:ext>
            </a:extLst>
          </p:cNvPr>
          <p:cNvSpPr/>
          <p:nvPr userDrawn="1"/>
        </p:nvSpPr>
        <p:spPr>
          <a:xfrm>
            <a:off x="6073440" y="0"/>
            <a:ext cx="61185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89F8EAE6-EFEF-05BE-C5A3-FBE5DCC3B74F}"/>
              </a:ext>
            </a:extLst>
          </p:cNvPr>
          <p:cNvSpPr>
            <a:spLocks noGrp="1"/>
          </p:cNvSpPr>
          <p:nvPr>
            <p:ph type="dt" sz="half" idx="10"/>
          </p:nvPr>
        </p:nvSpPr>
        <p:spPr/>
        <p:txBody>
          <a:bodyPr/>
          <a:lstStyle/>
          <a:p>
            <a:fld id="{425404F2-BE9A-4460-8815-8F645183555F}" type="datetimeFigureOut">
              <a:rPr lang="en-US" smtClean="0"/>
              <a:pPr/>
              <a:t>7/30/2025</a:t>
            </a:fld>
            <a:endParaRPr lang="en-US"/>
          </a:p>
        </p:txBody>
      </p:sp>
      <p:sp>
        <p:nvSpPr>
          <p:cNvPr id="4" name="Footer Placeholder 3">
            <a:extLst>
              <a:ext uri="{FF2B5EF4-FFF2-40B4-BE49-F238E27FC236}">
                <a16:creationId xmlns:a16="http://schemas.microsoft.com/office/drawing/2014/main" id="{F32236E1-B98E-5452-9BE3-9FD6C0D3CC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CDBF02-2EA0-DB79-C5EB-123E18255E0C}"/>
              </a:ext>
            </a:extLst>
          </p:cNvPr>
          <p:cNvSpPr>
            <a:spLocks noGrp="1"/>
          </p:cNvSpPr>
          <p:nvPr>
            <p:ph type="sldNum" sz="quarter" idx="12"/>
          </p:nvPr>
        </p:nvSpPr>
        <p:spPr/>
        <p:txBody>
          <a:bodyPr/>
          <a:lstStyle/>
          <a:p>
            <a:fld id="{96E69268-9C8B-4EBF-A9EE-DC5DC2D48DC3}" type="slidenum">
              <a:rPr lang="en-US" smtClean="0"/>
              <a:pPr/>
              <a:t>‹#›</a:t>
            </a:fld>
            <a:endParaRPr lang="en-US"/>
          </a:p>
        </p:txBody>
      </p:sp>
      <p:sp>
        <p:nvSpPr>
          <p:cNvPr id="6" name="Text Placeholder 7">
            <a:extLst>
              <a:ext uri="{FF2B5EF4-FFF2-40B4-BE49-F238E27FC236}">
                <a16:creationId xmlns:a16="http://schemas.microsoft.com/office/drawing/2014/main" id="{B2CE4F43-F8FA-DA19-F1CE-43293BFE2869}"/>
              </a:ext>
            </a:extLst>
          </p:cNvPr>
          <p:cNvSpPr>
            <a:spLocks noGrp="1"/>
          </p:cNvSpPr>
          <p:nvPr>
            <p:ph idx="1" hasCustomPrompt="1"/>
          </p:nvPr>
        </p:nvSpPr>
        <p:spPr>
          <a:xfrm>
            <a:off x="333859" y="2941118"/>
            <a:ext cx="2520936" cy="2590079"/>
          </a:xfrm>
          <a:prstGeom prst="rect">
            <a:avLst/>
          </a:prstGeom>
        </p:spPr>
        <p:txBody>
          <a:bodyPr vert="horz" lIns="91440" tIns="45720" rIns="91440" bIns="45720" rtlCol="0">
            <a:normAutofit/>
          </a:bodyPr>
          <a:lstStyle>
            <a:lvl1pPr>
              <a:lnSpc>
                <a:spcPts val="1740"/>
              </a:lnSpc>
              <a:defRPr>
                <a:latin typeface="+mj-lt"/>
              </a:defRPr>
            </a:lvl1pPr>
          </a:lstStyle>
          <a:p>
            <a:pPr marL="0" marR="0" lvl="0" indent="0" algn="l" defTabSz="1218987" rtl="0" eaLnBrk="1" fontAlgn="auto" latinLnBrk="0" hangingPunct="1">
              <a:lnSpc>
                <a:spcPct val="100000"/>
              </a:lnSpc>
              <a:spcBef>
                <a:spcPct val="20000"/>
              </a:spcBef>
              <a:spcAft>
                <a:spcPts val="0"/>
              </a:spcAft>
              <a:buClrTx/>
              <a:buSzTx/>
              <a:buFont typeface="Arial" pitchFamily="34" charset="0"/>
              <a:buNone/>
              <a:tabLst/>
              <a:defRPr/>
            </a:pPr>
            <a:r>
              <a:rPr lang="en-GB"/>
              <a:t>Click to add</a:t>
            </a:r>
            <a:endParaRPr lang="en-US"/>
          </a:p>
        </p:txBody>
      </p:sp>
      <p:sp>
        <p:nvSpPr>
          <p:cNvPr id="14" name="Picture Placeholder 13">
            <a:extLst>
              <a:ext uri="{FF2B5EF4-FFF2-40B4-BE49-F238E27FC236}">
                <a16:creationId xmlns:a16="http://schemas.microsoft.com/office/drawing/2014/main" id="{DCE9FD7A-F3B2-D41C-044B-B585E632B35E}"/>
              </a:ext>
            </a:extLst>
          </p:cNvPr>
          <p:cNvSpPr>
            <a:spLocks noGrp="1"/>
          </p:cNvSpPr>
          <p:nvPr>
            <p:ph type="pic" sz="quarter" idx="15" hasCustomPrompt="1"/>
          </p:nvPr>
        </p:nvSpPr>
        <p:spPr>
          <a:xfrm>
            <a:off x="3048315" y="3011834"/>
            <a:ext cx="2809020" cy="2051647"/>
          </a:xfrm>
          <a:prstGeom prst="rect">
            <a:avLst/>
          </a:prstGeom>
          <a:solidFill>
            <a:schemeClr val="bg1">
              <a:lumMod val="85000"/>
            </a:schemeClr>
          </a:solidFill>
        </p:spPr>
        <p:txBody>
          <a:bodyPr/>
          <a:lstStyle/>
          <a:p>
            <a:r>
              <a:rPr lang="en-US"/>
              <a:t>Add Headshot</a:t>
            </a:r>
          </a:p>
        </p:txBody>
      </p:sp>
      <p:sp>
        <p:nvSpPr>
          <p:cNvPr id="16" name="Rectangle 15">
            <a:extLst>
              <a:ext uri="{FF2B5EF4-FFF2-40B4-BE49-F238E27FC236}">
                <a16:creationId xmlns:a16="http://schemas.microsoft.com/office/drawing/2014/main" id="{BD940FAC-8D29-B746-5FD8-A0872C7626C3}"/>
              </a:ext>
            </a:extLst>
          </p:cNvPr>
          <p:cNvSpPr/>
          <p:nvPr userDrawn="1"/>
        </p:nvSpPr>
        <p:spPr>
          <a:xfrm>
            <a:off x="3049150" y="5063480"/>
            <a:ext cx="2808894" cy="467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1C6A58EB-FED6-F7EE-2DC3-9A00E462D846}"/>
              </a:ext>
            </a:extLst>
          </p:cNvPr>
          <p:cNvSpPr>
            <a:spLocks noGrp="1"/>
          </p:cNvSpPr>
          <p:nvPr>
            <p:ph type="body" sz="quarter" idx="13" hasCustomPrompt="1"/>
          </p:nvPr>
        </p:nvSpPr>
        <p:spPr>
          <a:xfrm>
            <a:off x="3070860" y="5085184"/>
            <a:ext cx="2664519" cy="288032"/>
          </a:xfrm>
          <a:prstGeom prst="rect">
            <a:avLst/>
          </a:prstGeom>
        </p:spPr>
        <p:txBody>
          <a:bodyPr>
            <a:normAutofit/>
          </a:bodyPr>
          <a:lstStyle>
            <a:lvl1pPr>
              <a:defRPr sz="1400">
                <a:solidFill>
                  <a:schemeClr val="bg1"/>
                </a:solidFill>
              </a:defRPr>
            </a:lvl1pPr>
          </a:lstStyle>
          <a:p>
            <a:pPr lvl="0"/>
            <a:r>
              <a:rPr lang="en-GB"/>
              <a:t>Name here</a:t>
            </a:r>
          </a:p>
        </p:txBody>
      </p:sp>
      <p:sp>
        <p:nvSpPr>
          <p:cNvPr id="12" name="Text Placeholder 11">
            <a:extLst>
              <a:ext uri="{FF2B5EF4-FFF2-40B4-BE49-F238E27FC236}">
                <a16:creationId xmlns:a16="http://schemas.microsoft.com/office/drawing/2014/main" id="{49958601-5FAA-CE35-3501-BBED8DC3A19D}"/>
              </a:ext>
            </a:extLst>
          </p:cNvPr>
          <p:cNvSpPr>
            <a:spLocks noGrp="1"/>
          </p:cNvSpPr>
          <p:nvPr>
            <p:ph type="body" sz="quarter" idx="14" hasCustomPrompt="1"/>
          </p:nvPr>
        </p:nvSpPr>
        <p:spPr>
          <a:xfrm>
            <a:off x="3070440" y="5249392"/>
            <a:ext cx="2664940" cy="281804"/>
          </a:xfrm>
          <a:prstGeom prst="rect">
            <a:avLst/>
          </a:prstGeom>
        </p:spPr>
        <p:txBody>
          <a:bodyPr/>
          <a:lstStyle>
            <a:lvl1pPr>
              <a:defRPr>
                <a:solidFill>
                  <a:schemeClr val="bg1"/>
                </a:solidFill>
                <a:latin typeface="+mn-lt"/>
              </a:defRPr>
            </a:lvl1pPr>
          </a:lstStyle>
          <a:p>
            <a:pPr lvl="0"/>
            <a:r>
              <a:rPr lang="en-GB"/>
              <a:t>Title Here</a:t>
            </a:r>
            <a:endParaRPr lang="en-US"/>
          </a:p>
        </p:txBody>
      </p:sp>
      <p:sp>
        <p:nvSpPr>
          <p:cNvPr id="17" name="Picture Placeholder 13">
            <a:extLst>
              <a:ext uri="{FF2B5EF4-FFF2-40B4-BE49-F238E27FC236}">
                <a16:creationId xmlns:a16="http://schemas.microsoft.com/office/drawing/2014/main" id="{6A243F3E-63A4-5C57-569C-0D2F43178D6B}"/>
              </a:ext>
            </a:extLst>
          </p:cNvPr>
          <p:cNvSpPr>
            <a:spLocks noGrp="1"/>
          </p:cNvSpPr>
          <p:nvPr>
            <p:ph type="pic" sz="quarter" idx="16" hasCustomPrompt="1"/>
          </p:nvPr>
        </p:nvSpPr>
        <p:spPr>
          <a:xfrm>
            <a:off x="6080403" y="3011834"/>
            <a:ext cx="2809020" cy="2051647"/>
          </a:xfrm>
          <a:prstGeom prst="rect">
            <a:avLst/>
          </a:prstGeom>
          <a:solidFill>
            <a:schemeClr val="bg1">
              <a:lumMod val="85000"/>
            </a:schemeClr>
          </a:solidFill>
        </p:spPr>
        <p:txBody>
          <a:bodyPr/>
          <a:lstStyle/>
          <a:p>
            <a:r>
              <a:rPr lang="en-US"/>
              <a:t>Add Headshot</a:t>
            </a:r>
          </a:p>
        </p:txBody>
      </p:sp>
      <p:sp>
        <p:nvSpPr>
          <p:cNvPr id="19" name="Rectangle 18">
            <a:extLst>
              <a:ext uri="{FF2B5EF4-FFF2-40B4-BE49-F238E27FC236}">
                <a16:creationId xmlns:a16="http://schemas.microsoft.com/office/drawing/2014/main" id="{2E65EF07-23A2-D594-E9F0-11CBC90D30F2}"/>
              </a:ext>
            </a:extLst>
          </p:cNvPr>
          <p:cNvSpPr/>
          <p:nvPr userDrawn="1"/>
        </p:nvSpPr>
        <p:spPr>
          <a:xfrm>
            <a:off x="6081238" y="5063480"/>
            <a:ext cx="2808894" cy="467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 Placeholder 9">
            <a:extLst>
              <a:ext uri="{FF2B5EF4-FFF2-40B4-BE49-F238E27FC236}">
                <a16:creationId xmlns:a16="http://schemas.microsoft.com/office/drawing/2014/main" id="{1106B27D-E593-02E6-23EB-62EC8B6A00FD}"/>
              </a:ext>
            </a:extLst>
          </p:cNvPr>
          <p:cNvSpPr>
            <a:spLocks noGrp="1"/>
          </p:cNvSpPr>
          <p:nvPr>
            <p:ph type="body" sz="quarter" idx="17" hasCustomPrompt="1"/>
          </p:nvPr>
        </p:nvSpPr>
        <p:spPr>
          <a:xfrm>
            <a:off x="6102949" y="5085184"/>
            <a:ext cx="2664519" cy="288032"/>
          </a:xfrm>
          <a:prstGeom prst="rect">
            <a:avLst/>
          </a:prstGeom>
        </p:spPr>
        <p:txBody>
          <a:bodyPr>
            <a:normAutofit/>
          </a:bodyPr>
          <a:lstStyle>
            <a:lvl1pPr>
              <a:defRPr sz="1400">
                <a:solidFill>
                  <a:schemeClr val="bg1"/>
                </a:solidFill>
              </a:defRPr>
            </a:lvl1pPr>
          </a:lstStyle>
          <a:p>
            <a:pPr lvl="0"/>
            <a:r>
              <a:rPr lang="en-GB"/>
              <a:t>Name here</a:t>
            </a:r>
          </a:p>
        </p:txBody>
      </p:sp>
      <p:sp>
        <p:nvSpPr>
          <p:cNvPr id="21" name="Text Placeholder 11">
            <a:extLst>
              <a:ext uri="{FF2B5EF4-FFF2-40B4-BE49-F238E27FC236}">
                <a16:creationId xmlns:a16="http://schemas.microsoft.com/office/drawing/2014/main" id="{9BD95DCE-10B3-B5DA-E113-A1F34F6AA79D}"/>
              </a:ext>
            </a:extLst>
          </p:cNvPr>
          <p:cNvSpPr>
            <a:spLocks noGrp="1"/>
          </p:cNvSpPr>
          <p:nvPr>
            <p:ph type="body" sz="quarter" idx="18" hasCustomPrompt="1"/>
          </p:nvPr>
        </p:nvSpPr>
        <p:spPr>
          <a:xfrm>
            <a:off x="6102528" y="5249392"/>
            <a:ext cx="2664940" cy="281804"/>
          </a:xfrm>
          <a:prstGeom prst="rect">
            <a:avLst/>
          </a:prstGeom>
        </p:spPr>
        <p:txBody>
          <a:bodyPr/>
          <a:lstStyle>
            <a:lvl1pPr>
              <a:defRPr>
                <a:solidFill>
                  <a:schemeClr val="bg1"/>
                </a:solidFill>
                <a:latin typeface="+mn-lt"/>
              </a:defRPr>
            </a:lvl1pPr>
          </a:lstStyle>
          <a:p>
            <a:pPr lvl="0"/>
            <a:r>
              <a:rPr lang="en-GB"/>
              <a:t>Title Here</a:t>
            </a:r>
            <a:endParaRPr lang="en-US"/>
          </a:p>
        </p:txBody>
      </p:sp>
      <p:sp>
        <p:nvSpPr>
          <p:cNvPr id="22" name="Picture Placeholder 13">
            <a:extLst>
              <a:ext uri="{FF2B5EF4-FFF2-40B4-BE49-F238E27FC236}">
                <a16:creationId xmlns:a16="http://schemas.microsoft.com/office/drawing/2014/main" id="{A8667FDA-8F14-A661-1435-F79AA33D09AC}"/>
              </a:ext>
            </a:extLst>
          </p:cNvPr>
          <p:cNvSpPr>
            <a:spLocks noGrp="1"/>
          </p:cNvSpPr>
          <p:nvPr>
            <p:ph type="pic" sz="quarter" idx="19" hasCustomPrompt="1"/>
          </p:nvPr>
        </p:nvSpPr>
        <p:spPr>
          <a:xfrm>
            <a:off x="9089906" y="3011834"/>
            <a:ext cx="2809020" cy="2051647"/>
          </a:xfrm>
          <a:prstGeom prst="rect">
            <a:avLst/>
          </a:prstGeom>
          <a:solidFill>
            <a:schemeClr val="bg1">
              <a:lumMod val="85000"/>
            </a:schemeClr>
          </a:solidFill>
        </p:spPr>
        <p:txBody>
          <a:bodyPr/>
          <a:lstStyle/>
          <a:p>
            <a:r>
              <a:rPr lang="en-US"/>
              <a:t>Add Headshot</a:t>
            </a:r>
          </a:p>
        </p:txBody>
      </p:sp>
      <p:sp>
        <p:nvSpPr>
          <p:cNvPr id="24" name="Rectangle 23">
            <a:extLst>
              <a:ext uri="{FF2B5EF4-FFF2-40B4-BE49-F238E27FC236}">
                <a16:creationId xmlns:a16="http://schemas.microsoft.com/office/drawing/2014/main" id="{E0722E88-B0FD-CF36-2E54-8B179095897D}"/>
              </a:ext>
            </a:extLst>
          </p:cNvPr>
          <p:cNvSpPr/>
          <p:nvPr userDrawn="1"/>
        </p:nvSpPr>
        <p:spPr>
          <a:xfrm>
            <a:off x="9090741" y="5063480"/>
            <a:ext cx="2808894" cy="467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 Placeholder 9">
            <a:extLst>
              <a:ext uri="{FF2B5EF4-FFF2-40B4-BE49-F238E27FC236}">
                <a16:creationId xmlns:a16="http://schemas.microsoft.com/office/drawing/2014/main" id="{5483C456-4FD4-55DA-3E99-9F488DF4F0A1}"/>
              </a:ext>
            </a:extLst>
          </p:cNvPr>
          <p:cNvSpPr>
            <a:spLocks noGrp="1"/>
          </p:cNvSpPr>
          <p:nvPr>
            <p:ph type="body" sz="quarter" idx="20" hasCustomPrompt="1"/>
          </p:nvPr>
        </p:nvSpPr>
        <p:spPr>
          <a:xfrm>
            <a:off x="9112451" y="5085184"/>
            <a:ext cx="2664519" cy="288032"/>
          </a:xfrm>
          <a:prstGeom prst="rect">
            <a:avLst/>
          </a:prstGeom>
        </p:spPr>
        <p:txBody>
          <a:bodyPr>
            <a:normAutofit/>
          </a:bodyPr>
          <a:lstStyle>
            <a:lvl1pPr>
              <a:defRPr sz="1400">
                <a:solidFill>
                  <a:schemeClr val="bg1"/>
                </a:solidFill>
              </a:defRPr>
            </a:lvl1pPr>
          </a:lstStyle>
          <a:p>
            <a:pPr lvl="0"/>
            <a:r>
              <a:rPr lang="en-GB"/>
              <a:t>Name here</a:t>
            </a:r>
          </a:p>
        </p:txBody>
      </p:sp>
      <p:sp>
        <p:nvSpPr>
          <p:cNvPr id="26" name="Text Placeholder 11">
            <a:extLst>
              <a:ext uri="{FF2B5EF4-FFF2-40B4-BE49-F238E27FC236}">
                <a16:creationId xmlns:a16="http://schemas.microsoft.com/office/drawing/2014/main" id="{6F6A7161-6618-FC01-8393-7C8447237CEA}"/>
              </a:ext>
            </a:extLst>
          </p:cNvPr>
          <p:cNvSpPr>
            <a:spLocks noGrp="1"/>
          </p:cNvSpPr>
          <p:nvPr>
            <p:ph type="body" sz="quarter" idx="21" hasCustomPrompt="1"/>
          </p:nvPr>
        </p:nvSpPr>
        <p:spPr>
          <a:xfrm>
            <a:off x="9112031" y="5249392"/>
            <a:ext cx="2664940" cy="281804"/>
          </a:xfrm>
          <a:prstGeom prst="rect">
            <a:avLst/>
          </a:prstGeom>
        </p:spPr>
        <p:txBody>
          <a:bodyPr/>
          <a:lstStyle>
            <a:lvl1pPr>
              <a:defRPr>
                <a:solidFill>
                  <a:schemeClr val="bg1"/>
                </a:solidFill>
                <a:latin typeface="+mn-lt"/>
              </a:defRPr>
            </a:lvl1pPr>
          </a:lstStyle>
          <a:p>
            <a:pPr lvl="0"/>
            <a:r>
              <a:rPr lang="en-GB"/>
              <a:t>Title Here</a:t>
            </a:r>
            <a:endParaRPr lang="en-US"/>
          </a:p>
        </p:txBody>
      </p:sp>
      <p:sp>
        <p:nvSpPr>
          <p:cNvPr id="8" name="Title 1">
            <a:extLst>
              <a:ext uri="{FF2B5EF4-FFF2-40B4-BE49-F238E27FC236}">
                <a16:creationId xmlns:a16="http://schemas.microsoft.com/office/drawing/2014/main" id="{9D41E195-CFB5-7583-A7E7-4095E67997DF}"/>
              </a:ext>
            </a:extLst>
          </p:cNvPr>
          <p:cNvSpPr>
            <a:spLocks noGrp="1"/>
          </p:cNvSpPr>
          <p:nvPr>
            <p:ph type="title" hasCustomPrompt="1"/>
          </p:nvPr>
        </p:nvSpPr>
        <p:spPr>
          <a:xfrm>
            <a:off x="621659" y="391434"/>
            <a:ext cx="5234214" cy="711081"/>
          </a:xfrm>
        </p:spPr>
        <p:txBody>
          <a:bodyPr anchor="t">
            <a:noAutofit/>
          </a:bodyPr>
          <a:lstStyle>
            <a:lvl1pPr>
              <a:defRPr sz="2800">
                <a:latin typeface="Montserrat ExtraBold" panose="00000900000000000000" pitchFamily="50" charset="0"/>
              </a:defRPr>
            </a:lvl1pPr>
          </a:lstStyle>
          <a:p>
            <a:r>
              <a:rPr lang="en-GB"/>
              <a:t>Click to edit Text</a:t>
            </a:r>
            <a:endParaRPr lang="en-US"/>
          </a:p>
        </p:txBody>
      </p:sp>
      <p:sp>
        <p:nvSpPr>
          <p:cNvPr id="9" name="Freeform 286">
            <a:extLst>
              <a:ext uri="{FF2B5EF4-FFF2-40B4-BE49-F238E27FC236}">
                <a16:creationId xmlns:a16="http://schemas.microsoft.com/office/drawing/2014/main" id="{C252E54B-F34C-1900-9A30-CB95D6D5AEDC}"/>
              </a:ext>
            </a:extLst>
          </p:cNvPr>
          <p:cNvSpPr/>
          <p:nvPr userDrawn="1"/>
        </p:nvSpPr>
        <p:spPr>
          <a:xfrm>
            <a:off x="0" y="205112"/>
            <a:ext cx="426874" cy="872019"/>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 name="Graphic 1">
            <a:extLst>
              <a:ext uri="{FF2B5EF4-FFF2-40B4-BE49-F238E27FC236}">
                <a16:creationId xmlns:a16="http://schemas.microsoft.com/office/drawing/2014/main" id="{87761C1C-C700-7474-4DC7-751A212BAF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389" r="36017"/>
          <a:stretch/>
        </p:blipFill>
        <p:spPr>
          <a:xfrm>
            <a:off x="11326579" y="417190"/>
            <a:ext cx="347761" cy="278136"/>
          </a:xfrm>
          <a:prstGeom prst="rect">
            <a:avLst/>
          </a:prstGeom>
        </p:spPr>
      </p:pic>
    </p:spTree>
    <p:extLst>
      <p:ext uri="{BB962C8B-B14F-4D97-AF65-F5344CB8AC3E}">
        <p14:creationId xmlns:p14="http://schemas.microsoft.com/office/powerpoint/2010/main" val="4125944649"/>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4" name="Freeform 50">
            <a:extLst>
              <a:ext uri="{FF2B5EF4-FFF2-40B4-BE49-F238E27FC236}">
                <a16:creationId xmlns:a16="http://schemas.microsoft.com/office/drawing/2014/main" id="{D9FBD19A-CA88-73D8-23FF-0BFC6FDE7430}"/>
              </a:ext>
            </a:extLst>
          </p:cNvPr>
          <p:cNvSpPr/>
          <p:nvPr userDrawn="1"/>
        </p:nvSpPr>
        <p:spPr>
          <a:xfrm flipH="1">
            <a:off x="11370542" y="4802669"/>
            <a:ext cx="821458" cy="1766296"/>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pic>
        <p:nvPicPr>
          <p:cNvPr id="3" name="Picture 2">
            <a:extLst>
              <a:ext uri="{FF2B5EF4-FFF2-40B4-BE49-F238E27FC236}">
                <a16:creationId xmlns:a16="http://schemas.microsoft.com/office/drawing/2014/main" id="{3295D399-21AB-EFD7-3A47-E7CCEA53EC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0804" y="5833558"/>
            <a:ext cx="3153386" cy="226605"/>
          </a:xfrm>
          <a:prstGeom prst="rect">
            <a:avLst/>
          </a:prstGeom>
        </p:spPr>
      </p:pic>
      <p:sp>
        <p:nvSpPr>
          <p:cNvPr id="6" name="TextBox 5">
            <a:extLst>
              <a:ext uri="{FF2B5EF4-FFF2-40B4-BE49-F238E27FC236}">
                <a16:creationId xmlns:a16="http://schemas.microsoft.com/office/drawing/2014/main" id="{FD1F56AE-411A-838E-4991-715260914E7F}"/>
              </a:ext>
            </a:extLst>
          </p:cNvPr>
          <p:cNvSpPr txBox="1"/>
          <p:nvPr userDrawn="1"/>
        </p:nvSpPr>
        <p:spPr>
          <a:xfrm>
            <a:off x="732532" y="4980726"/>
            <a:ext cx="1010080" cy="215444"/>
          </a:xfrm>
          <a:prstGeom prst="rect">
            <a:avLst/>
          </a:prstGeom>
          <a:noFill/>
        </p:spPr>
        <p:txBody>
          <a:bodyPr wrap="square" rtlCol="0">
            <a:spAutoFit/>
          </a:bodyPr>
          <a:lstStyle/>
          <a:p>
            <a:r>
              <a:rPr lang="en-GB" sz="800">
                <a:solidFill>
                  <a:schemeClr val="tx1"/>
                </a:solidFill>
                <a:latin typeface="Montserrat" panose="00000500000000000000" pitchFamily="50" charset="0"/>
              </a:rPr>
              <a:t>@wearerom</a:t>
            </a:r>
          </a:p>
        </p:txBody>
      </p:sp>
      <p:sp>
        <p:nvSpPr>
          <p:cNvPr id="7" name="Freeform 5">
            <a:extLst>
              <a:ext uri="{FF2B5EF4-FFF2-40B4-BE49-F238E27FC236}">
                <a16:creationId xmlns:a16="http://schemas.microsoft.com/office/drawing/2014/main" id="{1037AC8E-0945-EE2B-BEC4-D2E2D161F8D2}"/>
              </a:ext>
            </a:extLst>
          </p:cNvPr>
          <p:cNvSpPr>
            <a:spLocks/>
          </p:cNvSpPr>
          <p:nvPr userDrawn="1"/>
        </p:nvSpPr>
        <p:spPr bwMode="auto">
          <a:xfrm>
            <a:off x="478689" y="5008947"/>
            <a:ext cx="222687" cy="180922"/>
          </a:xfrm>
          <a:custGeom>
            <a:avLst/>
            <a:gdLst>
              <a:gd name="T0" fmla="*/ 6827 w 6827"/>
              <a:gd name="T1" fmla="*/ 657 h 5548"/>
              <a:gd name="T2" fmla="*/ 6022 w 6827"/>
              <a:gd name="T3" fmla="*/ 877 h 5548"/>
              <a:gd name="T4" fmla="*/ 6638 w 6827"/>
              <a:gd name="T5" fmla="*/ 103 h 5548"/>
              <a:gd name="T6" fmla="*/ 5749 w 6827"/>
              <a:gd name="T7" fmla="*/ 442 h 5548"/>
              <a:gd name="T8" fmla="*/ 4726 w 6827"/>
              <a:gd name="T9" fmla="*/ 0 h 5548"/>
              <a:gd name="T10" fmla="*/ 3326 w 6827"/>
              <a:gd name="T11" fmla="*/ 1401 h 5548"/>
              <a:gd name="T12" fmla="*/ 3362 w 6827"/>
              <a:gd name="T13" fmla="*/ 1720 h 5548"/>
              <a:gd name="T14" fmla="*/ 475 w 6827"/>
              <a:gd name="T15" fmla="*/ 256 h 5548"/>
              <a:gd name="T16" fmla="*/ 286 w 6827"/>
              <a:gd name="T17" fmla="*/ 961 h 5548"/>
              <a:gd name="T18" fmla="*/ 909 w 6827"/>
              <a:gd name="T19" fmla="*/ 2126 h 5548"/>
              <a:gd name="T20" fmla="*/ 274 w 6827"/>
              <a:gd name="T21" fmla="*/ 1951 h 5548"/>
              <a:gd name="T22" fmla="*/ 274 w 6827"/>
              <a:gd name="T23" fmla="*/ 1969 h 5548"/>
              <a:gd name="T24" fmla="*/ 1398 w 6827"/>
              <a:gd name="T25" fmla="*/ 3342 h 5548"/>
              <a:gd name="T26" fmla="*/ 1029 w 6827"/>
              <a:gd name="T27" fmla="*/ 3391 h 5548"/>
              <a:gd name="T28" fmla="*/ 765 w 6827"/>
              <a:gd name="T29" fmla="*/ 3366 h 5548"/>
              <a:gd name="T30" fmla="*/ 2074 w 6827"/>
              <a:gd name="T31" fmla="*/ 4339 h 5548"/>
              <a:gd name="T32" fmla="*/ 334 w 6827"/>
              <a:gd name="T33" fmla="*/ 4938 h 5548"/>
              <a:gd name="T34" fmla="*/ 0 w 6827"/>
              <a:gd name="T35" fmla="*/ 4919 h 5548"/>
              <a:gd name="T36" fmla="*/ 2147 w 6827"/>
              <a:gd name="T37" fmla="*/ 5548 h 5548"/>
              <a:gd name="T38" fmla="*/ 6132 w 6827"/>
              <a:gd name="T39" fmla="*/ 1563 h 5548"/>
              <a:gd name="T40" fmla="*/ 6128 w 6827"/>
              <a:gd name="T41" fmla="*/ 1382 h 5548"/>
              <a:gd name="T42" fmla="*/ 6827 w 6827"/>
              <a:gd name="T43" fmla="*/ 657 h 5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7" h="5548">
                <a:moveTo>
                  <a:pt x="6827" y="657"/>
                </a:moveTo>
                <a:cubicBezTo>
                  <a:pt x="6576" y="768"/>
                  <a:pt x="6306" y="844"/>
                  <a:pt x="6022" y="877"/>
                </a:cubicBezTo>
                <a:cubicBezTo>
                  <a:pt x="6311" y="704"/>
                  <a:pt x="6534" y="430"/>
                  <a:pt x="6638" y="103"/>
                </a:cubicBezTo>
                <a:cubicBezTo>
                  <a:pt x="6367" y="263"/>
                  <a:pt x="6068" y="380"/>
                  <a:pt x="5749" y="442"/>
                </a:cubicBezTo>
                <a:cubicBezTo>
                  <a:pt x="5493" y="170"/>
                  <a:pt x="5129" y="0"/>
                  <a:pt x="4726" y="0"/>
                </a:cubicBezTo>
                <a:cubicBezTo>
                  <a:pt x="3953" y="0"/>
                  <a:pt x="3326" y="627"/>
                  <a:pt x="3326" y="1401"/>
                </a:cubicBezTo>
                <a:cubicBezTo>
                  <a:pt x="3326" y="1510"/>
                  <a:pt x="3338" y="1617"/>
                  <a:pt x="3362" y="1720"/>
                </a:cubicBezTo>
                <a:cubicBezTo>
                  <a:pt x="2198" y="1661"/>
                  <a:pt x="1166" y="1104"/>
                  <a:pt x="475" y="256"/>
                </a:cubicBezTo>
                <a:cubicBezTo>
                  <a:pt x="355" y="463"/>
                  <a:pt x="286" y="704"/>
                  <a:pt x="286" y="961"/>
                </a:cubicBezTo>
                <a:cubicBezTo>
                  <a:pt x="286" y="1446"/>
                  <a:pt x="533" y="1875"/>
                  <a:pt x="909" y="2126"/>
                </a:cubicBezTo>
                <a:cubicBezTo>
                  <a:pt x="679" y="2119"/>
                  <a:pt x="463" y="2056"/>
                  <a:pt x="274" y="1951"/>
                </a:cubicBezTo>
                <a:cubicBezTo>
                  <a:pt x="274" y="1957"/>
                  <a:pt x="274" y="1963"/>
                  <a:pt x="274" y="1969"/>
                </a:cubicBezTo>
                <a:cubicBezTo>
                  <a:pt x="274" y="2647"/>
                  <a:pt x="757" y="3213"/>
                  <a:pt x="1398" y="3342"/>
                </a:cubicBezTo>
                <a:cubicBezTo>
                  <a:pt x="1280" y="3374"/>
                  <a:pt x="1156" y="3391"/>
                  <a:pt x="1029" y="3391"/>
                </a:cubicBezTo>
                <a:cubicBezTo>
                  <a:pt x="938" y="3391"/>
                  <a:pt x="851" y="3382"/>
                  <a:pt x="765" y="3366"/>
                </a:cubicBezTo>
                <a:cubicBezTo>
                  <a:pt x="943" y="3923"/>
                  <a:pt x="1461" y="4327"/>
                  <a:pt x="2074" y="4339"/>
                </a:cubicBezTo>
                <a:cubicBezTo>
                  <a:pt x="1594" y="4714"/>
                  <a:pt x="990" y="4938"/>
                  <a:pt x="334" y="4938"/>
                </a:cubicBezTo>
                <a:cubicBezTo>
                  <a:pt x="221" y="4938"/>
                  <a:pt x="110" y="4932"/>
                  <a:pt x="0" y="4919"/>
                </a:cubicBezTo>
                <a:cubicBezTo>
                  <a:pt x="620" y="5316"/>
                  <a:pt x="1356" y="5548"/>
                  <a:pt x="2147" y="5548"/>
                </a:cubicBezTo>
                <a:cubicBezTo>
                  <a:pt x="4723" y="5548"/>
                  <a:pt x="6132" y="3414"/>
                  <a:pt x="6132" y="1563"/>
                </a:cubicBezTo>
                <a:cubicBezTo>
                  <a:pt x="6132" y="1502"/>
                  <a:pt x="6130" y="1442"/>
                  <a:pt x="6128" y="1382"/>
                </a:cubicBezTo>
                <a:cubicBezTo>
                  <a:pt x="6401" y="1184"/>
                  <a:pt x="6639" y="938"/>
                  <a:pt x="6827" y="65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grpSp>
        <p:nvGrpSpPr>
          <p:cNvPr id="8" name="Group 7">
            <a:extLst>
              <a:ext uri="{FF2B5EF4-FFF2-40B4-BE49-F238E27FC236}">
                <a16:creationId xmlns:a16="http://schemas.microsoft.com/office/drawing/2014/main" id="{CC69A853-E265-64CD-D492-E6AA0353D424}"/>
              </a:ext>
            </a:extLst>
          </p:cNvPr>
          <p:cNvGrpSpPr/>
          <p:nvPr userDrawn="1"/>
        </p:nvGrpSpPr>
        <p:grpSpPr>
          <a:xfrm>
            <a:off x="745508" y="5738676"/>
            <a:ext cx="1889151" cy="394478"/>
            <a:chOff x="1068917" y="5080426"/>
            <a:chExt cx="2533268" cy="529115"/>
          </a:xfrm>
        </p:grpSpPr>
        <p:sp>
          <p:nvSpPr>
            <p:cNvPr id="9" name="TextBox 8">
              <a:extLst>
                <a:ext uri="{FF2B5EF4-FFF2-40B4-BE49-F238E27FC236}">
                  <a16:creationId xmlns:a16="http://schemas.microsoft.com/office/drawing/2014/main" id="{9167CAE3-DD7F-C720-5D3F-F7EF8E09E562}"/>
                </a:ext>
              </a:extLst>
            </p:cNvPr>
            <p:cNvSpPr txBox="1"/>
            <p:nvPr userDrawn="1"/>
          </p:nvSpPr>
          <p:spPr>
            <a:xfrm>
              <a:off x="1068917" y="5080426"/>
              <a:ext cx="2533268" cy="288976"/>
            </a:xfrm>
            <a:prstGeom prst="rect">
              <a:avLst/>
            </a:prstGeom>
            <a:noFill/>
          </p:spPr>
          <p:txBody>
            <a:bodyPr wrap="none" rtlCol="0">
              <a:spAutoFit/>
            </a:bodyPr>
            <a:lstStyle/>
            <a:p>
              <a:r>
                <a:rPr lang="en-GB" sz="800">
                  <a:solidFill>
                    <a:schemeClr val="tx1"/>
                  </a:solidFill>
                  <a:latin typeface="Montserrat" panose="00000500000000000000" pitchFamily="50" charset="0"/>
                </a:rPr>
                <a:t>Manchester Office</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0161 817 3470</a:t>
              </a:r>
            </a:p>
          </p:txBody>
        </p:sp>
        <p:sp>
          <p:nvSpPr>
            <p:cNvPr id="10" name="TextBox 9">
              <a:extLst>
                <a:ext uri="{FF2B5EF4-FFF2-40B4-BE49-F238E27FC236}">
                  <a16:creationId xmlns:a16="http://schemas.microsoft.com/office/drawing/2014/main" id="{9460EE8D-28D6-0D04-0434-CA49F6F7569F}"/>
                </a:ext>
              </a:extLst>
            </p:cNvPr>
            <p:cNvSpPr txBox="1"/>
            <p:nvPr userDrawn="1"/>
          </p:nvSpPr>
          <p:spPr>
            <a:xfrm>
              <a:off x="1068917" y="5320565"/>
              <a:ext cx="2412860" cy="288976"/>
            </a:xfrm>
            <a:prstGeom prst="rect">
              <a:avLst/>
            </a:prstGeom>
            <a:noFill/>
          </p:spPr>
          <p:txBody>
            <a:bodyPr wrap="none" rtlCol="0">
              <a:spAutoFit/>
            </a:bodyPr>
            <a:lstStyle/>
            <a:p>
              <a:r>
                <a:rPr lang="en-GB" sz="800">
                  <a:solidFill>
                    <a:schemeClr val="tx1"/>
                  </a:solidFill>
                  <a:latin typeface="Montserrat" panose="00000500000000000000" pitchFamily="50" charset="0"/>
                </a:rPr>
                <a:t>Edinburgh Office</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0131 230 0110</a:t>
              </a:r>
            </a:p>
          </p:txBody>
        </p:sp>
      </p:grpSp>
      <p:sp>
        <p:nvSpPr>
          <p:cNvPr id="11" name="Freeform 9">
            <a:extLst>
              <a:ext uri="{FF2B5EF4-FFF2-40B4-BE49-F238E27FC236}">
                <a16:creationId xmlns:a16="http://schemas.microsoft.com/office/drawing/2014/main" id="{956404AB-7E45-EE2C-94C2-C92CEC5D693D}"/>
              </a:ext>
            </a:extLst>
          </p:cNvPr>
          <p:cNvSpPr>
            <a:spLocks noChangeAspect="1"/>
          </p:cNvSpPr>
          <p:nvPr userDrawn="1"/>
        </p:nvSpPr>
        <p:spPr bwMode="auto">
          <a:xfrm>
            <a:off x="517330" y="5841147"/>
            <a:ext cx="196548" cy="195949"/>
          </a:xfrm>
          <a:custGeom>
            <a:avLst/>
            <a:gdLst>
              <a:gd name="T0" fmla="*/ 7708 w 7725"/>
              <a:gd name="T1" fmla="*/ 6079 h 7703"/>
              <a:gd name="T2" fmla="*/ 7594 w 7725"/>
              <a:gd name="T3" fmla="*/ 6405 h 7703"/>
              <a:gd name="T4" fmla="*/ 6509 w 7725"/>
              <a:gd name="T5" fmla="*/ 7482 h 7703"/>
              <a:gd name="T6" fmla="*/ 6317 w 7725"/>
              <a:gd name="T7" fmla="*/ 7621 h 7703"/>
              <a:gd name="T8" fmla="*/ 6085 w 7725"/>
              <a:gd name="T9" fmla="*/ 7694 h 7703"/>
              <a:gd name="T10" fmla="*/ 6036 w 7725"/>
              <a:gd name="T11" fmla="*/ 7699 h 7703"/>
              <a:gd name="T12" fmla="*/ 5930 w 7725"/>
              <a:gd name="T13" fmla="*/ 7703 h 7703"/>
              <a:gd name="T14" fmla="*/ 5428 w 7725"/>
              <a:gd name="T15" fmla="*/ 7650 h 7703"/>
              <a:gd name="T16" fmla="*/ 4579 w 7725"/>
              <a:gd name="T17" fmla="*/ 7389 h 7703"/>
              <a:gd name="T18" fmla="*/ 3441 w 7725"/>
              <a:gd name="T19" fmla="*/ 6764 h 7703"/>
              <a:gd name="T20" fmla="*/ 2086 w 7725"/>
              <a:gd name="T21" fmla="*/ 5622 h 7703"/>
              <a:gd name="T22" fmla="*/ 1140 w 7725"/>
              <a:gd name="T23" fmla="*/ 4545 h 7703"/>
              <a:gd name="T24" fmla="*/ 536 w 7725"/>
              <a:gd name="T25" fmla="*/ 3594 h 7703"/>
              <a:gd name="T26" fmla="*/ 193 w 7725"/>
              <a:gd name="T27" fmla="*/ 2803 h 7703"/>
              <a:gd name="T28" fmla="*/ 38 w 7725"/>
              <a:gd name="T29" fmla="*/ 2191 h 7703"/>
              <a:gd name="T30" fmla="*/ 5 w 7725"/>
              <a:gd name="T31" fmla="*/ 1787 h 7703"/>
              <a:gd name="T32" fmla="*/ 13 w 7725"/>
              <a:gd name="T33" fmla="*/ 1623 h 7703"/>
              <a:gd name="T34" fmla="*/ 87 w 7725"/>
              <a:gd name="T35" fmla="*/ 1391 h 7703"/>
              <a:gd name="T36" fmla="*/ 226 w 7725"/>
              <a:gd name="T37" fmla="*/ 1199 h 7703"/>
              <a:gd name="T38" fmla="*/ 1311 w 7725"/>
              <a:gd name="T39" fmla="*/ 114 h 7703"/>
              <a:gd name="T40" fmla="*/ 1572 w 7725"/>
              <a:gd name="T41" fmla="*/ 0 h 7703"/>
              <a:gd name="T42" fmla="*/ 1760 w 7725"/>
              <a:gd name="T43" fmla="*/ 61 h 7703"/>
              <a:gd name="T44" fmla="*/ 1898 w 7725"/>
              <a:gd name="T45" fmla="*/ 212 h 7703"/>
              <a:gd name="T46" fmla="*/ 2772 w 7725"/>
              <a:gd name="T47" fmla="*/ 1868 h 7703"/>
              <a:gd name="T48" fmla="*/ 2812 w 7725"/>
              <a:gd name="T49" fmla="*/ 2154 h 7703"/>
              <a:gd name="T50" fmla="*/ 2674 w 7725"/>
              <a:gd name="T51" fmla="*/ 2415 h 7703"/>
              <a:gd name="T52" fmla="*/ 2274 w 7725"/>
              <a:gd name="T53" fmla="*/ 2815 h 7703"/>
              <a:gd name="T54" fmla="*/ 2245 w 7725"/>
              <a:gd name="T55" fmla="*/ 2868 h 7703"/>
              <a:gd name="T56" fmla="*/ 2233 w 7725"/>
              <a:gd name="T57" fmla="*/ 2929 h 7703"/>
              <a:gd name="T58" fmla="*/ 2380 w 7725"/>
              <a:gd name="T59" fmla="*/ 3321 h 7703"/>
              <a:gd name="T60" fmla="*/ 2682 w 7725"/>
              <a:gd name="T61" fmla="*/ 3798 h 7703"/>
              <a:gd name="T62" fmla="*/ 3261 w 7725"/>
              <a:gd name="T63" fmla="*/ 4447 h 7703"/>
              <a:gd name="T64" fmla="*/ 3914 w 7725"/>
              <a:gd name="T65" fmla="*/ 5030 h 7703"/>
              <a:gd name="T66" fmla="*/ 4391 w 7725"/>
              <a:gd name="T67" fmla="*/ 5336 h 7703"/>
              <a:gd name="T68" fmla="*/ 4685 w 7725"/>
              <a:gd name="T69" fmla="*/ 5455 h 7703"/>
              <a:gd name="T70" fmla="*/ 4787 w 7725"/>
              <a:gd name="T71" fmla="*/ 5475 h 7703"/>
              <a:gd name="T72" fmla="*/ 4840 w 7725"/>
              <a:gd name="T73" fmla="*/ 5463 h 7703"/>
              <a:gd name="T74" fmla="*/ 4893 w 7725"/>
              <a:gd name="T75" fmla="*/ 5434 h 7703"/>
              <a:gd name="T76" fmla="*/ 5358 w 7725"/>
              <a:gd name="T77" fmla="*/ 4961 h 7703"/>
              <a:gd name="T78" fmla="*/ 5701 w 7725"/>
              <a:gd name="T79" fmla="*/ 4830 h 7703"/>
              <a:gd name="T80" fmla="*/ 5921 w 7725"/>
              <a:gd name="T81" fmla="*/ 4879 h 7703"/>
              <a:gd name="T82" fmla="*/ 5930 w 7725"/>
              <a:gd name="T83" fmla="*/ 4879 h 7703"/>
              <a:gd name="T84" fmla="*/ 7504 w 7725"/>
              <a:gd name="T85" fmla="*/ 5810 h 7703"/>
              <a:gd name="T86" fmla="*/ 7708 w 7725"/>
              <a:gd name="T87" fmla="*/ 6079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25" h="7703">
                <a:moveTo>
                  <a:pt x="7708" y="6079"/>
                </a:moveTo>
                <a:cubicBezTo>
                  <a:pt x="7725" y="6204"/>
                  <a:pt x="7687" y="6313"/>
                  <a:pt x="7594" y="6405"/>
                </a:cubicBezTo>
                <a:lnTo>
                  <a:pt x="6509" y="7482"/>
                </a:lnTo>
                <a:cubicBezTo>
                  <a:pt x="6460" y="7537"/>
                  <a:pt x="6396" y="7583"/>
                  <a:pt x="6317" y="7621"/>
                </a:cubicBezTo>
                <a:cubicBezTo>
                  <a:pt x="6238" y="7659"/>
                  <a:pt x="6161" y="7684"/>
                  <a:pt x="6085" y="7694"/>
                </a:cubicBezTo>
                <a:cubicBezTo>
                  <a:pt x="6079" y="7694"/>
                  <a:pt x="6063" y="7696"/>
                  <a:pt x="6036" y="7699"/>
                </a:cubicBezTo>
                <a:cubicBezTo>
                  <a:pt x="6008" y="7701"/>
                  <a:pt x="5973" y="7703"/>
                  <a:pt x="5930" y="7703"/>
                </a:cubicBezTo>
                <a:cubicBezTo>
                  <a:pt x="5826" y="7703"/>
                  <a:pt x="5659" y="7685"/>
                  <a:pt x="5428" y="7650"/>
                </a:cubicBezTo>
                <a:cubicBezTo>
                  <a:pt x="5196" y="7614"/>
                  <a:pt x="4914" y="7527"/>
                  <a:pt x="4579" y="7389"/>
                </a:cubicBezTo>
                <a:cubicBezTo>
                  <a:pt x="4244" y="7250"/>
                  <a:pt x="3865" y="7042"/>
                  <a:pt x="3441" y="6764"/>
                </a:cubicBezTo>
                <a:cubicBezTo>
                  <a:pt x="3016" y="6487"/>
                  <a:pt x="2565" y="6106"/>
                  <a:pt x="2086" y="5622"/>
                </a:cubicBezTo>
                <a:cubicBezTo>
                  <a:pt x="1705" y="5247"/>
                  <a:pt x="1390" y="4887"/>
                  <a:pt x="1140" y="4545"/>
                </a:cubicBezTo>
                <a:cubicBezTo>
                  <a:pt x="889" y="4202"/>
                  <a:pt x="688" y="3885"/>
                  <a:pt x="536" y="3594"/>
                </a:cubicBezTo>
                <a:cubicBezTo>
                  <a:pt x="383" y="3303"/>
                  <a:pt x="269" y="3039"/>
                  <a:pt x="193" y="2803"/>
                </a:cubicBezTo>
                <a:cubicBezTo>
                  <a:pt x="117" y="2566"/>
                  <a:pt x="65" y="2362"/>
                  <a:pt x="38" y="2191"/>
                </a:cubicBezTo>
                <a:cubicBezTo>
                  <a:pt x="11" y="2019"/>
                  <a:pt x="0" y="1885"/>
                  <a:pt x="5" y="1787"/>
                </a:cubicBezTo>
                <a:cubicBezTo>
                  <a:pt x="11" y="1689"/>
                  <a:pt x="13" y="1634"/>
                  <a:pt x="13" y="1623"/>
                </a:cubicBezTo>
                <a:cubicBezTo>
                  <a:pt x="24" y="1547"/>
                  <a:pt x="49" y="1470"/>
                  <a:pt x="87" y="1391"/>
                </a:cubicBezTo>
                <a:cubicBezTo>
                  <a:pt x="125" y="1312"/>
                  <a:pt x="171" y="1248"/>
                  <a:pt x="226" y="1199"/>
                </a:cubicBezTo>
                <a:lnTo>
                  <a:pt x="1311" y="114"/>
                </a:lnTo>
                <a:cubicBezTo>
                  <a:pt x="1387" y="38"/>
                  <a:pt x="1474" y="0"/>
                  <a:pt x="1572" y="0"/>
                </a:cubicBezTo>
                <a:cubicBezTo>
                  <a:pt x="1643" y="0"/>
                  <a:pt x="1705" y="20"/>
                  <a:pt x="1760" y="61"/>
                </a:cubicBezTo>
                <a:cubicBezTo>
                  <a:pt x="1814" y="102"/>
                  <a:pt x="1860" y="152"/>
                  <a:pt x="1898" y="212"/>
                </a:cubicBezTo>
                <a:lnTo>
                  <a:pt x="2772" y="1868"/>
                </a:lnTo>
                <a:cubicBezTo>
                  <a:pt x="2821" y="1955"/>
                  <a:pt x="2834" y="2051"/>
                  <a:pt x="2812" y="2154"/>
                </a:cubicBezTo>
                <a:cubicBezTo>
                  <a:pt x="2791" y="2257"/>
                  <a:pt x="2744" y="2344"/>
                  <a:pt x="2674" y="2415"/>
                </a:cubicBezTo>
                <a:lnTo>
                  <a:pt x="2274" y="2815"/>
                </a:lnTo>
                <a:cubicBezTo>
                  <a:pt x="2263" y="2826"/>
                  <a:pt x="2253" y="2843"/>
                  <a:pt x="2245" y="2868"/>
                </a:cubicBezTo>
                <a:cubicBezTo>
                  <a:pt x="2237" y="2892"/>
                  <a:pt x="2233" y="2913"/>
                  <a:pt x="2233" y="2929"/>
                </a:cubicBezTo>
                <a:cubicBezTo>
                  <a:pt x="2255" y="3043"/>
                  <a:pt x="2304" y="3174"/>
                  <a:pt x="2380" y="3321"/>
                </a:cubicBezTo>
                <a:cubicBezTo>
                  <a:pt x="2445" y="3451"/>
                  <a:pt x="2546" y="3610"/>
                  <a:pt x="2682" y="3798"/>
                </a:cubicBezTo>
                <a:cubicBezTo>
                  <a:pt x="2818" y="3986"/>
                  <a:pt x="3011" y="4202"/>
                  <a:pt x="3261" y="4447"/>
                </a:cubicBezTo>
                <a:cubicBezTo>
                  <a:pt x="3506" y="4697"/>
                  <a:pt x="3724" y="4892"/>
                  <a:pt x="3914" y="5030"/>
                </a:cubicBezTo>
                <a:cubicBezTo>
                  <a:pt x="4104" y="5169"/>
                  <a:pt x="4263" y="5271"/>
                  <a:pt x="4391" y="5336"/>
                </a:cubicBezTo>
                <a:cubicBezTo>
                  <a:pt x="4519" y="5402"/>
                  <a:pt x="4617" y="5441"/>
                  <a:pt x="4685" y="5455"/>
                </a:cubicBezTo>
                <a:lnTo>
                  <a:pt x="4787" y="5475"/>
                </a:lnTo>
                <a:cubicBezTo>
                  <a:pt x="4798" y="5475"/>
                  <a:pt x="4816" y="5471"/>
                  <a:pt x="4840" y="5463"/>
                </a:cubicBezTo>
                <a:cubicBezTo>
                  <a:pt x="4865" y="5455"/>
                  <a:pt x="4882" y="5445"/>
                  <a:pt x="4893" y="5434"/>
                </a:cubicBezTo>
                <a:lnTo>
                  <a:pt x="5358" y="4961"/>
                </a:lnTo>
                <a:cubicBezTo>
                  <a:pt x="5456" y="4874"/>
                  <a:pt x="5570" y="4830"/>
                  <a:pt x="5701" y="4830"/>
                </a:cubicBezTo>
                <a:cubicBezTo>
                  <a:pt x="5794" y="4830"/>
                  <a:pt x="5867" y="4847"/>
                  <a:pt x="5921" y="4879"/>
                </a:cubicBezTo>
                <a:lnTo>
                  <a:pt x="5930" y="4879"/>
                </a:lnTo>
                <a:lnTo>
                  <a:pt x="7504" y="5810"/>
                </a:lnTo>
                <a:cubicBezTo>
                  <a:pt x="7619" y="5880"/>
                  <a:pt x="7687" y="5970"/>
                  <a:pt x="7708" y="60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grpSp>
        <p:nvGrpSpPr>
          <p:cNvPr id="12" name="Group 11">
            <a:extLst>
              <a:ext uri="{FF2B5EF4-FFF2-40B4-BE49-F238E27FC236}">
                <a16:creationId xmlns:a16="http://schemas.microsoft.com/office/drawing/2014/main" id="{475F7C07-54B3-2EEE-15FA-41427530C771}"/>
              </a:ext>
            </a:extLst>
          </p:cNvPr>
          <p:cNvGrpSpPr/>
          <p:nvPr userDrawn="1"/>
        </p:nvGrpSpPr>
        <p:grpSpPr>
          <a:xfrm>
            <a:off x="753120" y="6207110"/>
            <a:ext cx="3753895" cy="395593"/>
            <a:chOff x="1068917" y="5795382"/>
            <a:chExt cx="4531532" cy="530611"/>
          </a:xfrm>
        </p:grpSpPr>
        <p:sp>
          <p:nvSpPr>
            <p:cNvPr id="13" name="TextBox 12">
              <a:extLst>
                <a:ext uri="{FF2B5EF4-FFF2-40B4-BE49-F238E27FC236}">
                  <a16:creationId xmlns:a16="http://schemas.microsoft.com/office/drawing/2014/main" id="{219CA34C-58C8-8B7E-F2FA-E83520EE303C}"/>
                </a:ext>
              </a:extLst>
            </p:cNvPr>
            <p:cNvSpPr txBox="1"/>
            <p:nvPr userDrawn="1"/>
          </p:nvSpPr>
          <p:spPr>
            <a:xfrm>
              <a:off x="1068917" y="5795382"/>
              <a:ext cx="3947488" cy="288976"/>
            </a:xfrm>
            <a:prstGeom prst="rect">
              <a:avLst/>
            </a:prstGeom>
            <a:noFill/>
          </p:spPr>
          <p:txBody>
            <a:bodyPr wrap="square" rtlCol="0">
              <a:spAutoFit/>
            </a:bodyPr>
            <a:lstStyle/>
            <a:p>
              <a:r>
                <a:rPr lang="en-GB" sz="800">
                  <a:solidFill>
                    <a:schemeClr val="tx1"/>
                  </a:solidFill>
                  <a:latin typeface="Montserrat" panose="00000500000000000000" pitchFamily="50" charset="0"/>
                </a:rPr>
                <a:t>5</a:t>
              </a:r>
              <a:r>
                <a:rPr lang="en-GB" sz="800" baseline="30000">
                  <a:solidFill>
                    <a:schemeClr val="tx1"/>
                  </a:solidFill>
                  <a:latin typeface="Montserrat" panose="00000500000000000000" pitchFamily="50" charset="0"/>
                </a:rPr>
                <a:t>th</a:t>
              </a:r>
              <a:r>
                <a:rPr lang="en-GB" sz="800">
                  <a:solidFill>
                    <a:schemeClr val="tx1"/>
                  </a:solidFill>
                  <a:latin typeface="Montserrat" panose="00000500000000000000" pitchFamily="50" charset="0"/>
                </a:rPr>
                <a:t> Floor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26 Cross St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Manchester </a:t>
              </a:r>
              <a:r>
                <a:rPr lang="en-GB" sz="800">
                  <a:solidFill>
                    <a:srgbClr val="ED584D"/>
                  </a:solidFill>
                  <a:latin typeface="Montserrat" panose="00000500000000000000" pitchFamily="50" charset="0"/>
                </a:rPr>
                <a:t>| </a:t>
              </a:r>
              <a:r>
                <a:rPr lang="en-GB" sz="800">
                  <a:solidFill>
                    <a:schemeClr val="tx1"/>
                  </a:solidFill>
                  <a:latin typeface="Montserrat" panose="00000500000000000000" pitchFamily="50" charset="0"/>
                </a:rPr>
                <a:t>M2 7AQ</a:t>
              </a:r>
            </a:p>
          </p:txBody>
        </p:sp>
        <p:sp>
          <p:nvSpPr>
            <p:cNvPr id="14" name="TextBox 13">
              <a:extLst>
                <a:ext uri="{FF2B5EF4-FFF2-40B4-BE49-F238E27FC236}">
                  <a16:creationId xmlns:a16="http://schemas.microsoft.com/office/drawing/2014/main" id="{6898ADE0-02B9-581C-9EE9-921BFA1B0833}"/>
                </a:ext>
              </a:extLst>
            </p:cNvPr>
            <p:cNvSpPr txBox="1"/>
            <p:nvPr userDrawn="1"/>
          </p:nvSpPr>
          <p:spPr>
            <a:xfrm>
              <a:off x="1068917" y="6037017"/>
              <a:ext cx="4531532" cy="288976"/>
            </a:xfrm>
            <a:prstGeom prst="rect">
              <a:avLst/>
            </a:prstGeom>
            <a:noFill/>
          </p:spPr>
          <p:txBody>
            <a:bodyPr wrap="square" rtlCol="0">
              <a:spAutoFit/>
            </a:bodyPr>
            <a:lstStyle/>
            <a:p>
              <a:r>
                <a:rPr lang="en-GB" sz="800">
                  <a:solidFill>
                    <a:schemeClr val="tx1"/>
                  </a:solidFill>
                  <a:latin typeface="Montserrat" panose="00000500000000000000" pitchFamily="50" charset="0"/>
                </a:rPr>
                <a:t>4</a:t>
              </a:r>
              <a:r>
                <a:rPr lang="en-GB" sz="800" baseline="30000">
                  <a:solidFill>
                    <a:schemeClr val="tx1"/>
                  </a:solidFill>
                  <a:latin typeface="Montserrat" panose="00000500000000000000" pitchFamily="50" charset="0"/>
                </a:rPr>
                <a:t>th</a:t>
              </a:r>
              <a:r>
                <a:rPr lang="en-GB" sz="800">
                  <a:solidFill>
                    <a:schemeClr val="tx1"/>
                  </a:solidFill>
                  <a:latin typeface="Montserrat" panose="00000500000000000000" pitchFamily="50" charset="0"/>
                </a:rPr>
                <a:t> Floor</a:t>
              </a:r>
              <a:r>
                <a:rPr lang="en-GB" sz="800">
                  <a:solidFill>
                    <a:srgbClr val="ED584D"/>
                  </a:solidFill>
                  <a:latin typeface="Montserrat" panose="00000500000000000000" pitchFamily="50" charset="0"/>
                </a:rPr>
                <a:t> |</a:t>
              </a:r>
              <a:r>
                <a:rPr lang="en-GB" sz="800">
                  <a:solidFill>
                    <a:schemeClr val="tx2"/>
                  </a:solidFill>
                  <a:latin typeface="Montserrat" panose="00000500000000000000" pitchFamily="50" charset="0"/>
                </a:rPr>
                <a:t> </a:t>
              </a:r>
              <a:r>
                <a:rPr lang="en-GB" sz="800">
                  <a:solidFill>
                    <a:schemeClr val="tx1"/>
                  </a:solidFill>
                  <a:latin typeface="Montserrat" panose="00000500000000000000" pitchFamily="50" charset="0"/>
                </a:rPr>
                <a:t>Nova House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3 Ponton St</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Edinburgh </a:t>
              </a:r>
              <a:r>
                <a:rPr lang="en-GB" sz="800">
                  <a:solidFill>
                    <a:schemeClr val="tx2"/>
                  </a:solidFill>
                  <a:latin typeface="Montserrat" panose="00000500000000000000" pitchFamily="50" charset="0"/>
                </a:rPr>
                <a:t>|</a:t>
              </a:r>
              <a:r>
                <a:rPr lang="en-GB" sz="800">
                  <a:solidFill>
                    <a:schemeClr val="tx1"/>
                  </a:solidFill>
                  <a:latin typeface="Montserrat" panose="00000500000000000000" pitchFamily="50" charset="0"/>
                </a:rPr>
                <a:t> EH3 9QQ</a:t>
              </a:r>
            </a:p>
          </p:txBody>
        </p:sp>
      </p:grpSp>
      <p:sp>
        <p:nvSpPr>
          <p:cNvPr id="15" name="Freeform 13">
            <a:extLst>
              <a:ext uri="{FF2B5EF4-FFF2-40B4-BE49-F238E27FC236}">
                <a16:creationId xmlns:a16="http://schemas.microsoft.com/office/drawing/2014/main" id="{56B7F5F8-C401-A093-2283-B33A0C391BFB}"/>
              </a:ext>
            </a:extLst>
          </p:cNvPr>
          <p:cNvSpPr>
            <a:spLocks noChangeAspect="1" noEditPoints="1"/>
          </p:cNvSpPr>
          <p:nvPr userDrawn="1"/>
        </p:nvSpPr>
        <p:spPr bwMode="auto">
          <a:xfrm>
            <a:off x="538394" y="6310902"/>
            <a:ext cx="162982" cy="211069"/>
          </a:xfrm>
          <a:custGeom>
            <a:avLst/>
            <a:gdLst>
              <a:gd name="T0" fmla="*/ 463 w 563"/>
              <a:gd name="T1" fmla="*/ 75 h 730"/>
              <a:gd name="T2" fmla="*/ 282 w 563"/>
              <a:gd name="T3" fmla="*/ 0 h 730"/>
              <a:gd name="T4" fmla="*/ 101 w 563"/>
              <a:gd name="T5" fmla="*/ 75 h 730"/>
              <a:gd name="T6" fmla="*/ 77 w 563"/>
              <a:gd name="T7" fmla="*/ 434 h 730"/>
              <a:gd name="T8" fmla="*/ 282 w 563"/>
              <a:gd name="T9" fmla="*/ 730 h 730"/>
              <a:gd name="T10" fmla="*/ 486 w 563"/>
              <a:gd name="T11" fmla="*/ 435 h 730"/>
              <a:gd name="T12" fmla="*/ 463 w 563"/>
              <a:gd name="T13" fmla="*/ 75 h 730"/>
              <a:gd name="T14" fmla="*/ 284 w 563"/>
              <a:gd name="T15" fmla="*/ 347 h 730"/>
              <a:gd name="T16" fmla="*/ 191 w 563"/>
              <a:gd name="T17" fmla="*/ 254 h 730"/>
              <a:gd name="T18" fmla="*/ 284 w 563"/>
              <a:gd name="T19" fmla="*/ 160 h 730"/>
              <a:gd name="T20" fmla="*/ 377 w 563"/>
              <a:gd name="T21" fmla="*/ 254 h 730"/>
              <a:gd name="T22" fmla="*/ 284 w 563"/>
              <a:gd name="T23" fmla="*/ 34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730">
                <a:moveTo>
                  <a:pt x="463" y="75"/>
                </a:moveTo>
                <a:cubicBezTo>
                  <a:pt x="414" y="27"/>
                  <a:pt x="350" y="0"/>
                  <a:pt x="282" y="0"/>
                </a:cubicBezTo>
                <a:cubicBezTo>
                  <a:pt x="213" y="0"/>
                  <a:pt x="149" y="27"/>
                  <a:pt x="101" y="75"/>
                </a:cubicBezTo>
                <a:cubicBezTo>
                  <a:pt x="12" y="165"/>
                  <a:pt x="0" y="333"/>
                  <a:pt x="77" y="434"/>
                </a:cubicBezTo>
                <a:lnTo>
                  <a:pt x="282" y="730"/>
                </a:lnTo>
                <a:lnTo>
                  <a:pt x="486" y="435"/>
                </a:lnTo>
                <a:cubicBezTo>
                  <a:pt x="563" y="333"/>
                  <a:pt x="552" y="165"/>
                  <a:pt x="463" y="75"/>
                </a:cubicBezTo>
                <a:close/>
                <a:moveTo>
                  <a:pt x="284" y="347"/>
                </a:moveTo>
                <a:cubicBezTo>
                  <a:pt x="233" y="347"/>
                  <a:pt x="191" y="305"/>
                  <a:pt x="191" y="254"/>
                </a:cubicBezTo>
                <a:cubicBezTo>
                  <a:pt x="191" y="202"/>
                  <a:pt x="233" y="160"/>
                  <a:pt x="284" y="160"/>
                </a:cubicBezTo>
                <a:cubicBezTo>
                  <a:pt x="335" y="160"/>
                  <a:pt x="377" y="202"/>
                  <a:pt x="377" y="254"/>
                </a:cubicBezTo>
                <a:cubicBezTo>
                  <a:pt x="377" y="305"/>
                  <a:pt x="335" y="347"/>
                  <a:pt x="284" y="3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sp>
        <p:nvSpPr>
          <p:cNvPr id="16" name="TextBox 15">
            <a:extLst>
              <a:ext uri="{FF2B5EF4-FFF2-40B4-BE49-F238E27FC236}">
                <a16:creationId xmlns:a16="http://schemas.microsoft.com/office/drawing/2014/main" id="{1D8D0843-F080-CD85-7FB2-26537320A996}"/>
              </a:ext>
            </a:extLst>
          </p:cNvPr>
          <p:cNvSpPr txBox="1"/>
          <p:nvPr userDrawn="1"/>
        </p:nvSpPr>
        <p:spPr>
          <a:xfrm>
            <a:off x="732532" y="5383158"/>
            <a:ext cx="1332763" cy="215444"/>
          </a:xfrm>
          <a:prstGeom prst="rect">
            <a:avLst/>
          </a:prstGeom>
          <a:noFill/>
        </p:spPr>
        <p:txBody>
          <a:bodyPr wrap="none" rtlCol="0">
            <a:spAutoFit/>
          </a:bodyPr>
          <a:lstStyle/>
          <a:p>
            <a:r>
              <a:rPr lang="en-GB" sz="800">
                <a:solidFill>
                  <a:schemeClr val="tx1"/>
                </a:solidFill>
                <a:latin typeface="Montserrat" panose="00000500000000000000" pitchFamily="50" charset="0"/>
              </a:rPr>
              <a:t>republicofmedia.co.uk</a:t>
            </a:r>
          </a:p>
        </p:txBody>
      </p:sp>
      <p:sp>
        <p:nvSpPr>
          <p:cNvPr id="17" name="Freeform 17">
            <a:extLst>
              <a:ext uri="{FF2B5EF4-FFF2-40B4-BE49-F238E27FC236}">
                <a16:creationId xmlns:a16="http://schemas.microsoft.com/office/drawing/2014/main" id="{1AADF76E-7549-0F61-7F9B-4B85886FC08A}"/>
              </a:ext>
            </a:extLst>
          </p:cNvPr>
          <p:cNvSpPr>
            <a:spLocks noChangeAspect="1" noEditPoints="1"/>
          </p:cNvSpPr>
          <p:nvPr userDrawn="1"/>
        </p:nvSpPr>
        <p:spPr bwMode="auto">
          <a:xfrm>
            <a:off x="491664" y="5382275"/>
            <a:ext cx="209712" cy="209788"/>
          </a:xfrm>
          <a:custGeom>
            <a:avLst/>
            <a:gdLst>
              <a:gd name="T0" fmla="*/ 107 w 200"/>
              <a:gd name="T1" fmla="*/ 0 h 200"/>
              <a:gd name="T2" fmla="*/ 93 w 200"/>
              <a:gd name="T3" fmla="*/ 0 h 200"/>
              <a:gd name="T4" fmla="*/ 0 w 200"/>
              <a:gd name="T5" fmla="*/ 93 h 200"/>
              <a:gd name="T6" fmla="*/ 0 w 200"/>
              <a:gd name="T7" fmla="*/ 107 h 200"/>
              <a:gd name="T8" fmla="*/ 93 w 200"/>
              <a:gd name="T9" fmla="*/ 200 h 200"/>
              <a:gd name="T10" fmla="*/ 107 w 200"/>
              <a:gd name="T11" fmla="*/ 200 h 200"/>
              <a:gd name="T12" fmla="*/ 200 w 200"/>
              <a:gd name="T13" fmla="*/ 107 h 200"/>
              <a:gd name="T14" fmla="*/ 200 w 200"/>
              <a:gd name="T15" fmla="*/ 93 h 200"/>
              <a:gd name="T16" fmla="*/ 47 w 200"/>
              <a:gd name="T17" fmla="*/ 53 h 200"/>
              <a:gd name="T18" fmla="*/ 63 w 200"/>
              <a:gd name="T19" fmla="*/ 22 h 200"/>
              <a:gd name="T20" fmla="*/ 43 w 200"/>
              <a:gd name="T21" fmla="*/ 67 h 200"/>
              <a:gd name="T22" fmla="*/ 14 w 200"/>
              <a:gd name="T23" fmla="*/ 93 h 200"/>
              <a:gd name="T24" fmla="*/ 14 w 200"/>
              <a:gd name="T25" fmla="*/ 107 h 200"/>
              <a:gd name="T26" fmla="*/ 43 w 200"/>
              <a:gd name="T27" fmla="*/ 133 h 200"/>
              <a:gd name="T28" fmla="*/ 14 w 200"/>
              <a:gd name="T29" fmla="*/ 107 h 200"/>
              <a:gd name="T30" fmla="*/ 47 w 200"/>
              <a:gd name="T31" fmla="*/ 147 h 200"/>
              <a:gd name="T32" fmla="*/ 27 w 200"/>
              <a:gd name="T33" fmla="*/ 147 h 200"/>
              <a:gd name="T34" fmla="*/ 61 w 200"/>
              <a:gd name="T35" fmla="*/ 147 h 200"/>
              <a:gd name="T36" fmla="*/ 93 w 200"/>
              <a:gd name="T37" fmla="*/ 186 h 200"/>
              <a:gd name="T38" fmla="*/ 57 w 200"/>
              <a:gd name="T39" fmla="*/ 133 h 200"/>
              <a:gd name="T40" fmla="*/ 93 w 200"/>
              <a:gd name="T41" fmla="*/ 107 h 200"/>
              <a:gd name="T42" fmla="*/ 93 w 200"/>
              <a:gd name="T43" fmla="*/ 93 h 200"/>
              <a:gd name="T44" fmla="*/ 57 w 200"/>
              <a:gd name="T45" fmla="*/ 67 h 200"/>
              <a:gd name="T46" fmla="*/ 93 w 200"/>
              <a:gd name="T47" fmla="*/ 93 h 200"/>
              <a:gd name="T48" fmla="*/ 61 w 200"/>
              <a:gd name="T49" fmla="*/ 53 h 200"/>
              <a:gd name="T50" fmla="*/ 93 w 200"/>
              <a:gd name="T51" fmla="*/ 53 h 200"/>
              <a:gd name="T52" fmla="*/ 153 w 200"/>
              <a:gd name="T53" fmla="*/ 53 h 200"/>
              <a:gd name="T54" fmla="*/ 173 w 200"/>
              <a:gd name="T55" fmla="*/ 53 h 200"/>
              <a:gd name="T56" fmla="*/ 139 w 200"/>
              <a:gd name="T57" fmla="*/ 53 h 200"/>
              <a:gd name="T58" fmla="*/ 107 w 200"/>
              <a:gd name="T59" fmla="*/ 14 h 200"/>
              <a:gd name="T60" fmla="*/ 143 w 200"/>
              <a:gd name="T61" fmla="*/ 67 h 200"/>
              <a:gd name="T62" fmla="*/ 107 w 200"/>
              <a:gd name="T63" fmla="*/ 93 h 200"/>
              <a:gd name="T64" fmla="*/ 107 w 200"/>
              <a:gd name="T65" fmla="*/ 107 h 200"/>
              <a:gd name="T66" fmla="*/ 143 w 200"/>
              <a:gd name="T67" fmla="*/ 133 h 200"/>
              <a:gd name="T68" fmla="*/ 107 w 200"/>
              <a:gd name="T69" fmla="*/ 107 h 200"/>
              <a:gd name="T70" fmla="*/ 107 w 200"/>
              <a:gd name="T71" fmla="*/ 147 h 200"/>
              <a:gd name="T72" fmla="*/ 107 w 200"/>
              <a:gd name="T73" fmla="*/ 186 h 200"/>
              <a:gd name="T74" fmla="*/ 153 w 200"/>
              <a:gd name="T75" fmla="*/ 147 h 200"/>
              <a:gd name="T76" fmla="*/ 137 w 200"/>
              <a:gd name="T77" fmla="*/ 178 h 200"/>
              <a:gd name="T78" fmla="*/ 157 w 200"/>
              <a:gd name="T79" fmla="*/ 133 h 200"/>
              <a:gd name="T80" fmla="*/ 186 w 200"/>
              <a:gd name="T81" fmla="*/ 107 h 200"/>
              <a:gd name="T82" fmla="*/ 160 w 200"/>
              <a:gd name="T83" fmla="*/ 93 h 200"/>
              <a:gd name="T84" fmla="*/ 180 w 200"/>
              <a:gd name="T85" fmla="*/ 67 h 200"/>
              <a:gd name="T86" fmla="*/ 160 w 200"/>
              <a:gd name="T87" fmla="*/ 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93"/>
                </a:moveTo>
                <a:cubicBezTo>
                  <a:pt x="196" y="43"/>
                  <a:pt x="157" y="4"/>
                  <a:pt x="107" y="0"/>
                </a:cubicBezTo>
                <a:lnTo>
                  <a:pt x="107" y="0"/>
                </a:lnTo>
                <a:lnTo>
                  <a:pt x="93" y="0"/>
                </a:lnTo>
                <a:lnTo>
                  <a:pt x="93" y="0"/>
                </a:lnTo>
                <a:cubicBezTo>
                  <a:pt x="43" y="4"/>
                  <a:pt x="4" y="43"/>
                  <a:pt x="0" y="93"/>
                </a:cubicBezTo>
                <a:lnTo>
                  <a:pt x="0" y="93"/>
                </a:lnTo>
                <a:lnTo>
                  <a:pt x="0" y="107"/>
                </a:lnTo>
                <a:lnTo>
                  <a:pt x="0" y="107"/>
                </a:lnTo>
                <a:cubicBezTo>
                  <a:pt x="4" y="157"/>
                  <a:pt x="43" y="196"/>
                  <a:pt x="93" y="200"/>
                </a:cubicBezTo>
                <a:lnTo>
                  <a:pt x="93" y="200"/>
                </a:lnTo>
                <a:lnTo>
                  <a:pt x="107" y="200"/>
                </a:lnTo>
                <a:lnTo>
                  <a:pt x="107" y="200"/>
                </a:lnTo>
                <a:cubicBezTo>
                  <a:pt x="157" y="196"/>
                  <a:pt x="196" y="157"/>
                  <a:pt x="200" y="107"/>
                </a:cubicBezTo>
                <a:lnTo>
                  <a:pt x="200" y="107"/>
                </a:lnTo>
                <a:lnTo>
                  <a:pt x="200" y="93"/>
                </a:lnTo>
                <a:close/>
                <a:moveTo>
                  <a:pt x="63" y="22"/>
                </a:moveTo>
                <a:cubicBezTo>
                  <a:pt x="56" y="30"/>
                  <a:pt x="51" y="41"/>
                  <a:pt x="47" y="53"/>
                </a:cubicBezTo>
                <a:lnTo>
                  <a:pt x="27" y="53"/>
                </a:lnTo>
                <a:cubicBezTo>
                  <a:pt x="36" y="40"/>
                  <a:pt x="48" y="29"/>
                  <a:pt x="63" y="22"/>
                </a:cubicBezTo>
                <a:close/>
                <a:moveTo>
                  <a:pt x="20" y="67"/>
                </a:moveTo>
                <a:lnTo>
                  <a:pt x="43" y="67"/>
                </a:lnTo>
                <a:cubicBezTo>
                  <a:pt x="42" y="75"/>
                  <a:pt x="41" y="84"/>
                  <a:pt x="40" y="93"/>
                </a:cubicBezTo>
                <a:lnTo>
                  <a:pt x="14" y="93"/>
                </a:lnTo>
                <a:cubicBezTo>
                  <a:pt x="14" y="84"/>
                  <a:pt x="17" y="75"/>
                  <a:pt x="20" y="67"/>
                </a:cubicBezTo>
                <a:close/>
                <a:moveTo>
                  <a:pt x="14" y="107"/>
                </a:moveTo>
                <a:lnTo>
                  <a:pt x="40" y="107"/>
                </a:lnTo>
                <a:cubicBezTo>
                  <a:pt x="41" y="116"/>
                  <a:pt x="42" y="125"/>
                  <a:pt x="43" y="133"/>
                </a:cubicBezTo>
                <a:lnTo>
                  <a:pt x="20" y="133"/>
                </a:lnTo>
                <a:cubicBezTo>
                  <a:pt x="17" y="125"/>
                  <a:pt x="14" y="116"/>
                  <a:pt x="14" y="107"/>
                </a:cubicBezTo>
                <a:close/>
                <a:moveTo>
                  <a:pt x="27" y="147"/>
                </a:moveTo>
                <a:lnTo>
                  <a:pt x="47" y="147"/>
                </a:lnTo>
                <a:cubicBezTo>
                  <a:pt x="51" y="159"/>
                  <a:pt x="56" y="170"/>
                  <a:pt x="63" y="178"/>
                </a:cubicBezTo>
                <a:cubicBezTo>
                  <a:pt x="48" y="171"/>
                  <a:pt x="36" y="160"/>
                  <a:pt x="27" y="147"/>
                </a:cubicBezTo>
                <a:close/>
                <a:moveTo>
                  <a:pt x="93" y="186"/>
                </a:moveTo>
                <a:cubicBezTo>
                  <a:pt x="80" y="182"/>
                  <a:pt x="68" y="167"/>
                  <a:pt x="61" y="147"/>
                </a:cubicBezTo>
                <a:lnTo>
                  <a:pt x="93" y="147"/>
                </a:lnTo>
                <a:lnTo>
                  <a:pt x="93" y="186"/>
                </a:lnTo>
                <a:close/>
                <a:moveTo>
                  <a:pt x="93" y="133"/>
                </a:moveTo>
                <a:lnTo>
                  <a:pt x="57" y="133"/>
                </a:lnTo>
                <a:cubicBezTo>
                  <a:pt x="55" y="125"/>
                  <a:pt x="54" y="116"/>
                  <a:pt x="53" y="107"/>
                </a:cubicBezTo>
                <a:lnTo>
                  <a:pt x="93" y="107"/>
                </a:lnTo>
                <a:lnTo>
                  <a:pt x="93" y="133"/>
                </a:lnTo>
                <a:close/>
                <a:moveTo>
                  <a:pt x="93" y="93"/>
                </a:moveTo>
                <a:lnTo>
                  <a:pt x="53" y="93"/>
                </a:lnTo>
                <a:cubicBezTo>
                  <a:pt x="54" y="84"/>
                  <a:pt x="55" y="75"/>
                  <a:pt x="57" y="67"/>
                </a:cubicBezTo>
                <a:lnTo>
                  <a:pt x="93" y="67"/>
                </a:lnTo>
                <a:lnTo>
                  <a:pt x="93" y="93"/>
                </a:lnTo>
                <a:close/>
                <a:moveTo>
                  <a:pt x="93" y="53"/>
                </a:moveTo>
                <a:lnTo>
                  <a:pt x="61" y="53"/>
                </a:lnTo>
                <a:cubicBezTo>
                  <a:pt x="68" y="33"/>
                  <a:pt x="80" y="18"/>
                  <a:pt x="93" y="14"/>
                </a:cubicBezTo>
                <a:lnTo>
                  <a:pt x="93" y="53"/>
                </a:lnTo>
                <a:close/>
                <a:moveTo>
                  <a:pt x="173" y="53"/>
                </a:moveTo>
                <a:lnTo>
                  <a:pt x="153" y="53"/>
                </a:lnTo>
                <a:cubicBezTo>
                  <a:pt x="149" y="41"/>
                  <a:pt x="144" y="30"/>
                  <a:pt x="137" y="22"/>
                </a:cubicBezTo>
                <a:cubicBezTo>
                  <a:pt x="152" y="29"/>
                  <a:pt x="164" y="40"/>
                  <a:pt x="173" y="53"/>
                </a:cubicBezTo>
                <a:close/>
                <a:moveTo>
                  <a:pt x="107" y="14"/>
                </a:moveTo>
                <a:cubicBezTo>
                  <a:pt x="120" y="18"/>
                  <a:pt x="132" y="33"/>
                  <a:pt x="139" y="53"/>
                </a:cubicBezTo>
                <a:lnTo>
                  <a:pt x="107" y="53"/>
                </a:lnTo>
                <a:lnTo>
                  <a:pt x="107" y="14"/>
                </a:lnTo>
                <a:close/>
                <a:moveTo>
                  <a:pt x="107" y="67"/>
                </a:moveTo>
                <a:lnTo>
                  <a:pt x="143" y="67"/>
                </a:lnTo>
                <a:cubicBezTo>
                  <a:pt x="145" y="75"/>
                  <a:pt x="146" y="84"/>
                  <a:pt x="147" y="93"/>
                </a:cubicBezTo>
                <a:lnTo>
                  <a:pt x="107" y="93"/>
                </a:lnTo>
                <a:lnTo>
                  <a:pt x="107" y="67"/>
                </a:lnTo>
                <a:close/>
                <a:moveTo>
                  <a:pt x="107" y="107"/>
                </a:moveTo>
                <a:lnTo>
                  <a:pt x="147" y="107"/>
                </a:lnTo>
                <a:cubicBezTo>
                  <a:pt x="146" y="116"/>
                  <a:pt x="145" y="125"/>
                  <a:pt x="143" y="133"/>
                </a:cubicBezTo>
                <a:lnTo>
                  <a:pt x="107" y="133"/>
                </a:lnTo>
                <a:lnTo>
                  <a:pt x="107" y="107"/>
                </a:lnTo>
                <a:close/>
                <a:moveTo>
                  <a:pt x="107" y="186"/>
                </a:moveTo>
                <a:lnTo>
                  <a:pt x="107" y="147"/>
                </a:lnTo>
                <a:lnTo>
                  <a:pt x="139" y="147"/>
                </a:lnTo>
                <a:cubicBezTo>
                  <a:pt x="132" y="167"/>
                  <a:pt x="120" y="182"/>
                  <a:pt x="107" y="186"/>
                </a:cubicBezTo>
                <a:close/>
                <a:moveTo>
                  <a:pt x="137" y="178"/>
                </a:moveTo>
                <a:cubicBezTo>
                  <a:pt x="144" y="170"/>
                  <a:pt x="149" y="159"/>
                  <a:pt x="153" y="147"/>
                </a:cubicBezTo>
                <a:lnTo>
                  <a:pt x="173" y="147"/>
                </a:lnTo>
                <a:cubicBezTo>
                  <a:pt x="164" y="160"/>
                  <a:pt x="152" y="171"/>
                  <a:pt x="137" y="178"/>
                </a:cubicBezTo>
                <a:close/>
                <a:moveTo>
                  <a:pt x="180" y="133"/>
                </a:moveTo>
                <a:lnTo>
                  <a:pt x="157" y="133"/>
                </a:lnTo>
                <a:cubicBezTo>
                  <a:pt x="158" y="125"/>
                  <a:pt x="159" y="116"/>
                  <a:pt x="160" y="107"/>
                </a:cubicBezTo>
                <a:lnTo>
                  <a:pt x="186" y="107"/>
                </a:lnTo>
                <a:cubicBezTo>
                  <a:pt x="186" y="116"/>
                  <a:pt x="183" y="125"/>
                  <a:pt x="180" y="133"/>
                </a:cubicBezTo>
                <a:close/>
                <a:moveTo>
                  <a:pt x="160" y="93"/>
                </a:moveTo>
                <a:cubicBezTo>
                  <a:pt x="159" y="84"/>
                  <a:pt x="158" y="75"/>
                  <a:pt x="157" y="67"/>
                </a:cubicBezTo>
                <a:lnTo>
                  <a:pt x="180" y="67"/>
                </a:lnTo>
                <a:cubicBezTo>
                  <a:pt x="183" y="75"/>
                  <a:pt x="186" y="84"/>
                  <a:pt x="186" y="93"/>
                </a:cubicBezTo>
                <a:lnTo>
                  <a:pt x="160"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sp>
        <p:nvSpPr>
          <p:cNvPr id="19" name="TextBox 18">
            <a:extLst>
              <a:ext uri="{FF2B5EF4-FFF2-40B4-BE49-F238E27FC236}">
                <a16:creationId xmlns:a16="http://schemas.microsoft.com/office/drawing/2014/main" id="{10751758-99F2-552F-2490-B4373A6F6DE9}"/>
              </a:ext>
            </a:extLst>
          </p:cNvPr>
          <p:cNvSpPr txBox="1"/>
          <p:nvPr userDrawn="1"/>
        </p:nvSpPr>
        <p:spPr>
          <a:xfrm>
            <a:off x="1953196" y="4969708"/>
            <a:ext cx="1332763" cy="215444"/>
          </a:xfrm>
          <a:prstGeom prst="rect">
            <a:avLst/>
          </a:prstGeom>
          <a:noFill/>
        </p:spPr>
        <p:txBody>
          <a:bodyPr wrap="square" rtlCol="0">
            <a:spAutoFit/>
          </a:bodyPr>
          <a:lstStyle/>
          <a:p>
            <a:r>
              <a:rPr lang="en-GB" sz="800">
                <a:solidFill>
                  <a:schemeClr val="tx1"/>
                </a:solidFill>
                <a:latin typeface="Montserrat" panose="00000500000000000000" pitchFamily="50" charset="0"/>
              </a:rPr>
              <a:t>@republicofmedia</a:t>
            </a:r>
          </a:p>
        </p:txBody>
      </p:sp>
      <p:pic>
        <p:nvPicPr>
          <p:cNvPr id="1026" name="Picture 2" descr="New Black Instagram Logo 2020 transparent PNG - StickPNG">
            <a:extLst>
              <a:ext uri="{FF2B5EF4-FFF2-40B4-BE49-F238E27FC236}">
                <a16:creationId xmlns:a16="http://schemas.microsoft.com/office/drawing/2014/main" id="{5EA95995-A454-F032-BF52-677EF548134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30212" y="4961662"/>
            <a:ext cx="234367" cy="2343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96DD171-CA6F-E9C3-AA0C-9C6AA60B25AF}"/>
              </a:ext>
            </a:extLst>
          </p:cNvPr>
          <p:cNvSpPr txBox="1"/>
          <p:nvPr userDrawn="1"/>
        </p:nvSpPr>
        <p:spPr>
          <a:xfrm>
            <a:off x="-1" y="2659560"/>
            <a:ext cx="12192000" cy="830997"/>
          </a:xfrm>
          <a:prstGeom prst="rect">
            <a:avLst/>
          </a:prstGeom>
          <a:noFill/>
        </p:spPr>
        <p:txBody>
          <a:bodyPr wrap="square" rtlCol="0">
            <a:spAutoFit/>
          </a:bodyPr>
          <a:lstStyle/>
          <a:p>
            <a:pPr algn="ctr"/>
            <a:endParaRPr lang="en-US" sz="4800">
              <a:solidFill>
                <a:schemeClr val="accent1">
                  <a:alpha val="40000"/>
                </a:schemeClr>
              </a:solidFill>
              <a:latin typeface="+mj-lt"/>
            </a:endParaRPr>
          </a:p>
        </p:txBody>
      </p:sp>
    </p:spTree>
    <p:extLst>
      <p:ext uri="{BB962C8B-B14F-4D97-AF65-F5344CB8AC3E}">
        <p14:creationId xmlns:p14="http://schemas.microsoft.com/office/powerpoint/2010/main" val="127521277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ny Questions">
    <p:spTree>
      <p:nvGrpSpPr>
        <p:cNvPr id="1" name=""/>
        <p:cNvGrpSpPr/>
        <p:nvPr/>
      </p:nvGrpSpPr>
      <p:grpSpPr>
        <a:xfrm>
          <a:off x="0" y="0"/>
          <a:ext cx="0" cy="0"/>
          <a:chOff x="0" y="0"/>
          <a:chExt cx="0" cy="0"/>
        </a:xfrm>
      </p:grpSpPr>
      <p:sp>
        <p:nvSpPr>
          <p:cNvPr id="4" name="Freeform 50">
            <a:extLst>
              <a:ext uri="{FF2B5EF4-FFF2-40B4-BE49-F238E27FC236}">
                <a16:creationId xmlns:a16="http://schemas.microsoft.com/office/drawing/2014/main" id="{D9FBD19A-CA88-73D8-23FF-0BFC6FDE7430}"/>
              </a:ext>
            </a:extLst>
          </p:cNvPr>
          <p:cNvSpPr/>
          <p:nvPr userDrawn="1"/>
        </p:nvSpPr>
        <p:spPr>
          <a:xfrm flipH="1">
            <a:off x="11370542" y="4989916"/>
            <a:ext cx="821458" cy="1766296"/>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5" name="TextBox 4">
            <a:extLst>
              <a:ext uri="{FF2B5EF4-FFF2-40B4-BE49-F238E27FC236}">
                <a16:creationId xmlns:a16="http://schemas.microsoft.com/office/drawing/2014/main" id="{637E2C54-0A59-BBCC-84AD-034642887D05}"/>
              </a:ext>
            </a:extLst>
          </p:cNvPr>
          <p:cNvSpPr txBox="1"/>
          <p:nvPr userDrawn="1"/>
        </p:nvSpPr>
        <p:spPr>
          <a:xfrm>
            <a:off x="-1" y="2659560"/>
            <a:ext cx="12192000" cy="646331"/>
          </a:xfrm>
          <a:prstGeom prst="rect">
            <a:avLst/>
          </a:prstGeom>
          <a:noFill/>
        </p:spPr>
        <p:txBody>
          <a:bodyPr wrap="square" rtlCol="0">
            <a:spAutoFit/>
          </a:bodyPr>
          <a:lstStyle/>
          <a:p>
            <a:pPr algn="ctr"/>
            <a:r>
              <a:rPr kumimoji="0" lang="en-US" sz="3600" b="0" i="0" u="none" strike="noStrike" kern="1200" cap="none" spc="0" normalizeH="0" baseline="0" noProof="0">
                <a:ln>
                  <a:noFill/>
                </a:ln>
                <a:solidFill>
                  <a:srgbClr val="EE6358"/>
                </a:solidFill>
                <a:effectLst/>
                <a:uLnTx/>
                <a:uFillTx/>
                <a:latin typeface="Montserrat ExtraBold" panose="00000900000000000000" pitchFamily="2" charset="0"/>
                <a:ea typeface="+mj-ea"/>
                <a:cs typeface="+mj-cs"/>
              </a:rPr>
              <a:t>Click to edit text</a:t>
            </a:r>
            <a:endParaRPr lang="en-US" sz="4800">
              <a:solidFill>
                <a:schemeClr val="accent1">
                  <a:alpha val="40000"/>
                </a:schemeClr>
              </a:solidFill>
              <a:latin typeface="+mj-lt"/>
            </a:endParaRPr>
          </a:p>
        </p:txBody>
      </p:sp>
      <p:pic>
        <p:nvPicPr>
          <p:cNvPr id="3" name="Picture 2">
            <a:extLst>
              <a:ext uri="{FF2B5EF4-FFF2-40B4-BE49-F238E27FC236}">
                <a16:creationId xmlns:a16="http://schemas.microsoft.com/office/drawing/2014/main" id="{3295D399-21AB-EFD7-3A47-E7CCEA53EC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2061" y="5991695"/>
            <a:ext cx="2239742" cy="160950"/>
          </a:xfrm>
          <a:prstGeom prst="rect">
            <a:avLst/>
          </a:prstGeom>
        </p:spPr>
      </p:pic>
      <p:sp>
        <p:nvSpPr>
          <p:cNvPr id="6" name="TextBox 5">
            <a:extLst>
              <a:ext uri="{FF2B5EF4-FFF2-40B4-BE49-F238E27FC236}">
                <a16:creationId xmlns:a16="http://schemas.microsoft.com/office/drawing/2014/main" id="{FD1F56AE-411A-838E-4991-715260914E7F}"/>
              </a:ext>
            </a:extLst>
          </p:cNvPr>
          <p:cNvSpPr txBox="1"/>
          <p:nvPr userDrawn="1"/>
        </p:nvSpPr>
        <p:spPr>
          <a:xfrm>
            <a:off x="558569" y="5027353"/>
            <a:ext cx="1010080" cy="215444"/>
          </a:xfrm>
          <a:prstGeom prst="rect">
            <a:avLst/>
          </a:prstGeom>
          <a:noFill/>
        </p:spPr>
        <p:txBody>
          <a:bodyPr wrap="square" rtlCol="0">
            <a:spAutoFit/>
          </a:bodyPr>
          <a:lstStyle/>
          <a:p>
            <a:r>
              <a:rPr lang="en-GB" sz="800">
                <a:solidFill>
                  <a:schemeClr val="tx1"/>
                </a:solidFill>
                <a:latin typeface="Montserrat" panose="00000500000000000000" pitchFamily="50" charset="0"/>
              </a:rPr>
              <a:t>@wearerom</a:t>
            </a:r>
          </a:p>
        </p:txBody>
      </p:sp>
      <p:sp>
        <p:nvSpPr>
          <p:cNvPr id="7" name="Freeform 5">
            <a:extLst>
              <a:ext uri="{FF2B5EF4-FFF2-40B4-BE49-F238E27FC236}">
                <a16:creationId xmlns:a16="http://schemas.microsoft.com/office/drawing/2014/main" id="{1037AC8E-0945-EE2B-BEC4-D2E2D161F8D2}"/>
              </a:ext>
            </a:extLst>
          </p:cNvPr>
          <p:cNvSpPr>
            <a:spLocks/>
          </p:cNvSpPr>
          <p:nvPr userDrawn="1"/>
        </p:nvSpPr>
        <p:spPr bwMode="auto">
          <a:xfrm>
            <a:off x="304726" y="5055574"/>
            <a:ext cx="222687" cy="180922"/>
          </a:xfrm>
          <a:custGeom>
            <a:avLst/>
            <a:gdLst>
              <a:gd name="T0" fmla="*/ 6827 w 6827"/>
              <a:gd name="T1" fmla="*/ 657 h 5548"/>
              <a:gd name="T2" fmla="*/ 6022 w 6827"/>
              <a:gd name="T3" fmla="*/ 877 h 5548"/>
              <a:gd name="T4" fmla="*/ 6638 w 6827"/>
              <a:gd name="T5" fmla="*/ 103 h 5548"/>
              <a:gd name="T6" fmla="*/ 5749 w 6827"/>
              <a:gd name="T7" fmla="*/ 442 h 5548"/>
              <a:gd name="T8" fmla="*/ 4726 w 6827"/>
              <a:gd name="T9" fmla="*/ 0 h 5548"/>
              <a:gd name="T10" fmla="*/ 3326 w 6827"/>
              <a:gd name="T11" fmla="*/ 1401 h 5548"/>
              <a:gd name="T12" fmla="*/ 3362 w 6827"/>
              <a:gd name="T13" fmla="*/ 1720 h 5548"/>
              <a:gd name="T14" fmla="*/ 475 w 6827"/>
              <a:gd name="T15" fmla="*/ 256 h 5548"/>
              <a:gd name="T16" fmla="*/ 286 w 6827"/>
              <a:gd name="T17" fmla="*/ 961 h 5548"/>
              <a:gd name="T18" fmla="*/ 909 w 6827"/>
              <a:gd name="T19" fmla="*/ 2126 h 5548"/>
              <a:gd name="T20" fmla="*/ 274 w 6827"/>
              <a:gd name="T21" fmla="*/ 1951 h 5548"/>
              <a:gd name="T22" fmla="*/ 274 w 6827"/>
              <a:gd name="T23" fmla="*/ 1969 h 5548"/>
              <a:gd name="T24" fmla="*/ 1398 w 6827"/>
              <a:gd name="T25" fmla="*/ 3342 h 5548"/>
              <a:gd name="T26" fmla="*/ 1029 w 6827"/>
              <a:gd name="T27" fmla="*/ 3391 h 5548"/>
              <a:gd name="T28" fmla="*/ 765 w 6827"/>
              <a:gd name="T29" fmla="*/ 3366 h 5548"/>
              <a:gd name="T30" fmla="*/ 2074 w 6827"/>
              <a:gd name="T31" fmla="*/ 4339 h 5548"/>
              <a:gd name="T32" fmla="*/ 334 w 6827"/>
              <a:gd name="T33" fmla="*/ 4938 h 5548"/>
              <a:gd name="T34" fmla="*/ 0 w 6827"/>
              <a:gd name="T35" fmla="*/ 4919 h 5548"/>
              <a:gd name="T36" fmla="*/ 2147 w 6827"/>
              <a:gd name="T37" fmla="*/ 5548 h 5548"/>
              <a:gd name="T38" fmla="*/ 6132 w 6827"/>
              <a:gd name="T39" fmla="*/ 1563 h 5548"/>
              <a:gd name="T40" fmla="*/ 6128 w 6827"/>
              <a:gd name="T41" fmla="*/ 1382 h 5548"/>
              <a:gd name="T42" fmla="*/ 6827 w 6827"/>
              <a:gd name="T43" fmla="*/ 657 h 5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7" h="5548">
                <a:moveTo>
                  <a:pt x="6827" y="657"/>
                </a:moveTo>
                <a:cubicBezTo>
                  <a:pt x="6576" y="768"/>
                  <a:pt x="6306" y="844"/>
                  <a:pt x="6022" y="877"/>
                </a:cubicBezTo>
                <a:cubicBezTo>
                  <a:pt x="6311" y="704"/>
                  <a:pt x="6534" y="430"/>
                  <a:pt x="6638" y="103"/>
                </a:cubicBezTo>
                <a:cubicBezTo>
                  <a:pt x="6367" y="263"/>
                  <a:pt x="6068" y="380"/>
                  <a:pt x="5749" y="442"/>
                </a:cubicBezTo>
                <a:cubicBezTo>
                  <a:pt x="5493" y="170"/>
                  <a:pt x="5129" y="0"/>
                  <a:pt x="4726" y="0"/>
                </a:cubicBezTo>
                <a:cubicBezTo>
                  <a:pt x="3953" y="0"/>
                  <a:pt x="3326" y="627"/>
                  <a:pt x="3326" y="1401"/>
                </a:cubicBezTo>
                <a:cubicBezTo>
                  <a:pt x="3326" y="1510"/>
                  <a:pt x="3338" y="1617"/>
                  <a:pt x="3362" y="1720"/>
                </a:cubicBezTo>
                <a:cubicBezTo>
                  <a:pt x="2198" y="1661"/>
                  <a:pt x="1166" y="1104"/>
                  <a:pt x="475" y="256"/>
                </a:cubicBezTo>
                <a:cubicBezTo>
                  <a:pt x="355" y="463"/>
                  <a:pt x="286" y="704"/>
                  <a:pt x="286" y="961"/>
                </a:cubicBezTo>
                <a:cubicBezTo>
                  <a:pt x="286" y="1446"/>
                  <a:pt x="533" y="1875"/>
                  <a:pt x="909" y="2126"/>
                </a:cubicBezTo>
                <a:cubicBezTo>
                  <a:pt x="679" y="2119"/>
                  <a:pt x="463" y="2056"/>
                  <a:pt x="274" y="1951"/>
                </a:cubicBezTo>
                <a:cubicBezTo>
                  <a:pt x="274" y="1957"/>
                  <a:pt x="274" y="1963"/>
                  <a:pt x="274" y="1969"/>
                </a:cubicBezTo>
                <a:cubicBezTo>
                  <a:pt x="274" y="2647"/>
                  <a:pt x="757" y="3213"/>
                  <a:pt x="1398" y="3342"/>
                </a:cubicBezTo>
                <a:cubicBezTo>
                  <a:pt x="1280" y="3374"/>
                  <a:pt x="1156" y="3391"/>
                  <a:pt x="1029" y="3391"/>
                </a:cubicBezTo>
                <a:cubicBezTo>
                  <a:pt x="938" y="3391"/>
                  <a:pt x="851" y="3382"/>
                  <a:pt x="765" y="3366"/>
                </a:cubicBezTo>
                <a:cubicBezTo>
                  <a:pt x="943" y="3923"/>
                  <a:pt x="1461" y="4327"/>
                  <a:pt x="2074" y="4339"/>
                </a:cubicBezTo>
                <a:cubicBezTo>
                  <a:pt x="1594" y="4714"/>
                  <a:pt x="990" y="4938"/>
                  <a:pt x="334" y="4938"/>
                </a:cubicBezTo>
                <a:cubicBezTo>
                  <a:pt x="221" y="4938"/>
                  <a:pt x="110" y="4932"/>
                  <a:pt x="0" y="4919"/>
                </a:cubicBezTo>
                <a:cubicBezTo>
                  <a:pt x="620" y="5316"/>
                  <a:pt x="1356" y="5548"/>
                  <a:pt x="2147" y="5548"/>
                </a:cubicBezTo>
                <a:cubicBezTo>
                  <a:pt x="4723" y="5548"/>
                  <a:pt x="6132" y="3414"/>
                  <a:pt x="6132" y="1563"/>
                </a:cubicBezTo>
                <a:cubicBezTo>
                  <a:pt x="6132" y="1502"/>
                  <a:pt x="6130" y="1442"/>
                  <a:pt x="6128" y="1382"/>
                </a:cubicBezTo>
                <a:cubicBezTo>
                  <a:pt x="6401" y="1184"/>
                  <a:pt x="6639" y="938"/>
                  <a:pt x="6827" y="65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grpSp>
        <p:nvGrpSpPr>
          <p:cNvPr id="8" name="Group 7">
            <a:extLst>
              <a:ext uri="{FF2B5EF4-FFF2-40B4-BE49-F238E27FC236}">
                <a16:creationId xmlns:a16="http://schemas.microsoft.com/office/drawing/2014/main" id="{CC69A853-E265-64CD-D492-E6AA0353D424}"/>
              </a:ext>
            </a:extLst>
          </p:cNvPr>
          <p:cNvGrpSpPr/>
          <p:nvPr userDrawn="1"/>
        </p:nvGrpSpPr>
        <p:grpSpPr>
          <a:xfrm>
            <a:off x="590198" y="5704939"/>
            <a:ext cx="1889151" cy="394478"/>
            <a:chOff x="1068917" y="5080426"/>
            <a:chExt cx="2533268" cy="529115"/>
          </a:xfrm>
        </p:grpSpPr>
        <p:sp>
          <p:nvSpPr>
            <p:cNvPr id="9" name="TextBox 8">
              <a:extLst>
                <a:ext uri="{FF2B5EF4-FFF2-40B4-BE49-F238E27FC236}">
                  <a16:creationId xmlns:a16="http://schemas.microsoft.com/office/drawing/2014/main" id="{9167CAE3-DD7F-C720-5D3F-F7EF8E09E562}"/>
                </a:ext>
              </a:extLst>
            </p:cNvPr>
            <p:cNvSpPr txBox="1"/>
            <p:nvPr userDrawn="1"/>
          </p:nvSpPr>
          <p:spPr>
            <a:xfrm>
              <a:off x="1068917" y="5080426"/>
              <a:ext cx="2533268" cy="288976"/>
            </a:xfrm>
            <a:prstGeom prst="rect">
              <a:avLst/>
            </a:prstGeom>
            <a:noFill/>
          </p:spPr>
          <p:txBody>
            <a:bodyPr wrap="none" rtlCol="0">
              <a:spAutoFit/>
            </a:bodyPr>
            <a:lstStyle/>
            <a:p>
              <a:r>
                <a:rPr lang="en-GB" sz="800">
                  <a:solidFill>
                    <a:schemeClr val="tx1"/>
                  </a:solidFill>
                  <a:latin typeface="Montserrat" panose="00000500000000000000" pitchFamily="50" charset="0"/>
                </a:rPr>
                <a:t>Manchester Office</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0161 817 3470</a:t>
              </a:r>
            </a:p>
          </p:txBody>
        </p:sp>
        <p:sp>
          <p:nvSpPr>
            <p:cNvPr id="10" name="TextBox 9">
              <a:extLst>
                <a:ext uri="{FF2B5EF4-FFF2-40B4-BE49-F238E27FC236}">
                  <a16:creationId xmlns:a16="http://schemas.microsoft.com/office/drawing/2014/main" id="{9460EE8D-28D6-0D04-0434-CA49F6F7569F}"/>
                </a:ext>
              </a:extLst>
            </p:cNvPr>
            <p:cNvSpPr txBox="1"/>
            <p:nvPr userDrawn="1"/>
          </p:nvSpPr>
          <p:spPr>
            <a:xfrm>
              <a:off x="1068917" y="5320565"/>
              <a:ext cx="2412860" cy="288976"/>
            </a:xfrm>
            <a:prstGeom prst="rect">
              <a:avLst/>
            </a:prstGeom>
            <a:noFill/>
          </p:spPr>
          <p:txBody>
            <a:bodyPr wrap="none" rtlCol="0">
              <a:spAutoFit/>
            </a:bodyPr>
            <a:lstStyle/>
            <a:p>
              <a:r>
                <a:rPr lang="en-GB" sz="800">
                  <a:solidFill>
                    <a:schemeClr val="tx1"/>
                  </a:solidFill>
                  <a:latin typeface="Montserrat" panose="00000500000000000000" pitchFamily="50" charset="0"/>
                </a:rPr>
                <a:t>Edinburgh Office</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0131 230 0110</a:t>
              </a:r>
            </a:p>
          </p:txBody>
        </p:sp>
      </p:grpSp>
      <p:sp>
        <p:nvSpPr>
          <p:cNvPr id="11" name="Freeform 9">
            <a:extLst>
              <a:ext uri="{FF2B5EF4-FFF2-40B4-BE49-F238E27FC236}">
                <a16:creationId xmlns:a16="http://schemas.microsoft.com/office/drawing/2014/main" id="{956404AB-7E45-EE2C-94C2-C92CEC5D693D}"/>
              </a:ext>
            </a:extLst>
          </p:cNvPr>
          <p:cNvSpPr>
            <a:spLocks noChangeAspect="1"/>
          </p:cNvSpPr>
          <p:nvPr userDrawn="1"/>
        </p:nvSpPr>
        <p:spPr bwMode="auto">
          <a:xfrm>
            <a:off x="335640" y="5828719"/>
            <a:ext cx="196548" cy="195949"/>
          </a:xfrm>
          <a:custGeom>
            <a:avLst/>
            <a:gdLst>
              <a:gd name="T0" fmla="*/ 7708 w 7725"/>
              <a:gd name="T1" fmla="*/ 6079 h 7703"/>
              <a:gd name="T2" fmla="*/ 7594 w 7725"/>
              <a:gd name="T3" fmla="*/ 6405 h 7703"/>
              <a:gd name="T4" fmla="*/ 6509 w 7725"/>
              <a:gd name="T5" fmla="*/ 7482 h 7703"/>
              <a:gd name="T6" fmla="*/ 6317 w 7725"/>
              <a:gd name="T7" fmla="*/ 7621 h 7703"/>
              <a:gd name="T8" fmla="*/ 6085 w 7725"/>
              <a:gd name="T9" fmla="*/ 7694 h 7703"/>
              <a:gd name="T10" fmla="*/ 6036 w 7725"/>
              <a:gd name="T11" fmla="*/ 7699 h 7703"/>
              <a:gd name="T12" fmla="*/ 5930 w 7725"/>
              <a:gd name="T13" fmla="*/ 7703 h 7703"/>
              <a:gd name="T14" fmla="*/ 5428 w 7725"/>
              <a:gd name="T15" fmla="*/ 7650 h 7703"/>
              <a:gd name="T16" fmla="*/ 4579 w 7725"/>
              <a:gd name="T17" fmla="*/ 7389 h 7703"/>
              <a:gd name="T18" fmla="*/ 3441 w 7725"/>
              <a:gd name="T19" fmla="*/ 6764 h 7703"/>
              <a:gd name="T20" fmla="*/ 2086 w 7725"/>
              <a:gd name="T21" fmla="*/ 5622 h 7703"/>
              <a:gd name="T22" fmla="*/ 1140 w 7725"/>
              <a:gd name="T23" fmla="*/ 4545 h 7703"/>
              <a:gd name="T24" fmla="*/ 536 w 7725"/>
              <a:gd name="T25" fmla="*/ 3594 h 7703"/>
              <a:gd name="T26" fmla="*/ 193 w 7725"/>
              <a:gd name="T27" fmla="*/ 2803 h 7703"/>
              <a:gd name="T28" fmla="*/ 38 w 7725"/>
              <a:gd name="T29" fmla="*/ 2191 h 7703"/>
              <a:gd name="T30" fmla="*/ 5 w 7725"/>
              <a:gd name="T31" fmla="*/ 1787 h 7703"/>
              <a:gd name="T32" fmla="*/ 13 w 7725"/>
              <a:gd name="T33" fmla="*/ 1623 h 7703"/>
              <a:gd name="T34" fmla="*/ 87 w 7725"/>
              <a:gd name="T35" fmla="*/ 1391 h 7703"/>
              <a:gd name="T36" fmla="*/ 226 w 7725"/>
              <a:gd name="T37" fmla="*/ 1199 h 7703"/>
              <a:gd name="T38" fmla="*/ 1311 w 7725"/>
              <a:gd name="T39" fmla="*/ 114 h 7703"/>
              <a:gd name="T40" fmla="*/ 1572 w 7725"/>
              <a:gd name="T41" fmla="*/ 0 h 7703"/>
              <a:gd name="T42" fmla="*/ 1760 w 7725"/>
              <a:gd name="T43" fmla="*/ 61 h 7703"/>
              <a:gd name="T44" fmla="*/ 1898 w 7725"/>
              <a:gd name="T45" fmla="*/ 212 h 7703"/>
              <a:gd name="T46" fmla="*/ 2772 w 7725"/>
              <a:gd name="T47" fmla="*/ 1868 h 7703"/>
              <a:gd name="T48" fmla="*/ 2812 w 7725"/>
              <a:gd name="T49" fmla="*/ 2154 h 7703"/>
              <a:gd name="T50" fmla="*/ 2674 w 7725"/>
              <a:gd name="T51" fmla="*/ 2415 h 7703"/>
              <a:gd name="T52" fmla="*/ 2274 w 7725"/>
              <a:gd name="T53" fmla="*/ 2815 h 7703"/>
              <a:gd name="T54" fmla="*/ 2245 w 7725"/>
              <a:gd name="T55" fmla="*/ 2868 h 7703"/>
              <a:gd name="T56" fmla="*/ 2233 w 7725"/>
              <a:gd name="T57" fmla="*/ 2929 h 7703"/>
              <a:gd name="T58" fmla="*/ 2380 w 7725"/>
              <a:gd name="T59" fmla="*/ 3321 h 7703"/>
              <a:gd name="T60" fmla="*/ 2682 w 7725"/>
              <a:gd name="T61" fmla="*/ 3798 h 7703"/>
              <a:gd name="T62" fmla="*/ 3261 w 7725"/>
              <a:gd name="T63" fmla="*/ 4447 h 7703"/>
              <a:gd name="T64" fmla="*/ 3914 w 7725"/>
              <a:gd name="T65" fmla="*/ 5030 h 7703"/>
              <a:gd name="T66" fmla="*/ 4391 w 7725"/>
              <a:gd name="T67" fmla="*/ 5336 h 7703"/>
              <a:gd name="T68" fmla="*/ 4685 w 7725"/>
              <a:gd name="T69" fmla="*/ 5455 h 7703"/>
              <a:gd name="T70" fmla="*/ 4787 w 7725"/>
              <a:gd name="T71" fmla="*/ 5475 h 7703"/>
              <a:gd name="T72" fmla="*/ 4840 w 7725"/>
              <a:gd name="T73" fmla="*/ 5463 h 7703"/>
              <a:gd name="T74" fmla="*/ 4893 w 7725"/>
              <a:gd name="T75" fmla="*/ 5434 h 7703"/>
              <a:gd name="T76" fmla="*/ 5358 w 7725"/>
              <a:gd name="T77" fmla="*/ 4961 h 7703"/>
              <a:gd name="T78" fmla="*/ 5701 w 7725"/>
              <a:gd name="T79" fmla="*/ 4830 h 7703"/>
              <a:gd name="T80" fmla="*/ 5921 w 7725"/>
              <a:gd name="T81" fmla="*/ 4879 h 7703"/>
              <a:gd name="T82" fmla="*/ 5930 w 7725"/>
              <a:gd name="T83" fmla="*/ 4879 h 7703"/>
              <a:gd name="T84" fmla="*/ 7504 w 7725"/>
              <a:gd name="T85" fmla="*/ 5810 h 7703"/>
              <a:gd name="T86" fmla="*/ 7708 w 7725"/>
              <a:gd name="T87" fmla="*/ 6079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25" h="7703">
                <a:moveTo>
                  <a:pt x="7708" y="6079"/>
                </a:moveTo>
                <a:cubicBezTo>
                  <a:pt x="7725" y="6204"/>
                  <a:pt x="7687" y="6313"/>
                  <a:pt x="7594" y="6405"/>
                </a:cubicBezTo>
                <a:lnTo>
                  <a:pt x="6509" y="7482"/>
                </a:lnTo>
                <a:cubicBezTo>
                  <a:pt x="6460" y="7537"/>
                  <a:pt x="6396" y="7583"/>
                  <a:pt x="6317" y="7621"/>
                </a:cubicBezTo>
                <a:cubicBezTo>
                  <a:pt x="6238" y="7659"/>
                  <a:pt x="6161" y="7684"/>
                  <a:pt x="6085" y="7694"/>
                </a:cubicBezTo>
                <a:cubicBezTo>
                  <a:pt x="6079" y="7694"/>
                  <a:pt x="6063" y="7696"/>
                  <a:pt x="6036" y="7699"/>
                </a:cubicBezTo>
                <a:cubicBezTo>
                  <a:pt x="6008" y="7701"/>
                  <a:pt x="5973" y="7703"/>
                  <a:pt x="5930" y="7703"/>
                </a:cubicBezTo>
                <a:cubicBezTo>
                  <a:pt x="5826" y="7703"/>
                  <a:pt x="5659" y="7685"/>
                  <a:pt x="5428" y="7650"/>
                </a:cubicBezTo>
                <a:cubicBezTo>
                  <a:pt x="5196" y="7614"/>
                  <a:pt x="4914" y="7527"/>
                  <a:pt x="4579" y="7389"/>
                </a:cubicBezTo>
                <a:cubicBezTo>
                  <a:pt x="4244" y="7250"/>
                  <a:pt x="3865" y="7042"/>
                  <a:pt x="3441" y="6764"/>
                </a:cubicBezTo>
                <a:cubicBezTo>
                  <a:pt x="3016" y="6487"/>
                  <a:pt x="2565" y="6106"/>
                  <a:pt x="2086" y="5622"/>
                </a:cubicBezTo>
                <a:cubicBezTo>
                  <a:pt x="1705" y="5247"/>
                  <a:pt x="1390" y="4887"/>
                  <a:pt x="1140" y="4545"/>
                </a:cubicBezTo>
                <a:cubicBezTo>
                  <a:pt x="889" y="4202"/>
                  <a:pt x="688" y="3885"/>
                  <a:pt x="536" y="3594"/>
                </a:cubicBezTo>
                <a:cubicBezTo>
                  <a:pt x="383" y="3303"/>
                  <a:pt x="269" y="3039"/>
                  <a:pt x="193" y="2803"/>
                </a:cubicBezTo>
                <a:cubicBezTo>
                  <a:pt x="117" y="2566"/>
                  <a:pt x="65" y="2362"/>
                  <a:pt x="38" y="2191"/>
                </a:cubicBezTo>
                <a:cubicBezTo>
                  <a:pt x="11" y="2019"/>
                  <a:pt x="0" y="1885"/>
                  <a:pt x="5" y="1787"/>
                </a:cubicBezTo>
                <a:cubicBezTo>
                  <a:pt x="11" y="1689"/>
                  <a:pt x="13" y="1634"/>
                  <a:pt x="13" y="1623"/>
                </a:cubicBezTo>
                <a:cubicBezTo>
                  <a:pt x="24" y="1547"/>
                  <a:pt x="49" y="1470"/>
                  <a:pt x="87" y="1391"/>
                </a:cubicBezTo>
                <a:cubicBezTo>
                  <a:pt x="125" y="1312"/>
                  <a:pt x="171" y="1248"/>
                  <a:pt x="226" y="1199"/>
                </a:cubicBezTo>
                <a:lnTo>
                  <a:pt x="1311" y="114"/>
                </a:lnTo>
                <a:cubicBezTo>
                  <a:pt x="1387" y="38"/>
                  <a:pt x="1474" y="0"/>
                  <a:pt x="1572" y="0"/>
                </a:cubicBezTo>
                <a:cubicBezTo>
                  <a:pt x="1643" y="0"/>
                  <a:pt x="1705" y="20"/>
                  <a:pt x="1760" y="61"/>
                </a:cubicBezTo>
                <a:cubicBezTo>
                  <a:pt x="1814" y="102"/>
                  <a:pt x="1860" y="152"/>
                  <a:pt x="1898" y="212"/>
                </a:cubicBezTo>
                <a:lnTo>
                  <a:pt x="2772" y="1868"/>
                </a:lnTo>
                <a:cubicBezTo>
                  <a:pt x="2821" y="1955"/>
                  <a:pt x="2834" y="2051"/>
                  <a:pt x="2812" y="2154"/>
                </a:cubicBezTo>
                <a:cubicBezTo>
                  <a:pt x="2791" y="2257"/>
                  <a:pt x="2744" y="2344"/>
                  <a:pt x="2674" y="2415"/>
                </a:cubicBezTo>
                <a:lnTo>
                  <a:pt x="2274" y="2815"/>
                </a:lnTo>
                <a:cubicBezTo>
                  <a:pt x="2263" y="2826"/>
                  <a:pt x="2253" y="2843"/>
                  <a:pt x="2245" y="2868"/>
                </a:cubicBezTo>
                <a:cubicBezTo>
                  <a:pt x="2237" y="2892"/>
                  <a:pt x="2233" y="2913"/>
                  <a:pt x="2233" y="2929"/>
                </a:cubicBezTo>
                <a:cubicBezTo>
                  <a:pt x="2255" y="3043"/>
                  <a:pt x="2304" y="3174"/>
                  <a:pt x="2380" y="3321"/>
                </a:cubicBezTo>
                <a:cubicBezTo>
                  <a:pt x="2445" y="3451"/>
                  <a:pt x="2546" y="3610"/>
                  <a:pt x="2682" y="3798"/>
                </a:cubicBezTo>
                <a:cubicBezTo>
                  <a:pt x="2818" y="3986"/>
                  <a:pt x="3011" y="4202"/>
                  <a:pt x="3261" y="4447"/>
                </a:cubicBezTo>
                <a:cubicBezTo>
                  <a:pt x="3506" y="4697"/>
                  <a:pt x="3724" y="4892"/>
                  <a:pt x="3914" y="5030"/>
                </a:cubicBezTo>
                <a:cubicBezTo>
                  <a:pt x="4104" y="5169"/>
                  <a:pt x="4263" y="5271"/>
                  <a:pt x="4391" y="5336"/>
                </a:cubicBezTo>
                <a:cubicBezTo>
                  <a:pt x="4519" y="5402"/>
                  <a:pt x="4617" y="5441"/>
                  <a:pt x="4685" y="5455"/>
                </a:cubicBezTo>
                <a:lnTo>
                  <a:pt x="4787" y="5475"/>
                </a:lnTo>
                <a:cubicBezTo>
                  <a:pt x="4798" y="5475"/>
                  <a:pt x="4816" y="5471"/>
                  <a:pt x="4840" y="5463"/>
                </a:cubicBezTo>
                <a:cubicBezTo>
                  <a:pt x="4865" y="5455"/>
                  <a:pt x="4882" y="5445"/>
                  <a:pt x="4893" y="5434"/>
                </a:cubicBezTo>
                <a:lnTo>
                  <a:pt x="5358" y="4961"/>
                </a:lnTo>
                <a:cubicBezTo>
                  <a:pt x="5456" y="4874"/>
                  <a:pt x="5570" y="4830"/>
                  <a:pt x="5701" y="4830"/>
                </a:cubicBezTo>
                <a:cubicBezTo>
                  <a:pt x="5794" y="4830"/>
                  <a:pt x="5867" y="4847"/>
                  <a:pt x="5921" y="4879"/>
                </a:cubicBezTo>
                <a:lnTo>
                  <a:pt x="5930" y="4879"/>
                </a:lnTo>
                <a:lnTo>
                  <a:pt x="7504" y="5810"/>
                </a:lnTo>
                <a:cubicBezTo>
                  <a:pt x="7619" y="5880"/>
                  <a:pt x="7687" y="5970"/>
                  <a:pt x="7708" y="60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grpSp>
        <p:nvGrpSpPr>
          <p:cNvPr id="12" name="Group 11">
            <a:extLst>
              <a:ext uri="{FF2B5EF4-FFF2-40B4-BE49-F238E27FC236}">
                <a16:creationId xmlns:a16="http://schemas.microsoft.com/office/drawing/2014/main" id="{475F7C07-54B3-2EEE-15FA-41427530C771}"/>
              </a:ext>
            </a:extLst>
          </p:cNvPr>
          <p:cNvGrpSpPr/>
          <p:nvPr userDrawn="1"/>
        </p:nvGrpSpPr>
        <p:grpSpPr>
          <a:xfrm>
            <a:off x="597811" y="6173373"/>
            <a:ext cx="3753895" cy="395593"/>
            <a:chOff x="1068917" y="5795382"/>
            <a:chExt cx="4531532" cy="530611"/>
          </a:xfrm>
        </p:grpSpPr>
        <p:sp>
          <p:nvSpPr>
            <p:cNvPr id="13" name="TextBox 12">
              <a:extLst>
                <a:ext uri="{FF2B5EF4-FFF2-40B4-BE49-F238E27FC236}">
                  <a16:creationId xmlns:a16="http://schemas.microsoft.com/office/drawing/2014/main" id="{219CA34C-58C8-8B7E-F2FA-E83520EE303C}"/>
                </a:ext>
              </a:extLst>
            </p:cNvPr>
            <p:cNvSpPr txBox="1"/>
            <p:nvPr userDrawn="1"/>
          </p:nvSpPr>
          <p:spPr>
            <a:xfrm>
              <a:off x="1068917" y="5795382"/>
              <a:ext cx="3947488" cy="288976"/>
            </a:xfrm>
            <a:prstGeom prst="rect">
              <a:avLst/>
            </a:prstGeom>
            <a:noFill/>
          </p:spPr>
          <p:txBody>
            <a:bodyPr wrap="square" rtlCol="0">
              <a:spAutoFit/>
            </a:bodyPr>
            <a:lstStyle/>
            <a:p>
              <a:r>
                <a:rPr lang="en-GB" sz="800">
                  <a:solidFill>
                    <a:schemeClr val="tx1"/>
                  </a:solidFill>
                  <a:latin typeface="Montserrat" panose="00000500000000000000" pitchFamily="50" charset="0"/>
                </a:rPr>
                <a:t>5</a:t>
              </a:r>
              <a:r>
                <a:rPr lang="en-GB" sz="800" baseline="30000">
                  <a:solidFill>
                    <a:schemeClr val="tx1"/>
                  </a:solidFill>
                  <a:latin typeface="Montserrat" panose="00000500000000000000" pitchFamily="50" charset="0"/>
                </a:rPr>
                <a:t>th</a:t>
              </a:r>
              <a:r>
                <a:rPr lang="en-GB" sz="800">
                  <a:solidFill>
                    <a:schemeClr val="tx1"/>
                  </a:solidFill>
                  <a:latin typeface="Montserrat" panose="00000500000000000000" pitchFamily="50" charset="0"/>
                </a:rPr>
                <a:t> Floor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26 Cross St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Manchester </a:t>
              </a:r>
              <a:r>
                <a:rPr lang="en-GB" sz="800">
                  <a:solidFill>
                    <a:srgbClr val="ED584D"/>
                  </a:solidFill>
                  <a:latin typeface="Montserrat" panose="00000500000000000000" pitchFamily="50" charset="0"/>
                </a:rPr>
                <a:t>| </a:t>
              </a:r>
              <a:r>
                <a:rPr lang="en-GB" sz="800">
                  <a:solidFill>
                    <a:schemeClr val="tx1"/>
                  </a:solidFill>
                  <a:latin typeface="Montserrat" panose="00000500000000000000" pitchFamily="50" charset="0"/>
                </a:rPr>
                <a:t>M2 7AQ</a:t>
              </a:r>
            </a:p>
          </p:txBody>
        </p:sp>
        <p:sp>
          <p:nvSpPr>
            <p:cNvPr id="14" name="TextBox 13">
              <a:extLst>
                <a:ext uri="{FF2B5EF4-FFF2-40B4-BE49-F238E27FC236}">
                  <a16:creationId xmlns:a16="http://schemas.microsoft.com/office/drawing/2014/main" id="{6898ADE0-02B9-581C-9EE9-921BFA1B0833}"/>
                </a:ext>
              </a:extLst>
            </p:cNvPr>
            <p:cNvSpPr txBox="1"/>
            <p:nvPr userDrawn="1"/>
          </p:nvSpPr>
          <p:spPr>
            <a:xfrm>
              <a:off x="1068917" y="6037017"/>
              <a:ext cx="4531532" cy="288976"/>
            </a:xfrm>
            <a:prstGeom prst="rect">
              <a:avLst/>
            </a:prstGeom>
            <a:noFill/>
          </p:spPr>
          <p:txBody>
            <a:bodyPr wrap="square" rtlCol="0">
              <a:spAutoFit/>
            </a:bodyPr>
            <a:lstStyle/>
            <a:p>
              <a:r>
                <a:rPr lang="en-GB" sz="800">
                  <a:solidFill>
                    <a:schemeClr val="tx1"/>
                  </a:solidFill>
                  <a:latin typeface="Montserrat" panose="00000500000000000000" pitchFamily="50" charset="0"/>
                </a:rPr>
                <a:t>4</a:t>
              </a:r>
              <a:r>
                <a:rPr lang="en-GB" sz="800" baseline="30000">
                  <a:solidFill>
                    <a:schemeClr val="tx1"/>
                  </a:solidFill>
                  <a:latin typeface="Montserrat" panose="00000500000000000000" pitchFamily="50" charset="0"/>
                </a:rPr>
                <a:t>th</a:t>
              </a:r>
              <a:r>
                <a:rPr lang="en-GB" sz="800">
                  <a:solidFill>
                    <a:schemeClr val="tx1"/>
                  </a:solidFill>
                  <a:latin typeface="Montserrat" panose="00000500000000000000" pitchFamily="50" charset="0"/>
                </a:rPr>
                <a:t> Floor</a:t>
              </a:r>
              <a:r>
                <a:rPr lang="en-GB" sz="800">
                  <a:solidFill>
                    <a:srgbClr val="ED584D"/>
                  </a:solidFill>
                  <a:latin typeface="Montserrat" panose="00000500000000000000" pitchFamily="50" charset="0"/>
                </a:rPr>
                <a:t> |</a:t>
              </a:r>
              <a:r>
                <a:rPr lang="en-GB" sz="800">
                  <a:solidFill>
                    <a:schemeClr val="tx2"/>
                  </a:solidFill>
                  <a:latin typeface="Montserrat" panose="00000500000000000000" pitchFamily="50" charset="0"/>
                </a:rPr>
                <a:t> </a:t>
              </a:r>
              <a:r>
                <a:rPr lang="en-GB" sz="800">
                  <a:solidFill>
                    <a:schemeClr val="tx1"/>
                  </a:solidFill>
                  <a:latin typeface="Montserrat" panose="00000500000000000000" pitchFamily="50" charset="0"/>
                </a:rPr>
                <a:t>Nova House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3 Ponton St</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Edinburgh </a:t>
              </a:r>
              <a:r>
                <a:rPr lang="en-GB" sz="800">
                  <a:solidFill>
                    <a:schemeClr val="tx2"/>
                  </a:solidFill>
                  <a:latin typeface="Montserrat" panose="00000500000000000000" pitchFamily="50" charset="0"/>
                </a:rPr>
                <a:t>|</a:t>
              </a:r>
              <a:r>
                <a:rPr lang="en-GB" sz="800">
                  <a:solidFill>
                    <a:schemeClr val="tx1"/>
                  </a:solidFill>
                  <a:latin typeface="Montserrat" panose="00000500000000000000" pitchFamily="50" charset="0"/>
                </a:rPr>
                <a:t> EH3 9QQ</a:t>
              </a:r>
            </a:p>
          </p:txBody>
        </p:sp>
      </p:grpSp>
      <p:sp>
        <p:nvSpPr>
          <p:cNvPr id="15" name="Freeform 13">
            <a:extLst>
              <a:ext uri="{FF2B5EF4-FFF2-40B4-BE49-F238E27FC236}">
                <a16:creationId xmlns:a16="http://schemas.microsoft.com/office/drawing/2014/main" id="{56B7F5F8-C401-A093-2283-B33A0C391BFB}"/>
              </a:ext>
            </a:extLst>
          </p:cNvPr>
          <p:cNvSpPr>
            <a:spLocks noChangeAspect="1" noEditPoints="1"/>
          </p:cNvSpPr>
          <p:nvPr userDrawn="1"/>
        </p:nvSpPr>
        <p:spPr bwMode="auto">
          <a:xfrm>
            <a:off x="382589" y="6238191"/>
            <a:ext cx="162982" cy="211069"/>
          </a:xfrm>
          <a:custGeom>
            <a:avLst/>
            <a:gdLst>
              <a:gd name="T0" fmla="*/ 463 w 563"/>
              <a:gd name="T1" fmla="*/ 75 h 730"/>
              <a:gd name="T2" fmla="*/ 282 w 563"/>
              <a:gd name="T3" fmla="*/ 0 h 730"/>
              <a:gd name="T4" fmla="*/ 101 w 563"/>
              <a:gd name="T5" fmla="*/ 75 h 730"/>
              <a:gd name="T6" fmla="*/ 77 w 563"/>
              <a:gd name="T7" fmla="*/ 434 h 730"/>
              <a:gd name="T8" fmla="*/ 282 w 563"/>
              <a:gd name="T9" fmla="*/ 730 h 730"/>
              <a:gd name="T10" fmla="*/ 486 w 563"/>
              <a:gd name="T11" fmla="*/ 435 h 730"/>
              <a:gd name="T12" fmla="*/ 463 w 563"/>
              <a:gd name="T13" fmla="*/ 75 h 730"/>
              <a:gd name="T14" fmla="*/ 284 w 563"/>
              <a:gd name="T15" fmla="*/ 347 h 730"/>
              <a:gd name="T16" fmla="*/ 191 w 563"/>
              <a:gd name="T17" fmla="*/ 254 h 730"/>
              <a:gd name="T18" fmla="*/ 284 w 563"/>
              <a:gd name="T19" fmla="*/ 160 h 730"/>
              <a:gd name="T20" fmla="*/ 377 w 563"/>
              <a:gd name="T21" fmla="*/ 254 h 730"/>
              <a:gd name="T22" fmla="*/ 284 w 563"/>
              <a:gd name="T23" fmla="*/ 34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730">
                <a:moveTo>
                  <a:pt x="463" y="75"/>
                </a:moveTo>
                <a:cubicBezTo>
                  <a:pt x="414" y="27"/>
                  <a:pt x="350" y="0"/>
                  <a:pt x="282" y="0"/>
                </a:cubicBezTo>
                <a:cubicBezTo>
                  <a:pt x="213" y="0"/>
                  <a:pt x="149" y="27"/>
                  <a:pt x="101" y="75"/>
                </a:cubicBezTo>
                <a:cubicBezTo>
                  <a:pt x="12" y="165"/>
                  <a:pt x="0" y="333"/>
                  <a:pt x="77" y="434"/>
                </a:cubicBezTo>
                <a:lnTo>
                  <a:pt x="282" y="730"/>
                </a:lnTo>
                <a:lnTo>
                  <a:pt x="486" y="435"/>
                </a:lnTo>
                <a:cubicBezTo>
                  <a:pt x="563" y="333"/>
                  <a:pt x="552" y="165"/>
                  <a:pt x="463" y="75"/>
                </a:cubicBezTo>
                <a:close/>
                <a:moveTo>
                  <a:pt x="284" y="347"/>
                </a:moveTo>
                <a:cubicBezTo>
                  <a:pt x="233" y="347"/>
                  <a:pt x="191" y="305"/>
                  <a:pt x="191" y="254"/>
                </a:cubicBezTo>
                <a:cubicBezTo>
                  <a:pt x="191" y="202"/>
                  <a:pt x="233" y="160"/>
                  <a:pt x="284" y="160"/>
                </a:cubicBezTo>
                <a:cubicBezTo>
                  <a:pt x="335" y="160"/>
                  <a:pt x="377" y="202"/>
                  <a:pt x="377" y="254"/>
                </a:cubicBezTo>
                <a:cubicBezTo>
                  <a:pt x="377" y="305"/>
                  <a:pt x="335" y="347"/>
                  <a:pt x="284" y="3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sp>
        <p:nvSpPr>
          <p:cNvPr id="16" name="TextBox 15">
            <a:extLst>
              <a:ext uri="{FF2B5EF4-FFF2-40B4-BE49-F238E27FC236}">
                <a16:creationId xmlns:a16="http://schemas.microsoft.com/office/drawing/2014/main" id="{1D8D0843-F080-CD85-7FB2-26537320A996}"/>
              </a:ext>
            </a:extLst>
          </p:cNvPr>
          <p:cNvSpPr txBox="1"/>
          <p:nvPr userDrawn="1"/>
        </p:nvSpPr>
        <p:spPr>
          <a:xfrm>
            <a:off x="577222" y="5379706"/>
            <a:ext cx="1332763" cy="215444"/>
          </a:xfrm>
          <a:prstGeom prst="rect">
            <a:avLst/>
          </a:prstGeom>
          <a:noFill/>
        </p:spPr>
        <p:txBody>
          <a:bodyPr wrap="none" rtlCol="0">
            <a:spAutoFit/>
          </a:bodyPr>
          <a:lstStyle/>
          <a:p>
            <a:r>
              <a:rPr lang="en-GB" sz="800">
                <a:solidFill>
                  <a:schemeClr val="tx1"/>
                </a:solidFill>
                <a:latin typeface="Montserrat" panose="00000500000000000000" pitchFamily="50" charset="0"/>
              </a:rPr>
              <a:t>republicofmedia.co.uk</a:t>
            </a:r>
          </a:p>
        </p:txBody>
      </p:sp>
      <p:sp>
        <p:nvSpPr>
          <p:cNvPr id="17" name="Freeform 17">
            <a:extLst>
              <a:ext uri="{FF2B5EF4-FFF2-40B4-BE49-F238E27FC236}">
                <a16:creationId xmlns:a16="http://schemas.microsoft.com/office/drawing/2014/main" id="{1AADF76E-7549-0F61-7F9B-4B85886FC08A}"/>
              </a:ext>
            </a:extLst>
          </p:cNvPr>
          <p:cNvSpPr>
            <a:spLocks noChangeAspect="1" noEditPoints="1"/>
          </p:cNvSpPr>
          <p:nvPr userDrawn="1"/>
        </p:nvSpPr>
        <p:spPr bwMode="auto">
          <a:xfrm>
            <a:off x="317701" y="5405408"/>
            <a:ext cx="209712" cy="209788"/>
          </a:xfrm>
          <a:custGeom>
            <a:avLst/>
            <a:gdLst>
              <a:gd name="T0" fmla="*/ 107 w 200"/>
              <a:gd name="T1" fmla="*/ 0 h 200"/>
              <a:gd name="T2" fmla="*/ 93 w 200"/>
              <a:gd name="T3" fmla="*/ 0 h 200"/>
              <a:gd name="T4" fmla="*/ 0 w 200"/>
              <a:gd name="T5" fmla="*/ 93 h 200"/>
              <a:gd name="T6" fmla="*/ 0 w 200"/>
              <a:gd name="T7" fmla="*/ 107 h 200"/>
              <a:gd name="T8" fmla="*/ 93 w 200"/>
              <a:gd name="T9" fmla="*/ 200 h 200"/>
              <a:gd name="T10" fmla="*/ 107 w 200"/>
              <a:gd name="T11" fmla="*/ 200 h 200"/>
              <a:gd name="T12" fmla="*/ 200 w 200"/>
              <a:gd name="T13" fmla="*/ 107 h 200"/>
              <a:gd name="T14" fmla="*/ 200 w 200"/>
              <a:gd name="T15" fmla="*/ 93 h 200"/>
              <a:gd name="T16" fmla="*/ 47 w 200"/>
              <a:gd name="T17" fmla="*/ 53 h 200"/>
              <a:gd name="T18" fmla="*/ 63 w 200"/>
              <a:gd name="T19" fmla="*/ 22 h 200"/>
              <a:gd name="T20" fmla="*/ 43 w 200"/>
              <a:gd name="T21" fmla="*/ 67 h 200"/>
              <a:gd name="T22" fmla="*/ 14 w 200"/>
              <a:gd name="T23" fmla="*/ 93 h 200"/>
              <a:gd name="T24" fmla="*/ 14 w 200"/>
              <a:gd name="T25" fmla="*/ 107 h 200"/>
              <a:gd name="T26" fmla="*/ 43 w 200"/>
              <a:gd name="T27" fmla="*/ 133 h 200"/>
              <a:gd name="T28" fmla="*/ 14 w 200"/>
              <a:gd name="T29" fmla="*/ 107 h 200"/>
              <a:gd name="T30" fmla="*/ 47 w 200"/>
              <a:gd name="T31" fmla="*/ 147 h 200"/>
              <a:gd name="T32" fmla="*/ 27 w 200"/>
              <a:gd name="T33" fmla="*/ 147 h 200"/>
              <a:gd name="T34" fmla="*/ 61 w 200"/>
              <a:gd name="T35" fmla="*/ 147 h 200"/>
              <a:gd name="T36" fmla="*/ 93 w 200"/>
              <a:gd name="T37" fmla="*/ 186 h 200"/>
              <a:gd name="T38" fmla="*/ 57 w 200"/>
              <a:gd name="T39" fmla="*/ 133 h 200"/>
              <a:gd name="T40" fmla="*/ 93 w 200"/>
              <a:gd name="T41" fmla="*/ 107 h 200"/>
              <a:gd name="T42" fmla="*/ 93 w 200"/>
              <a:gd name="T43" fmla="*/ 93 h 200"/>
              <a:gd name="T44" fmla="*/ 57 w 200"/>
              <a:gd name="T45" fmla="*/ 67 h 200"/>
              <a:gd name="T46" fmla="*/ 93 w 200"/>
              <a:gd name="T47" fmla="*/ 93 h 200"/>
              <a:gd name="T48" fmla="*/ 61 w 200"/>
              <a:gd name="T49" fmla="*/ 53 h 200"/>
              <a:gd name="T50" fmla="*/ 93 w 200"/>
              <a:gd name="T51" fmla="*/ 53 h 200"/>
              <a:gd name="T52" fmla="*/ 153 w 200"/>
              <a:gd name="T53" fmla="*/ 53 h 200"/>
              <a:gd name="T54" fmla="*/ 173 w 200"/>
              <a:gd name="T55" fmla="*/ 53 h 200"/>
              <a:gd name="T56" fmla="*/ 139 w 200"/>
              <a:gd name="T57" fmla="*/ 53 h 200"/>
              <a:gd name="T58" fmla="*/ 107 w 200"/>
              <a:gd name="T59" fmla="*/ 14 h 200"/>
              <a:gd name="T60" fmla="*/ 143 w 200"/>
              <a:gd name="T61" fmla="*/ 67 h 200"/>
              <a:gd name="T62" fmla="*/ 107 w 200"/>
              <a:gd name="T63" fmla="*/ 93 h 200"/>
              <a:gd name="T64" fmla="*/ 107 w 200"/>
              <a:gd name="T65" fmla="*/ 107 h 200"/>
              <a:gd name="T66" fmla="*/ 143 w 200"/>
              <a:gd name="T67" fmla="*/ 133 h 200"/>
              <a:gd name="T68" fmla="*/ 107 w 200"/>
              <a:gd name="T69" fmla="*/ 107 h 200"/>
              <a:gd name="T70" fmla="*/ 107 w 200"/>
              <a:gd name="T71" fmla="*/ 147 h 200"/>
              <a:gd name="T72" fmla="*/ 107 w 200"/>
              <a:gd name="T73" fmla="*/ 186 h 200"/>
              <a:gd name="T74" fmla="*/ 153 w 200"/>
              <a:gd name="T75" fmla="*/ 147 h 200"/>
              <a:gd name="T76" fmla="*/ 137 w 200"/>
              <a:gd name="T77" fmla="*/ 178 h 200"/>
              <a:gd name="T78" fmla="*/ 157 w 200"/>
              <a:gd name="T79" fmla="*/ 133 h 200"/>
              <a:gd name="T80" fmla="*/ 186 w 200"/>
              <a:gd name="T81" fmla="*/ 107 h 200"/>
              <a:gd name="T82" fmla="*/ 160 w 200"/>
              <a:gd name="T83" fmla="*/ 93 h 200"/>
              <a:gd name="T84" fmla="*/ 180 w 200"/>
              <a:gd name="T85" fmla="*/ 67 h 200"/>
              <a:gd name="T86" fmla="*/ 160 w 200"/>
              <a:gd name="T87" fmla="*/ 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93"/>
                </a:moveTo>
                <a:cubicBezTo>
                  <a:pt x="196" y="43"/>
                  <a:pt x="157" y="4"/>
                  <a:pt x="107" y="0"/>
                </a:cubicBezTo>
                <a:lnTo>
                  <a:pt x="107" y="0"/>
                </a:lnTo>
                <a:lnTo>
                  <a:pt x="93" y="0"/>
                </a:lnTo>
                <a:lnTo>
                  <a:pt x="93" y="0"/>
                </a:lnTo>
                <a:cubicBezTo>
                  <a:pt x="43" y="4"/>
                  <a:pt x="4" y="43"/>
                  <a:pt x="0" y="93"/>
                </a:cubicBezTo>
                <a:lnTo>
                  <a:pt x="0" y="93"/>
                </a:lnTo>
                <a:lnTo>
                  <a:pt x="0" y="107"/>
                </a:lnTo>
                <a:lnTo>
                  <a:pt x="0" y="107"/>
                </a:lnTo>
                <a:cubicBezTo>
                  <a:pt x="4" y="157"/>
                  <a:pt x="43" y="196"/>
                  <a:pt x="93" y="200"/>
                </a:cubicBezTo>
                <a:lnTo>
                  <a:pt x="93" y="200"/>
                </a:lnTo>
                <a:lnTo>
                  <a:pt x="107" y="200"/>
                </a:lnTo>
                <a:lnTo>
                  <a:pt x="107" y="200"/>
                </a:lnTo>
                <a:cubicBezTo>
                  <a:pt x="157" y="196"/>
                  <a:pt x="196" y="157"/>
                  <a:pt x="200" y="107"/>
                </a:cubicBezTo>
                <a:lnTo>
                  <a:pt x="200" y="107"/>
                </a:lnTo>
                <a:lnTo>
                  <a:pt x="200" y="93"/>
                </a:lnTo>
                <a:close/>
                <a:moveTo>
                  <a:pt x="63" y="22"/>
                </a:moveTo>
                <a:cubicBezTo>
                  <a:pt x="56" y="30"/>
                  <a:pt x="51" y="41"/>
                  <a:pt x="47" y="53"/>
                </a:cubicBezTo>
                <a:lnTo>
                  <a:pt x="27" y="53"/>
                </a:lnTo>
                <a:cubicBezTo>
                  <a:pt x="36" y="40"/>
                  <a:pt x="48" y="29"/>
                  <a:pt x="63" y="22"/>
                </a:cubicBezTo>
                <a:close/>
                <a:moveTo>
                  <a:pt x="20" y="67"/>
                </a:moveTo>
                <a:lnTo>
                  <a:pt x="43" y="67"/>
                </a:lnTo>
                <a:cubicBezTo>
                  <a:pt x="42" y="75"/>
                  <a:pt x="41" y="84"/>
                  <a:pt x="40" y="93"/>
                </a:cubicBezTo>
                <a:lnTo>
                  <a:pt x="14" y="93"/>
                </a:lnTo>
                <a:cubicBezTo>
                  <a:pt x="14" y="84"/>
                  <a:pt x="17" y="75"/>
                  <a:pt x="20" y="67"/>
                </a:cubicBezTo>
                <a:close/>
                <a:moveTo>
                  <a:pt x="14" y="107"/>
                </a:moveTo>
                <a:lnTo>
                  <a:pt x="40" y="107"/>
                </a:lnTo>
                <a:cubicBezTo>
                  <a:pt x="41" y="116"/>
                  <a:pt x="42" y="125"/>
                  <a:pt x="43" y="133"/>
                </a:cubicBezTo>
                <a:lnTo>
                  <a:pt x="20" y="133"/>
                </a:lnTo>
                <a:cubicBezTo>
                  <a:pt x="17" y="125"/>
                  <a:pt x="14" y="116"/>
                  <a:pt x="14" y="107"/>
                </a:cubicBezTo>
                <a:close/>
                <a:moveTo>
                  <a:pt x="27" y="147"/>
                </a:moveTo>
                <a:lnTo>
                  <a:pt x="47" y="147"/>
                </a:lnTo>
                <a:cubicBezTo>
                  <a:pt x="51" y="159"/>
                  <a:pt x="56" y="170"/>
                  <a:pt x="63" y="178"/>
                </a:cubicBezTo>
                <a:cubicBezTo>
                  <a:pt x="48" y="171"/>
                  <a:pt x="36" y="160"/>
                  <a:pt x="27" y="147"/>
                </a:cubicBezTo>
                <a:close/>
                <a:moveTo>
                  <a:pt x="93" y="186"/>
                </a:moveTo>
                <a:cubicBezTo>
                  <a:pt x="80" y="182"/>
                  <a:pt x="68" y="167"/>
                  <a:pt x="61" y="147"/>
                </a:cubicBezTo>
                <a:lnTo>
                  <a:pt x="93" y="147"/>
                </a:lnTo>
                <a:lnTo>
                  <a:pt x="93" y="186"/>
                </a:lnTo>
                <a:close/>
                <a:moveTo>
                  <a:pt x="93" y="133"/>
                </a:moveTo>
                <a:lnTo>
                  <a:pt x="57" y="133"/>
                </a:lnTo>
                <a:cubicBezTo>
                  <a:pt x="55" y="125"/>
                  <a:pt x="54" y="116"/>
                  <a:pt x="53" y="107"/>
                </a:cubicBezTo>
                <a:lnTo>
                  <a:pt x="93" y="107"/>
                </a:lnTo>
                <a:lnTo>
                  <a:pt x="93" y="133"/>
                </a:lnTo>
                <a:close/>
                <a:moveTo>
                  <a:pt x="93" y="93"/>
                </a:moveTo>
                <a:lnTo>
                  <a:pt x="53" y="93"/>
                </a:lnTo>
                <a:cubicBezTo>
                  <a:pt x="54" y="84"/>
                  <a:pt x="55" y="75"/>
                  <a:pt x="57" y="67"/>
                </a:cubicBezTo>
                <a:lnTo>
                  <a:pt x="93" y="67"/>
                </a:lnTo>
                <a:lnTo>
                  <a:pt x="93" y="93"/>
                </a:lnTo>
                <a:close/>
                <a:moveTo>
                  <a:pt x="93" y="53"/>
                </a:moveTo>
                <a:lnTo>
                  <a:pt x="61" y="53"/>
                </a:lnTo>
                <a:cubicBezTo>
                  <a:pt x="68" y="33"/>
                  <a:pt x="80" y="18"/>
                  <a:pt x="93" y="14"/>
                </a:cubicBezTo>
                <a:lnTo>
                  <a:pt x="93" y="53"/>
                </a:lnTo>
                <a:close/>
                <a:moveTo>
                  <a:pt x="173" y="53"/>
                </a:moveTo>
                <a:lnTo>
                  <a:pt x="153" y="53"/>
                </a:lnTo>
                <a:cubicBezTo>
                  <a:pt x="149" y="41"/>
                  <a:pt x="144" y="30"/>
                  <a:pt x="137" y="22"/>
                </a:cubicBezTo>
                <a:cubicBezTo>
                  <a:pt x="152" y="29"/>
                  <a:pt x="164" y="40"/>
                  <a:pt x="173" y="53"/>
                </a:cubicBezTo>
                <a:close/>
                <a:moveTo>
                  <a:pt x="107" y="14"/>
                </a:moveTo>
                <a:cubicBezTo>
                  <a:pt x="120" y="18"/>
                  <a:pt x="132" y="33"/>
                  <a:pt x="139" y="53"/>
                </a:cubicBezTo>
                <a:lnTo>
                  <a:pt x="107" y="53"/>
                </a:lnTo>
                <a:lnTo>
                  <a:pt x="107" y="14"/>
                </a:lnTo>
                <a:close/>
                <a:moveTo>
                  <a:pt x="107" y="67"/>
                </a:moveTo>
                <a:lnTo>
                  <a:pt x="143" y="67"/>
                </a:lnTo>
                <a:cubicBezTo>
                  <a:pt x="145" y="75"/>
                  <a:pt x="146" y="84"/>
                  <a:pt x="147" y="93"/>
                </a:cubicBezTo>
                <a:lnTo>
                  <a:pt x="107" y="93"/>
                </a:lnTo>
                <a:lnTo>
                  <a:pt x="107" y="67"/>
                </a:lnTo>
                <a:close/>
                <a:moveTo>
                  <a:pt x="107" y="107"/>
                </a:moveTo>
                <a:lnTo>
                  <a:pt x="147" y="107"/>
                </a:lnTo>
                <a:cubicBezTo>
                  <a:pt x="146" y="116"/>
                  <a:pt x="145" y="125"/>
                  <a:pt x="143" y="133"/>
                </a:cubicBezTo>
                <a:lnTo>
                  <a:pt x="107" y="133"/>
                </a:lnTo>
                <a:lnTo>
                  <a:pt x="107" y="107"/>
                </a:lnTo>
                <a:close/>
                <a:moveTo>
                  <a:pt x="107" y="186"/>
                </a:moveTo>
                <a:lnTo>
                  <a:pt x="107" y="147"/>
                </a:lnTo>
                <a:lnTo>
                  <a:pt x="139" y="147"/>
                </a:lnTo>
                <a:cubicBezTo>
                  <a:pt x="132" y="167"/>
                  <a:pt x="120" y="182"/>
                  <a:pt x="107" y="186"/>
                </a:cubicBezTo>
                <a:close/>
                <a:moveTo>
                  <a:pt x="137" y="178"/>
                </a:moveTo>
                <a:cubicBezTo>
                  <a:pt x="144" y="170"/>
                  <a:pt x="149" y="159"/>
                  <a:pt x="153" y="147"/>
                </a:cubicBezTo>
                <a:lnTo>
                  <a:pt x="173" y="147"/>
                </a:lnTo>
                <a:cubicBezTo>
                  <a:pt x="164" y="160"/>
                  <a:pt x="152" y="171"/>
                  <a:pt x="137" y="178"/>
                </a:cubicBezTo>
                <a:close/>
                <a:moveTo>
                  <a:pt x="180" y="133"/>
                </a:moveTo>
                <a:lnTo>
                  <a:pt x="157" y="133"/>
                </a:lnTo>
                <a:cubicBezTo>
                  <a:pt x="158" y="125"/>
                  <a:pt x="159" y="116"/>
                  <a:pt x="160" y="107"/>
                </a:cubicBezTo>
                <a:lnTo>
                  <a:pt x="186" y="107"/>
                </a:lnTo>
                <a:cubicBezTo>
                  <a:pt x="186" y="116"/>
                  <a:pt x="183" y="125"/>
                  <a:pt x="180" y="133"/>
                </a:cubicBezTo>
                <a:close/>
                <a:moveTo>
                  <a:pt x="160" y="93"/>
                </a:moveTo>
                <a:cubicBezTo>
                  <a:pt x="159" y="84"/>
                  <a:pt x="158" y="75"/>
                  <a:pt x="157" y="67"/>
                </a:cubicBezTo>
                <a:lnTo>
                  <a:pt x="180" y="67"/>
                </a:lnTo>
                <a:cubicBezTo>
                  <a:pt x="183" y="75"/>
                  <a:pt x="186" y="84"/>
                  <a:pt x="186" y="93"/>
                </a:cubicBezTo>
                <a:lnTo>
                  <a:pt x="160"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sp>
        <p:nvSpPr>
          <p:cNvPr id="19" name="TextBox 18">
            <a:extLst>
              <a:ext uri="{FF2B5EF4-FFF2-40B4-BE49-F238E27FC236}">
                <a16:creationId xmlns:a16="http://schemas.microsoft.com/office/drawing/2014/main" id="{10751758-99F2-552F-2490-B4373A6F6DE9}"/>
              </a:ext>
            </a:extLst>
          </p:cNvPr>
          <p:cNvSpPr txBox="1"/>
          <p:nvPr userDrawn="1"/>
        </p:nvSpPr>
        <p:spPr>
          <a:xfrm>
            <a:off x="1779232" y="5016335"/>
            <a:ext cx="1332763" cy="215444"/>
          </a:xfrm>
          <a:prstGeom prst="rect">
            <a:avLst/>
          </a:prstGeom>
          <a:noFill/>
        </p:spPr>
        <p:txBody>
          <a:bodyPr wrap="square" rtlCol="0">
            <a:spAutoFit/>
          </a:bodyPr>
          <a:lstStyle/>
          <a:p>
            <a:r>
              <a:rPr lang="en-GB" sz="800">
                <a:solidFill>
                  <a:schemeClr val="tx1"/>
                </a:solidFill>
                <a:latin typeface="Montserrat" panose="00000500000000000000" pitchFamily="50" charset="0"/>
              </a:rPr>
              <a:t>@republicofmedia</a:t>
            </a:r>
          </a:p>
        </p:txBody>
      </p:sp>
      <p:pic>
        <p:nvPicPr>
          <p:cNvPr id="1026" name="Picture 2" descr="New Black Instagram Logo 2020 transparent PNG - StickPNG">
            <a:extLst>
              <a:ext uri="{FF2B5EF4-FFF2-40B4-BE49-F238E27FC236}">
                <a16:creationId xmlns:a16="http://schemas.microsoft.com/office/drawing/2014/main" id="{5EA95995-A454-F032-BF52-677EF548134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6248" y="5008289"/>
            <a:ext cx="234367" cy="23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33792"/>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AAA55-29D3-3A0A-0F20-D1D41026C235}"/>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3" name="Footer Placeholder 2">
            <a:extLst>
              <a:ext uri="{FF2B5EF4-FFF2-40B4-BE49-F238E27FC236}">
                <a16:creationId xmlns:a16="http://schemas.microsoft.com/office/drawing/2014/main" id="{F743230E-74E8-830A-BB82-0B94E0EA39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2D857D-E1F1-1FEA-97CC-E3B73D1F71AD}"/>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8687750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Freeform 50">
            <a:extLst>
              <a:ext uri="{FF2B5EF4-FFF2-40B4-BE49-F238E27FC236}">
                <a16:creationId xmlns:a16="http://schemas.microsoft.com/office/drawing/2014/main" id="{D9FBD19A-CA88-73D8-23FF-0BFC6FDE7430}"/>
              </a:ext>
            </a:extLst>
          </p:cNvPr>
          <p:cNvSpPr/>
          <p:nvPr userDrawn="1"/>
        </p:nvSpPr>
        <p:spPr>
          <a:xfrm flipH="1">
            <a:off x="11370542" y="4802669"/>
            <a:ext cx="821458" cy="1766296"/>
          </a:xfrm>
          <a:custGeom>
            <a:avLst/>
            <a:gdLst>
              <a:gd name="connsiteX0" fmla="*/ 0 w 3633944"/>
              <a:gd name="connsiteY0" fmla="*/ 0 h 6964630"/>
              <a:gd name="connsiteX1" fmla="*/ 0 w 3633944"/>
              <a:gd name="connsiteY1" fmla="*/ 5230034 h 6964630"/>
              <a:gd name="connsiteX2" fmla="*/ 2312795 w 3633944"/>
              <a:gd name="connsiteY2" fmla="*/ 6964630 h 6964630"/>
              <a:gd name="connsiteX3" fmla="*/ 1369117 w 3633944"/>
              <a:gd name="connsiteY3" fmla="*/ 4147078 h 6964630"/>
              <a:gd name="connsiteX4" fmla="*/ 3633944 w 3633944"/>
              <a:gd name="connsiteY4" fmla="*/ 2502383 h 6964630"/>
              <a:gd name="connsiteX5" fmla="*/ 829873 w 3633944"/>
              <a:gd name="connsiteY5" fmla="*/ 2502383 h 69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944" h="6964630">
                <a:moveTo>
                  <a:pt x="0" y="0"/>
                </a:moveTo>
                <a:lnTo>
                  <a:pt x="0" y="5230034"/>
                </a:lnTo>
                <a:lnTo>
                  <a:pt x="2312795" y="6964630"/>
                </a:lnTo>
                <a:lnTo>
                  <a:pt x="1369117" y="4147078"/>
                </a:lnTo>
                <a:lnTo>
                  <a:pt x="3633944" y="2502383"/>
                </a:lnTo>
                <a:lnTo>
                  <a:pt x="829873" y="25023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solidFill>
                <a:schemeClr val="accent1"/>
              </a:solidFill>
            </a:endParaRPr>
          </a:p>
        </p:txBody>
      </p:sp>
      <p:pic>
        <p:nvPicPr>
          <p:cNvPr id="2" name="Picture 1">
            <a:extLst>
              <a:ext uri="{FF2B5EF4-FFF2-40B4-BE49-F238E27FC236}">
                <a16:creationId xmlns:a16="http://schemas.microsoft.com/office/drawing/2014/main" id="{97843189-F0F7-D2C7-169F-E981AE2E1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0804" y="5833558"/>
            <a:ext cx="3153386" cy="226605"/>
          </a:xfrm>
          <a:prstGeom prst="rect">
            <a:avLst/>
          </a:prstGeom>
        </p:spPr>
      </p:pic>
      <p:sp>
        <p:nvSpPr>
          <p:cNvPr id="5" name="TextBox 4">
            <a:extLst>
              <a:ext uri="{FF2B5EF4-FFF2-40B4-BE49-F238E27FC236}">
                <a16:creationId xmlns:a16="http://schemas.microsoft.com/office/drawing/2014/main" id="{637E2C54-0A59-BBCC-84AD-034642887D05}"/>
              </a:ext>
            </a:extLst>
          </p:cNvPr>
          <p:cNvSpPr txBox="1"/>
          <p:nvPr userDrawn="1"/>
        </p:nvSpPr>
        <p:spPr>
          <a:xfrm>
            <a:off x="4598778" y="2659560"/>
            <a:ext cx="2994446" cy="584775"/>
          </a:xfrm>
          <a:prstGeom prst="rect">
            <a:avLst/>
          </a:prstGeom>
          <a:noFill/>
        </p:spPr>
        <p:txBody>
          <a:bodyPr wrap="square" rtlCol="0">
            <a:spAutoFit/>
          </a:bodyPr>
          <a:lstStyle/>
          <a:p>
            <a:pPr algn="ctr"/>
            <a:r>
              <a:rPr kumimoji="0" lang="en-US" sz="3200" b="0" i="0" u="none" strike="noStrike" kern="1200" cap="none" spc="0" normalizeH="0" baseline="0" noProof="0">
                <a:ln>
                  <a:noFill/>
                </a:ln>
                <a:solidFill>
                  <a:srgbClr val="EE6358"/>
                </a:solidFill>
                <a:effectLst/>
                <a:uLnTx/>
                <a:uFillTx/>
                <a:latin typeface="Montserrat ExtraBold" panose="00000900000000000000" pitchFamily="2" charset="0"/>
                <a:ea typeface="+mj-ea"/>
                <a:cs typeface="+mj-cs"/>
              </a:rPr>
              <a:t>Thank you.</a:t>
            </a:r>
            <a:endParaRPr lang="en-US" sz="4400">
              <a:solidFill>
                <a:schemeClr val="accent1">
                  <a:alpha val="40000"/>
                </a:schemeClr>
              </a:solidFill>
              <a:latin typeface="+mj-lt"/>
            </a:endParaRPr>
          </a:p>
        </p:txBody>
      </p:sp>
      <p:sp>
        <p:nvSpPr>
          <p:cNvPr id="3" name="TextBox 2">
            <a:extLst>
              <a:ext uri="{FF2B5EF4-FFF2-40B4-BE49-F238E27FC236}">
                <a16:creationId xmlns:a16="http://schemas.microsoft.com/office/drawing/2014/main" id="{D9459266-606A-5274-AA1D-8674DBCE08DD}"/>
              </a:ext>
            </a:extLst>
          </p:cNvPr>
          <p:cNvSpPr txBox="1"/>
          <p:nvPr userDrawn="1"/>
        </p:nvSpPr>
        <p:spPr>
          <a:xfrm>
            <a:off x="732532" y="4980726"/>
            <a:ext cx="1010080" cy="215444"/>
          </a:xfrm>
          <a:prstGeom prst="rect">
            <a:avLst/>
          </a:prstGeom>
          <a:noFill/>
        </p:spPr>
        <p:txBody>
          <a:bodyPr wrap="square" rtlCol="0">
            <a:spAutoFit/>
          </a:bodyPr>
          <a:lstStyle/>
          <a:p>
            <a:r>
              <a:rPr lang="en-GB" sz="800">
                <a:solidFill>
                  <a:schemeClr val="tx1"/>
                </a:solidFill>
                <a:latin typeface="Montserrat" panose="00000500000000000000" pitchFamily="50" charset="0"/>
              </a:rPr>
              <a:t>@wearerom</a:t>
            </a:r>
          </a:p>
        </p:txBody>
      </p:sp>
      <p:sp>
        <p:nvSpPr>
          <p:cNvPr id="6" name="Freeform 5">
            <a:extLst>
              <a:ext uri="{FF2B5EF4-FFF2-40B4-BE49-F238E27FC236}">
                <a16:creationId xmlns:a16="http://schemas.microsoft.com/office/drawing/2014/main" id="{D1ABD9A0-C25B-BBC5-832E-F2E5D35ACE56}"/>
              </a:ext>
            </a:extLst>
          </p:cNvPr>
          <p:cNvSpPr>
            <a:spLocks/>
          </p:cNvSpPr>
          <p:nvPr userDrawn="1"/>
        </p:nvSpPr>
        <p:spPr bwMode="auto">
          <a:xfrm>
            <a:off x="478689" y="5008947"/>
            <a:ext cx="222687" cy="180922"/>
          </a:xfrm>
          <a:custGeom>
            <a:avLst/>
            <a:gdLst>
              <a:gd name="T0" fmla="*/ 6827 w 6827"/>
              <a:gd name="T1" fmla="*/ 657 h 5548"/>
              <a:gd name="T2" fmla="*/ 6022 w 6827"/>
              <a:gd name="T3" fmla="*/ 877 h 5548"/>
              <a:gd name="T4" fmla="*/ 6638 w 6827"/>
              <a:gd name="T5" fmla="*/ 103 h 5548"/>
              <a:gd name="T6" fmla="*/ 5749 w 6827"/>
              <a:gd name="T7" fmla="*/ 442 h 5548"/>
              <a:gd name="T8" fmla="*/ 4726 w 6827"/>
              <a:gd name="T9" fmla="*/ 0 h 5548"/>
              <a:gd name="T10" fmla="*/ 3326 w 6827"/>
              <a:gd name="T11" fmla="*/ 1401 h 5548"/>
              <a:gd name="T12" fmla="*/ 3362 w 6827"/>
              <a:gd name="T13" fmla="*/ 1720 h 5548"/>
              <a:gd name="T14" fmla="*/ 475 w 6827"/>
              <a:gd name="T15" fmla="*/ 256 h 5548"/>
              <a:gd name="T16" fmla="*/ 286 w 6827"/>
              <a:gd name="T17" fmla="*/ 961 h 5548"/>
              <a:gd name="T18" fmla="*/ 909 w 6827"/>
              <a:gd name="T19" fmla="*/ 2126 h 5548"/>
              <a:gd name="T20" fmla="*/ 274 w 6827"/>
              <a:gd name="T21" fmla="*/ 1951 h 5548"/>
              <a:gd name="T22" fmla="*/ 274 w 6827"/>
              <a:gd name="T23" fmla="*/ 1969 h 5548"/>
              <a:gd name="T24" fmla="*/ 1398 w 6827"/>
              <a:gd name="T25" fmla="*/ 3342 h 5548"/>
              <a:gd name="T26" fmla="*/ 1029 w 6827"/>
              <a:gd name="T27" fmla="*/ 3391 h 5548"/>
              <a:gd name="T28" fmla="*/ 765 w 6827"/>
              <a:gd name="T29" fmla="*/ 3366 h 5548"/>
              <a:gd name="T30" fmla="*/ 2074 w 6827"/>
              <a:gd name="T31" fmla="*/ 4339 h 5548"/>
              <a:gd name="T32" fmla="*/ 334 w 6827"/>
              <a:gd name="T33" fmla="*/ 4938 h 5548"/>
              <a:gd name="T34" fmla="*/ 0 w 6827"/>
              <a:gd name="T35" fmla="*/ 4919 h 5548"/>
              <a:gd name="T36" fmla="*/ 2147 w 6827"/>
              <a:gd name="T37" fmla="*/ 5548 h 5548"/>
              <a:gd name="T38" fmla="*/ 6132 w 6827"/>
              <a:gd name="T39" fmla="*/ 1563 h 5548"/>
              <a:gd name="T40" fmla="*/ 6128 w 6827"/>
              <a:gd name="T41" fmla="*/ 1382 h 5548"/>
              <a:gd name="T42" fmla="*/ 6827 w 6827"/>
              <a:gd name="T43" fmla="*/ 657 h 5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7" h="5548">
                <a:moveTo>
                  <a:pt x="6827" y="657"/>
                </a:moveTo>
                <a:cubicBezTo>
                  <a:pt x="6576" y="768"/>
                  <a:pt x="6306" y="844"/>
                  <a:pt x="6022" y="877"/>
                </a:cubicBezTo>
                <a:cubicBezTo>
                  <a:pt x="6311" y="704"/>
                  <a:pt x="6534" y="430"/>
                  <a:pt x="6638" y="103"/>
                </a:cubicBezTo>
                <a:cubicBezTo>
                  <a:pt x="6367" y="263"/>
                  <a:pt x="6068" y="380"/>
                  <a:pt x="5749" y="442"/>
                </a:cubicBezTo>
                <a:cubicBezTo>
                  <a:pt x="5493" y="170"/>
                  <a:pt x="5129" y="0"/>
                  <a:pt x="4726" y="0"/>
                </a:cubicBezTo>
                <a:cubicBezTo>
                  <a:pt x="3953" y="0"/>
                  <a:pt x="3326" y="627"/>
                  <a:pt x="3326" y="1401"/>
                </a:cubicBezTo>
                <a:cubicBezTo>
                  <a:pt x="3326" y="1510"/>
                  <a:pt x="3338" y="1617"/>
                  <a:pt x="3362" y="1720"/>
                </a:cubicBezTo>
                <a:cubicBezTo>
                  <a:pt x="2198" y="1661"/>
                  <a:pt x="1166" y="1104"/>
                  <a:pt x="475" y="256"/>
                </a:cubicBezTo>
                <a:cubicBezTo>
                  <a:pt x="355" y="463"/>
                  <a:pt x="286" y="704"/>
                  <a:pt x="286" y="961"/>
                </a:cubicBezTo>
                <a:cubicBezTo>
                  <a:pt x="286" y="1446"/>
                  <a:pt x="533" y="1875"/>
                  <a:pt x="909" y="2126"/>
                </a:cubicBezTo>
                <a:cubicBezTo>
                  <a:pt x="679" y="2119"/>
                  <a:pt x="463" y="2056"/>
                  <a:pt x="274" y="1951"/>
                </a:cubicBezTo>
                <a:cubicBezTo>
                  <a:pt x="274" y="1957"/>
                  <a:pt x="274" y="1963"/>
                  <a:pt x="274" y="1969"/>
                </a:cubicBezTo>
                <a:cubicBezTo>
                  <a:pt x="274" y="2647"/>
                  <a:pt x="757" y="3213"/>
                  <a:pt x="1398" y="3342"/>
                </a:cubicBezTo>
                <a:cubicBezTo>
                  <a:pt x="1280" y="3374"/>
                  <a:pt x="1156" y="3391"/>
                  <a:pt x="1029" y="3391"/>
                </a:cubicBezTo>
                <a:cubicBezTo>
                  <a:pt x="938" y="3391"/>
                  <a:pt x="851" y="3382"/>
                  <a:pt x="765" y="3366"/>
                </a:cubicBezTo>
                <a:cubicBezTo>
                  <a:pt x="943" y="3923"/>
                  <a:pt x="1461" y="4327"/>
                  <a:pt x="2074" y="4339"/>
                </a:cubicBezTo>
                <a:cubicBezTo>
                  <a:pt x="1594" y="4714"/>
                  <a:pt x="990" y="4938"/>
                  <a:pt x="334" y="4938"/>
                </a:cubicBezTo>
                <a:cubicBezTo>
                  <a:pt x="221" y="4938"/>
                  <a:pt x="110" y="4932"/>
                  <a:pt x="0" y="4919"/>
                </a:cubicBezTo>
                <a:cubicBezTo>
                  <a:pt x="620" y="5316"/>
                  <a:pt x="1356" y="5548"/>
                  <a:pt x="2147" y="5548"/>
                </a:cubicBezTo>
                <a:cubicBezTo>
                  <a:pt x="4723" y="5548"/>
                  <a:pt x="6132" y="3414"/>
                  <a:pt x="6132" y="1563"/>
                </a:cubicBezTo>
                <a:cubicBezTo>
                  <a:pt x="6132" y="1502"/>
                  <a:pt x="6130" y="1442"/>
                  <a:pt x="6128" y="1382"/>
                </a:cubicBezTo>
                <a:cubicBezTo>
                  <a:pt x="6401" y="1184"/>
                  <a:pt x="6639" y="938"/>
                  <a:pt x="6827" y="65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grpSp>
        <p:nvGrpSpPr>
          <p:cNvPr id="7" name="Group 6">
            <a:extLst>
              <a:ext uri="{FF2B5EF4-FFF2-40B4-BE49-F238E27FC236}">
                <a16:creationId xmlns:a16="http://schemas.microsoft.com/office/drawing/2014/main" id="{79725355-DB96-D3A1-BFEB-E4FB8B922A29}"/>
              </a:ext>
            </a:extLst>
          </p:cNvPr>
          <p:cNvGrpSpPr/>
          <p:nvPr userDrawn="1"/>
        </p:nvGrpSpPr>
        <p:grpSpPr>
          <a:xfrm>
            <a:off x="745508" y="5738676"/>
            <a:ext cx="1889151" cy="394478"/>
            <a:chOff x="1068917" y="5080426"/>
            <a:chExt cx="2533268" cy="529115"/>
          </a:xfrm>
        </p:grpSpPr>
        <p:sp>
          <p:nvSpPr>
            <p:cNvPr id="8" name="TextBox 7">
              <a:extLst>
                <a:ext uri="{FF2B5EF4-FFF2-40B4-BE49-F238E27FC236}">
                  <a16:creationId xmlns:a16="http://schemas.microsoft.com/office/drawing/2014/main" id="{C2D1DE5C-1769-0B61-C971-7B1A3C8D58E5}"/>
                </a:ext>
              </a:extLst>
            </p:cNvPr>
            <p:cNvSpPr txBox="1"/>
            <p:nvPr userDrawn="1"/>
          </p:nvSpPr>
          <p:spPr>
            <a:xfrm>
              <a:off x="1068917" y="5080426"/>
              <a:ext cx="2533268" cy="288976"/>
            </a:xfrm>
            <a:prstGeom prst="rect">
              <a:avLst/>
            </a:prstGeom>
            <a:noFill/>
          </p:spPr>
          <p:txBody>
            <a:bodyPr wrap="none" rtlCol="0">
              <a:spAutoFit/>
            </a:bodyPr>
            <a:lstStyle/>
            <a:p>
              <a:r>
                <a:rPr lang="en-GB" sz="800">
                  <a:solidFill>
                    <a:schemeClr val="tx1"/>
                  </a:solidFill>
                  <a:latin typeface="Montserrat" panose="00000500000000000000" pitchFamily="50" charset="0"/>
                </a:rPr>
                <a:t>Manchester Office</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0161 817 3470</a:t>
              </a:r>
            </a:p>
          </p:txBody>
        </p:sp>
        <p:sp>
          <p:nvSpPr>
            <p:cNvPr id="9" name="TextBox 8">
              <a:extLst>
                <a:ext uri="{FF2B5EF4-FFF2-40B4-BE49-F238E27FC236}">
                  <a16:creationId xmlns:a16="http://schemas.microsoft.com/office/drawing/2014/main" id="{9134BDD8-8BB1-5939-E1DB-18EAF2F530AE}"/>
                </a:ext>
              </a:extLst>
            </p:cNvPr>
            <p:cNvSpPr txBox="1"/>
            <p:nvPr userDrawn="1"/>
          </p:nvSpPr>
          <p:spPr>
            <a:xfrm>
              <a:off x="1068917" y="5320565"/>
              <a:ext cx="2412860" cy="288976"/>
            </a:xfrm>
            <a:prstGeom prst="rect">
              <a:avLst/>
            </a:prstGeom>
            <a:noFill/>
          </p:spPr>
          <p:txBody>
            <a:bodyPr wrap="none" rtlCol="0">
              <a:spAutoFit/>
            </a:bodyPr>
            <a:lstStyle/>
            <a:p>
              <a:r>
                <a:rPr lang="en-GB" sz="800">
                  <a:solidFill>
                    <a:schemeClr val="tx1"/>
                  </a:solidFill>
                  <a:latin typeface="Montserrat" panose="00000500000000000000" pitchFamily="50" charset="0"/>
                </a:rPr>
                <a:t>Edinburgh Office</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0131 230 0110</a:t>
              </a:r>
            </a:p>
          </p:txBody>
        </p:sp>
      </p:grpSp>
      <p:sp>
        <p:nvSpPr>
          <p:cNvPr id="10" name="Freeform 9">
            <a:extLst>
              <a:ext uri="{FF2B5EF4-FFF2-40B4-BE49-F238E27FC236}">
                <a16:creationId xmlns:a16="http://schemas.microsoft.com/office/drawing/2014/main" id="{480073F7-8C61-9D30-0B0A-014FE2996AC2}"/>
              </a:ext>
            </a:extLst>
          </p:cNvPr>
          <p:cNvSpPr>
            <a:spLocks noChangeAspect="1"/>
          </p:cNvSpPr>
          <p:nvPr userDrawn="1"/>
        </p:nvSpPr>
        <p:spPr bwMode="auto">
          <a:xfrm>
            <a:off x="517330" y="5841147"/>
            <a:ext cx="196548" cy="195949"/>
          </a:xfrm>
          <a:custGeom>
            <a:avLst/>
            <a:gdLst>
              <a:gd name="T0" fmla="*/ 7708 w 7725"/>
              <a:gd name="T1" fmla="*/ 6079 h 7703"/>
              <a:gd name="T2" fmla="*/ 7594 w 7725"/>
              <a:gd name="T3" fmla="*/ 6405 h 7703"/>
              <a:gd name="T4" fmla="*/ 6509 w 7725"/>
              <a:gd name="T5" fmla="*/ 7482 h 7703"/>
              <a:gd name="T6" fmla="*/ 6317 w 7725"/>
              <a:gd name="T7" fmla="*/ 7621 h 7703"/>
              <a:gd name="T8" fmla="*/ 6085 w 7725"/>
              <a:gd name="T9" fmla="*/ 7694 h 7703"/>
              <a:gd name="T10" fmla="*/ 6036 w 7725"/>
              <a:gd name="T11" fmla="*/ 7699 h 7703"/>
              <a:gd name="T12" fmla="*/ 5930 w 7725"/>
              <a:gd name="T13" fmla="*/ 7703 h 7703"/>
              <a:gd name="T14" fmla="*/ 5428 w 7725"/>
              <a:gd name="T15" fmla="*/ 7650 h 7703"/>
              <a:gd name="T16" fmla="*/ 4579 w 7725"/>
              <a:gd name="T17" fmla="*/ 7389 h 7703"/>
              <a:gd name="T18" fmla="*/ 3441 w 7725"/>
              <a:gd name="T19" fmla="*/ 6764 h 7703"/>
              <a:gd name="T20" fmla="*/ 2086 w 7725"/>
              <a:gd name="T21" fmla="*/ 5622 h 7703"/>
              <a:gd name="T22" fmla="*/ 1140 w 7725"/>
              <a:gd name="T23" fmla="*/ 4545 h 7703"/>
              <a:gd name="T24" fmla="*/ 536 w 7725"/>
              <a:gd name="T25" fmla="*/ 3594 h 7703"/>
              <a:gd name="T26" fmla="*/ 193 w 7725"/>
              <a:gd name="T27" fmla="*/ 2803 h 7703"/>
              <a:gd name="T28" fmla="*/ 38 w 7725"/>
              <a:gd name="T29" fmla="*/ 2191 h 7703"/>
              <a:gd name="T30" fmla="*/ 5 w 7725"/>
              <a:gd name="T31" fmla="*/ 1787 h 7703"/>
              <a:gd name="T32" fmla="*/ 13 w 7725"/>
              <a:gd name="T33" fmla="*/ 1623 h 7703"/>
              <a:gd name="T34" fmla="*/ 87 w 7725"/>
              <a:gd name="T35" fmla="*/ 1391 h 7703"/>
              <a:gd name="T36" fmla="*/ 226 w 7725"/>
              <a:gd name="T37" fmla="*/ 1199 h 7703"/>
              <a:gd name="T38" fmla="*/ 1311 w 7725"/>
              <a:gd name="T39" fmla="*/ 114 h 7703"/>
              <a:gd name="T40" fmla="*/ 1572 w 7725"/>
              <a:gd name="T41" fmla="*/ 0 h 7703"/>
              <a:gd name="T42" fmla="*/ 1760 w 7725"/>
              <a:gd name="T43" fmla="*/ 61 h 7703"/>
              <a:gd name="T44" fmla="*/ 1898 w 7725"/>
              <a:gd name="T45" fmla="*/ 212 h 7703"/>
              <a:gd name="T46" fmla="*/ 2772 w 7725"/>
              <a:gd name="T47" fmla="*/ 1868 h 7703"/>
              <a:gd name="T48" fmla="*/ 2812 w 7725"/>
              <a:gd name="T49" fmla="*/ 2154 h 7703"/>
              <a:gd name="T50" fmla="*/ 2674 w 7725"/>
              <a:gd name="T51" fmla="*/ 2415 h 7703"/>
              <a:gd name="T52" fmla="*/ 2274 w 7725"/>
              <a:gd name="T53" fmla="*/ 2815 h 7703"/>
              <a:gd name="T54" fmla="*/ 2245 w 7725"/>
              <a:gd name="T55" fmla="*/ 2868 h 7703"/>
              <a:gd name="T56" fmla="*/ 2233 w 7725"/>
              <a:gd name="T57" fmla="*/ 2929 h 7703"/>
              <a:gd name="T58" fmla="*/ 2380 w 7725"/>
              <a:gd name="T59" fmla="*/ 3321 h 7703"/>
              <a:gd name="T60" fmla="*/ 2682 w 7725"/>
              <a:gd name="T61" fmla="*/ 3798 h 7703"/>
              <a:gd name="T62" fmla="*/ 3261 w 7725"/>
              <a:gd name="T63" fmla="*/ 4447 h 7703"/>
              <a:gd name="T64" fmla="*/ 3914 w 7725"/>
              <a:gd name="T65" fmla="*/ 5030 h 7703"/>
              <a:gd name="T66" fmla="*/ 4391 w 7725"/>
              <a:gd name="T67" fmla="*/ 5336 h 7703"/>
              <a:gd name="T68" fmla="*/ 4685 w 7725"/>
              <a:gd name="T69" fmla="*/ 5455 h 7703"/>
              <a:gd name="T70" fmla="*/ 4787 w 7725"/>
              <a:gd name="T71" fmla="*/ 5475 h 7703"/>
              <a:gd name="T72" fmla="*/ 4840 w 7725"/>
              <a:gd name="T73" fmla="*/ 5463 h 7703"/>
              <a:gd name="T74" fmla="*/ 4893 w 7725"/>
              <a:gd name="T75" fmla="*/ 5434 h 7703"/>
              <a:gd name="T76" fmla="*/ 5358 w 7725"/>
              <a:gd name="T77" fmla="*/ 4961 h 7703"/>
              <a:gd name="T78" fmla="*/ 5701 w 7725"/>
              <a:gd name="T79" fmla="*/ 4830 h 7703"/>
              <a:gd name="T80" fmla="*/ 5921 w 7725"/>
              <a:gd name="T81" fmla="*/ 4879 h 7703"/>
              <a:gd name="T82" fmla="*/ 5930 w 7725"/>
              <a:gd name="T83" fmla="*/ 4879 h 7703"/>
              <a:gd name="T84" fmla="*/ 7504 w 7725"/>
              <a:gd name="T85" fmla="*/ 5810 h 7703"/>
              <a:gd name="T86" fmla="*/ 7708 w 7725"/>
              <a:gd name="T87" fmla="*/ 6079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25" h="7703">
                <a:moveTo>
                  <a:pt x="7708" y="6079"/>
                </a:moveTo>
                <a:cubicBezTo>
                  <a:pt x="7725" y="6204"/>
                  <a:pt x="7687" y="6313"/>
                  <a:pt x="7594" y="6405"/>
                </a:cubicBezTo>
                <a:lnTo>
                  <a:pt x="6509" y="7482"/>
                </a:lnTo>
                <a:cubicBezTo>
                  <a:pt x="6460" y="7537"/>
                  <a:pt x="6396" y="7583"/>
                  <a:pt x="6317" y="7621"/>
                </a:cubicBezTo>
                <a:cubicBezTo>
                  <a:pt x="6238" y="7659"/>
                  <a:pt x="6161" y="7684"/>
                  <a:pt x="6085" y="7694"/>
                </a:cubicBezTo>
                <a:cubicBezTo>
                  <a:pt x="6079" y="7694"/>
                  <a:pt x="6063" y="7696"/>
                  <a:pt x="6036" y="7699"/>
                </a:cubicBezTo>
                <a:cubicBezTo>
                  <a:pt x="6008" y="7701"/>
                  <a:pt x="5973" y="7703"/>
                  <a:pt x="5930" y="7703"/>
                </a:cubicBezTo>
                <a:cubicBezTo>
                  <a:pt x="5826" y="7703"/>
                  <a:pt x="5659" y="7685"/>
                  <a:pt x="5428" y="7650"/>
                </a:cubicBezTo>
                <a:cubicBezTo>
                  <a:pt x="5196" y="7614"/>
                  <a:pt x="4914" y="7527"/>
                  <a:pt x="4579" y="7389"/>
                </a:cubicBezTo>
                <a:cubicBezTo>
                  <a:pt x="4244" y="7250"/>
                  <a:pt x="3865" y="7042"/>
                  <a:pt x="3441" y="6764"/>
                </a:cubicBezTo>
                <a:cubicBezTo>
                  <a:pt x="3016" y="6487"/>
                  <a:pt x="2565" y="6106"/>
                  <a:pt x="2086" y="5622"/>
                </a:cubicBezTo>
                <a:cubicBezTo>
                  <a:pt x="1705" y="5247"/>
                  <a:pt x="1390" y="4887"/>
                  <a:pt x="1140" y="4545"/>
                </a:cubicBezTo>
                <a:cubicBezTo>
                  <a:pt x="889" y="4202"/>
                  <a:pt x="688" y="3885"/>
                  <a:pt x="536" y="3594"/>
                </a:cubicBezTo>
                <a:cubicBezTo>
                  <a:pt x="383" y="3303"/>
                  <a:pt x="269" y="3039"/>
                  <a:pt x="193" y="2803"/>
                </a:cubicBezTo>
                <a:cubicBezTo>
                  <a:pt x="117" y="2566"/>
                  <a:pt x="65" y="2362"/>
                  <a:pt x="38" y="2191"/>
                </a:cubicBezTo>
                <a:cubicBezTo>
                  <a:pt x="11" y="2019"/>
                  <a:pt x="0" y="1885"/>
                  <a:pt x="5" y="1787"/>
                </a:cubicBezTo>
                <a:cubicBezTo>
                  <a:pt x="11" y="1689"/>
                  <a:pt x="13" y="1634"/>
                  <a:pt x="13" y="1623"/>
                </a:cubicBezTo>
                <a:cubicBezTo>
                  <a:pt x="24" y="1547"/>
                  <a:pt x="49" y="1470"/>
                  <a:pt x="87" y="1391"/>
                </a:cubicBezTo>
                <a:cubicBezTo>
                  <a:pt x="125" y="1312"/>
                  <a:pt x="171" y="1248"/>
                  <a:pt x="226" y="1199"/>
                </a:cubicBezTo>
                <a:lnTo>
                  <a:pt x="1311" y="114"/>
                </a:lnTo>
                <a:cubicBezTo>
                  <a:pt x="1387" y="38"/>
                  <a:pt x="1474" y="0"/>
                  <a:pt x="1572" y="0"/>
                </a:cubicBezTo>
                <a:cubicBezTo>
                  <a:pt x="1643" y="0"/>
                  <a:pt x="1705" y="20"/>
                  <a:pt x="1760" y="61"/>
                </a:cubicBezTo>
                <a:cubicBezTo>
                  <a:pt x="1814" y="102"/>
                  <a:pt x="1860" y="152"/>
                  <a:pt x="1898" y="212"/>
                </a:cubicBezTo>
                <a:lnTo>
                  <a:pt x="2772" y="1868"/>
                </a:lnTo>
                <a:cubicBezTo>
                  <a:pt x="2821" y="1955"/>
                  <a:pt x="2834" y="2051"/>
                  <a:pt x="2812" y="2154"/>
                </a:cubicBezTo>
                <a:cubicBezTo>
                  <a:pt x="2791" y="2257"/>
                  <a:pt x="2744" y="2344"/>
                  <a:pt x="2674" y="2415"/>
                </a:cubicBezTo>
                <a:lnTo>
                  <a:pt x="2274" y="2815"/>
                </a:lnTo>
                <a:cubicBezTo>
                  <a:pt x="2263" y="2826"/>
                  <a:pt x="2253" y="2843"/>
                  <a:pt x="2245" y="2868"/>
                </a:cubicBezTo>
                <a:cubicBezTo>
                  <a:pt x="2237" y="2892"/>
                  <a:pt x="2233" y="2913"/>
                  <a:pt x="2233" y="2929"/>
                </a:cubicBezTo>
                <a:cubicBezTo>
                  <a:pt x="2255" y="3043"/>
                  <a:pt x="2304" y="3174"/>
                  <a:pt x="2380" y="3321"/>
                </a:cubicBezTo>
                <a:cubicBezTo>
                  <a:pt x="2445" y="3451"/>
                  <a:pt x="2546" y="3610"/>
                  <a:pt x="2682" y="3798"/>
                </a:cubicBezTo>
                <a:cubicBezTo>
                  <a:pt x="2818" y="3986"/>
                  <a:pt x="3011" y="4202"/>
                  <a:pt x="3261" y="4447"/>
                </a:cubicBezTo>
                <a:cubicBezTo>
                  <a:pt x="3506" y="4697"/>
                  <a:pt x="3724" y="4892"/>
                  <a:pt x="3914" y="5030"/>
                </a:cubicBezTo>
                <a:cubicBezTo>
                  <a:pt x="4104" y="5169"/>
                  <a:pt x="4263" y="5271"/>
                  <a:pt x="4391" y="5336"/>
                </a:cubicBezTo>
                <a:cubicBezTo>
                  <a:pt x="4519" y="5402"/>
                  <a:pt x="4617" y="5441"/>
                  <a:pt x="4685" y="5455"/>
                </a:cubicBezTo>
                <a:lnTo>
                  <a:pt x="4787" y="5475"/>
                </a:lnTo>
                <a:cubicBezTo>
                  <a:pt x="4798" y="5475"/>
                  <a:pt x="4816" y="5471"/>
                  <a:pt x="4840" y="5463"/>
                </a:cubicBezTo>
                <a:cubicBezTo>
                  <a:pt x="4865" y="5455"/>
                  <a:pt x="4882" y="5445"/>
                  <a:pt x="4893" y="5434"/>
                </a:cubicBezTo>
                <a:lnTo>
                  <a:pt x="5358" y="4961"/>
                </a:lnTo>
                <a:cubicBezTo>
                  <a:pt x="5456" y="4874"/>
                  <a:pt x="5570" y="4830"/>
                  <a:pt x="5701" y="4830"/>
                </a:cubicBezTo>
                <a:cubicBezTo>
                  <a:pt x="5794" y="4830"/>
                  <a:pt x="5867" y="4847"/>
                  <a:pt x="5921" y="4879"/>
                </a:cubicBezTo>
                <a:lnTo>
                  <a:pt x="5930" y="4879"/>
                </a:lnTo>
                <a:lnTo>
                  <a:pt x="7504" y="5810"/>
                </a:lnTo>
                <a:cubicBezTo>
                  <a:pt x="7619" y="5880"/>
                  <a:pt x="7687" y="5970"/>
                  <a:pt x="7708" y="60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grpSp>
        <p:nvGrpSpPr>
          <p:cNvPr id="11" name="Group 10">
            <a:extLst>
              <a:ext uri="{FF2B5EF4-FFF2-40B4-BE49-F238E27FC236}">
                <a16:creationId xmlns:a16="http://schemas.microsoft.com/office/drawing/2014/main" id="{7D384C0A-25C4-439D-AE38-C2446E7D1EA3}"/>
              </a:ext>
            </a:extLst>
          </p:cNvPr>
          <p:cNvGrpSpPr/>
          <p:nvPr userDrawn="1"/>
        </p:nvGrpSpPr>
        <p:grpSpPr>
          <a:xfrm>
            <a:off x="753120" y="6207110"/>
            <a:ext cx="3753895" cy="395593"/>
            <a:chOff x="1068917" y="5795382"/>
            <a:chExt cx="4531532" cy="530611"/>
          </a:xfrm>
        </p:grpSpPr>
        <p:sp>
          <p:nvSpPr>
            <p:cNvPr id="12" name="TextBox 11">
              <a:extLst>
                <a:ext uri="{FF2B5EF4-FFF2-40B4-BE49-F238E27FC236}">
                  <a16:creationId xmlns:a16="http://schemas.microsoft.com/office/drawing/2014/main" id="{625ECFCE-211E-0BCA-F775-A3CD8DF40FA7}"/>
                </a:ext>
              </a:extLst>
            </p:cNvPr>
            <p:cNvSpPr txBox="1"/>
            <p:nvPr userDrawn="1"/>
          </p:nvSpPr>
          <p:spPr>
            <a:xfrm>
              <a:off x="1068917" y="5795382"/>
              <a:ext cx="3947488" cy="288976"/>
            </a:xfrm>
            <a:prstGeom prst="rect">
              <a:avLst/>
            </a:prstGeom>
            <a:noFill/>
          </p:spPr>
          <p:txBody>
            <a:bodyPr wrap="square" rtlCol="0">
              <a:spAutoFit/>
            </a:bodyPr>
            <a:lstStyle/>
            <a:p>
              <a:r>
                <a:rPr lang="en-GB" sz="800">
                  <a:solidFill>
                    <a:schemeClr val="tx1"/>
                  </a:solidFill>
                  <a:latin typeface="Montserrat" panose="00000500000000000000" pitchFamily="50" charset="0"/>
                </a:rPr>
                <a:t>5</a:t>
              </a:r>
              <a:r>
                <a:rPr lang="en-GB" sz="800" baseline="30000">
                  <a:solidFill>
                    <a:schemeClr val="tx1"/>
                  </a:solidFill>
                  <a:latin typeface="Montserrat" panose="00000500000000000000" pitchFamily="50" charset="0"/>
                </a:rPr>
                <a:t>th</a:t>
              </a:r>
              <a:r>
                <a:rPr lang="en-GB" sz="800">
                  <a:solidFill>
                    <a:schemeClr val="tx1"/>
                  </a:solidFill>
                  <a:latin typeface="Montserrat" panose="00000500000000000000" pitchFamily="50" charset="0"/>
                </a:rPr>
                <a:t> Floor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26 Cross St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Manchester </a:t>
              </a:r>
              <a:r>
                <a:rPr lang="en-GB" sz="800">
                  <a:solidFill>
                    <a:srgbClr val="ED584D"/>
                  </a:solidFill>
                  <a:latin typeface="Montserrat" panose="00000500000000000000" pitchFamily="50" charset="0"/>
                </a:rPr>
                <a:t>| </a:t>
              </a:r>
              <a:r>
                <a:rPr lang="en-GB" sz="800">
                  <a:solidFill>
                    <a:schemeClr val="tx1"/>
                  </a:solidFill>
                  <a:latin typeface="Montserrat" panose="00000500000000000000" pitchFamily="50" charset="0"/>
                </a:rPr>
                <a:t>M2 7AQ</a:t>
              </a:r>
            </a:p>
          </p:txBody>
        </p:sp>
        <p:sp>
          <p:nvSpPr>
            <p:cNvPr id="13" name="TextBox 12">
              <a:extLst>
                <a:ext uri="{FF2B5EF4-FFF2-40B4-BE49-F238E27FC236}">
                  <a16:creationId xmlns:a16="http://schemas.microsoft.com/office/drawing/2014/main" id="{C6D268F3-9B8B-31CC-C630-A22E3375041D}"/>
                </a:ext>
              </a:extLst>
            </p:cNvPr>
            <p:cNvSpPr txBox="1"/>
            <p:nvPr userDrawn="1"/>
          </p:nvSpPr>
          <p:spPr>
            <a:xfrm>
              <a:off x="1068917" y="6037017"/>
              <a:ext cx="4531532" cy="288976"/>
            </a:xfrm>
            <a:prstGeom prst="rect">
              <a:avLst/>
            </a:prstGeom>
            <a:noFill/>
          </p:spPr>
          <p:txBody>
            <a:bodyPr wrap="square" rtlCol="0">
              <a:spAutoFit/>
            </a:bodyPr>
            <a:lstStyle/>
            <a:p>
              <a:r>
                <a:rPr lang="en-GB" sz="800">
                  <a:solidFill>
                    <a:schemeClr val="tx1"/>
                  </a:solidFill>
                  <a:latin typeface="Montserrat" panose="00000500000000000000" pitchFamily="50" charset="0"/>
                </a:rPr>
                <a:t>4</a:t>
              </a:r>
              <a:r>
                <a:rPr lang="en-GB" sz="800" baseline="30000">
                  <a:solidFill>
                    <a:schemeClr val="tx1"/>
                  </a:solidFill>
                  <a:latin typeface="Montserrat" panose="00000500000000000000" pitchFamily="50" charset="0"/>
                </a:rPr>
                <a:t>th</a:t>
              </a:r>
              <a:r>
                <a:rPr lang="en-GB" sz="800">
                  <a:solidFill>
                    <a:schemeClr val="tx1"/>
                  </a:solidFill>
                  <a:latin typeface="Montserrat" panose="00000500000000000000" pitchFamily="50" charset="0"/>
                </a:rPr>
                <a:t> Floor</a:t>
              </a:r>
              <a:r>
                <a:rPr lang="en-GB" sz="800">
                  <a:solidFill>
                    <a:srgbClr val="ED584D"/>
                  </a:solidFill>
                  <a:latin typeface="Montserrat" panose="00000500000000000000" pitchFamily="50" charset="0"/>
                </a:rPr>
                <a:t> |</a:t>
              </a:r>
              <a:r>
                <a:rPr lang="en-GB" sz="800">
                  <a:solidFill>
                    <a:schemeClr val="tx2"/>
                  </a:solidFill>
                  <a:latin typeface="Montserrat" panose="00000500000000000000" pitchFamily="50" charset="0"/>
                </a:rPr>
                <a:t> </a:t>
              </a:r>
              <a:r>
                <a:rPr lang="en-GB" sz="800">
                  <a:solidFill>
                    <a:schemeClr val="tx1"/>
                  </a:solidFill>
                  <a:latin typeface="Montserrat" panose="00000500000000000000" pitchFamily="50" charset="0"/>
                </a:rPr>
                <a:t>Nova House </a:t>
              </a:r>
              <a:r>
                <a:rPr lang="en-GB" sz="800">
                  <a:solidFill>
                    <a:srgbClr val="ED584D"/>
                  </a:solidFill>
                  <a:latin typeface="Montserrat" panose="00000500000000000000" pitchFamily="50" charset="0"/>
                </a:rPr>
                <a:t>|</a:t>
              </a:r>
              <a:r>
                <a:rPr lang="en-GB" sz="800">
                  <a:solidFill>
                    <a:schemeClr val="tx1"/>
                  </a:solidFill>
                  <a:latin typeface="Montserrat" panose="00000500000000000000" pitchFamily="50" charset="0"/>
                </a:rPr>
                <a:t> 3 Ponton St</a:t>
              </a:r>
              <a:r>
                <a:rPr lang="en-GB" sz="800">
                  <a:solidFill>
                    <a:srgbClr val="ED584D"/>
                  </a:solidFill>
                  <a:latin typeface="Montserrat" panose="00000500000000000000" pitchFamily="50" charset="0"/>
                </a:rPr>
                <a:t> | </a:t>
              </a:r>
              <a:r>
                <a:rPr lang="en-GB" sz="800">
                  <a:solidFill>
                    <a:schemeClr val="tx1"/>
                  </a:solidFill>
                  <a:latin typeface="Montserrat" panose="00000500000000000000" pitchFamily="50" charset="0"/>
                </a:rPr>
                <a:t>Edinburgh </a:t>
              </a:r>
              <a:r>
                <a:rPr lang="en-GB" sz="800">
                  <a:solidFill>
                    <a:schemeClr val="tx2"/>
                  </a:solidFill>
                  <a:latin typeface="Montserrat" panose="00000500000000000000" pitchFamily="50" charset="0"/>
                </a:rPr>
                <a:t>|</a:t>
              </a:r>
              <a:r>
                <a:rPr lang="en-GB" sz="800">
                  <a:solidFill>
                    <a:schemeClr val="tx1"/>
                  </a:solidFill>
                  <a:latin typeface="Montserrat" panose="00000500000000000000" pitchFamily="50" charset="0"/>
                </a:rPr>
                <a:t> EH3 9QQ</a:t>
              </a:r>
            </a:p>
          </p:txBody>
        </p:sp>
      </p:grpSp>
      <p:sp>
        <p:nvSpPr>
          <p:cNvPr id="14" name="Freeform 13">
            <a:extLst>
              <a:ext uri="{FF2B5EF4-FFF2-40B4-BE49-F238E27FC236}">
                <a16:creationId xmlns:a16="http://schemas.microsoft.com/office/drawing/2014/main" id="{1142FD3B-2A35-C52C-A070-5D0472A1774A}"/>
              </a:ext>
            </a:extLst>
          </p:cNvPr>
          <p:cNvSpPr>
            <a:spLocks noChangeAspect="1" noEditPoints="1"/>
          </p:cNvSpPr>
          <p:nvPr userDrawn="1"/>
        </p:nvSpPr>
        <p:spPr bwMode="auto">
          <a:xfrm>
            <a:off x="538394" y="6310902"/>
            <a:ext cx="162982" cy="211069"/>
          </a:xfrm>
          <a:custGeom>
            <a:avLst/>
            <a:gdLst>
              <a:gd name="T0" fmla="*/ 463 w 563"/>
              <a:gd name="T1" fmla="*/ 75 h 730"/>
              <a:gd name="T2" fmla="*/ 282 w 563"/>
              <a:gd name="T3" fmla="*/ 0 h 730"/>
              <a:gd name="T4" fmla="*/ 101 w 563"/>
              <a:gd name="T5" fmla="*/ 75 h 730"/>
              <a:gd name="T6" fmla="*/ 77 w 563"/>
              <a:gd name="T7" fmla="*/ 434 h 730"/>
              <a:gd name="T8" fmla="*/ 282 w 563"/>
              <a:gd name="T9" fmla="*/ 730 h 730"/>
              <a:gd name="T10" fmla="*/ 486 w 563"/>
              <a:gd name="T11" fmla="*/ 435 h 730"/>
              <a:gd name="T12" fmla="*/ 463 w 563"/>
              <a:gd name="T13" fmla="*/ 75 h 730"/>
              <a:gd name="T14" fmla="*/ 284 w 563"/>
              <a:gd name="T15" fmla="*/ 347 h 730"/>
              <a:gd name="T16" fmla="*/ 191 w 563"/>
              <a:gd name="T17" fmla="*/ 254 h 730"/>
              <a:gd name="T18" fmla="*/ 284 w 563"/>
              <a:gd name="T19" fmla="*/ 160 h 730"/>
              <a:gd name="T20" fmla="*/ 377 w 563"/>
              <a:gd name="T21" fmla="*/ 254 h 730"/>
              <a:gd name="T22" fmla="*/ 284 w 563"/>
              <a:gd name="T23" fmla="*/ 34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730">
                <a:moveTo>
                  <a:pt x="463" y="75"/>
                </a:moveTo>
                <a:cubicBezTo>
                  <a:pt x="414" y="27"/>
                  <a:pt x="350" y="0"/>
                  <a:pt x="282" y="0"/>
                </a:cubicBezTo>
                <a:cubicBezTo>
                  <a:pt x="213" y="0"/>
                  <a:pt x="149" y="27"/>
                  <a:pt x="101" y="75"/>
                </a:cubicBezTo>
                <a:cubicBezTo>
                  <a:pt x="12" y="165"/>
                  <a:pt x="0" y="333"/>
                  <a:pt x="77" y="434"/>
                </a:cubicBezTo>
                <a:lnTo>
                  <a:pt x="282" y="730"/>
                </a:lnTo>
                <a:lnTo>
                  <a:pt x="486" y="435"/>
                </a:lnTo>
                <a:cubicBezTo>
                  <a:pt x="563" y="333"/>
                  <a:pt x="552" y="165"/>
                  <a:pt x="463" y="75"/>
                </a:cubicBezTo>
                <a:close/>
                <a:moveTo>
                  <a:pt x="284" y="347"/>
                </a:moveTo>
                <a:cubicBezTo>
                  <a:pt x="233" y="347"/>
                  <a:pt x="191" y="305"/>
                  <a:pt x="191" y="254"/>
                </a:cubicBezTo>
                <a:cubicBezTo>
                  <a:pt x="191" y="202"/>
                  <a:pt x="233" y="160"/>
                  <a:pt x="284" y="160"/>
                </a:cubicBezTo>
                <a:cubicBezTo>
                  <a:pt x="335" y="160"/>
                  <a:pt x="377" y="202"/>
                  <a:pt x="377" y="254"/>
                </a:cubicBezTo>
                <a:cubicBezTo>
                  <a:pt x="377" y="305"/>
                  <a:pt x="335" y="347"/>
                  <a:pt x="284" y="3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sp>
        <p:nvSpPr>
          <p:cNvPr id="15" name="TextBox 14">
            <a:extLst>
              <a:ext uri="{FF2B5EF4-FFF2-40B4-BE49-F238E27FC236}">
                <a16:creationId xmlns:a16="http://schemas.microsoft.com/office/drawing/2014/main" id="{614D858A-AF5C-805E-334D-CE9F7B226C3E}"/>
              </a:ext>
            </a:extLst>
          </p:cNvPr>
          <p:cNvSpPr txBox="1"/>
          <p:nvPr userDrawn="1"/>
        </p:nvSpPr>
        <p:spPr>
          <a:xfrm>
            <a:off x="732532" y="5383158"/>
            <a:ext cx="1332763" cy="215444"/>
          </a:xfrm>
          <a:prstGeom prst="rect">
            <a:avLst/>
          </a:prstGeom>
          <a:noFill/>
        </p:spPr>
        <p:txBody>
          <a:bodyPr wrap="none" rtlCol="0">
            <a:spAutoFit/>
          </a:bodyPr>
          <a:lstStyle/>
          <a:p>
            <a:r>
              <a:rPr lang="en-GB" sz="800">
                <a:solidFill>
                  <a:schemeClr val="tx1"/>
                </a:solidFill>
                <a:latin typeface="Montserrat" panose="00000500000000000000" pitchFamily="50" charset="0"/>
              </a:rPr>
              <a:t>republicofmedia.co.uk</a:t>
            </a:r>
          </a:p>
        </p:txBody>
      </p:sp>
      <p:sp>
        <p:nvSpPr>
          <p:cNvPr id="16" name="Freeform 17">
            <a:extLst>
              <a:ext uri="{FF2B5EF4-FFF2-40B4-BE49-F238E27FC236}">
                <a16:creationId xmlns:a16="http://schemas.microsoft.com/office/drawing/2014/main" id="{343D371A-7B25-38F5-AE36-A05BFA07D345}"/>
              </a:ext>
            </a:extLst>
          </p:cNvPr>
          <p:cNvSpPr>
            <a:spLocks noChangeAspect="1" noEditPoints="1"/>
          </p:cNvSpPr>
          <p:nvPr userDrawn="1"/>
        </p:nvSpPr>
        <p:spPr bwMode="auto">
          <a:xfrm>
            <a:off x="491664" y="5382275"/>
            <a:ext cx="209712" cy="209788"/>
          </a:xfrm>
          <a:custGeom>
            <a:avLst/>
            <a:gdLst>
              <a:gd name="T0" fmla="*/ 107 w 200"/>
              <a:gd name="T1" fmla="*/ 0 h 200"/>
              <a:gd name="T2" fmla="*/ 93 w 200"/>
              <a:gd name="T3" fmla="*/ 0 h 200"/>
              <a:gd name="T4" fmla="*/ 0 w 200"/>
              <a:gd name="T5" fmla="*/ 93 h 200"/>
              <a:gd name="T6" fmla="*/ 0 w 200"/>
              <a:gd name="T7" fmla="*/ 107 h 200"/>
              <a:gd name="T8" fmla="*/ 93 w 200"/>
              <a:gd name="T9" fmla="*/ 200 h 200"/>
              <a:gd name="T10" fmla="*/ 107 w 200"/>
              <a:gd name="T11" fmla="*/ 200 h 200"/>
              <a:gd name="T12" fmla="*/ 200 w 200"/>
              <a:gd name="T13" fmla="*/ 107 h 200"/>
              <a:gd name="T14" fmla="*/ 200 w 200"/>
              <a:gd name="T15" fmla="*/ 93 h 200"/>
              <a:gd name="T16" fmla="*/ 47 w 200"/>
              <a:gd name="T17" fmla="*/ 53 h 200"/>
              <a:gd name="T18" fmla="*/ 63 w 200"/>
              <a:gd name="T19" fmla="*/ 22 h 200"/>
              <a:gd name="T20" fmla="*/ 43 w 200"/>
              <a:gd name="T21" fmla="*/ 67 h 200"/>
              <a:gd name="T22" fmla="*/ 14 w 200"/>
              <a:gd name="T23" fmla="*/ 93 h 200"/>
              <a:gd name="T24" fmla="*/ 14 w 200"/>
              <a:gd name="T25" fmla="*/ 107 h 200"/>
              <a:gd name="T26" fmla="*/ 43 w 200"/>
              <a:gd name="T27" fmla="*/ 133 h 200"/>
              <a:gd name="T28" fmla="*/ 14 w 200"/>
              <a:gd name="T29" fmla="*/ 107 h 200"/>
              <a:gd name="T30" fmla="*/ 47 w 200"/>
              <a:gd name="T31" fmla="*/ 147 h 200"/>
              <a:gd name="T32" fmla="*/ 27 w 200"/>
              <a:gd name="T33" fmla="*/ 147 h 200"/>
              <a:gd name="T34" fmla="*/ 61 w 200"/>
              <a:gd name="T35" fmla="*/ 147 h 200"/>
              <a:gd name="T36" fmla="*/ 93 w 200"/>
              <a:gd name="T37" fmla="*/ 186 h 200"/>
              <a:gd name="T38" fmla="*/ 57 w 200"/>
              <a:gd name="T39" fmla="*/ 133 h 200"/>
              <a:gd name="T40" fmla="*/ 93 w 200"/>
              <a:gd name="T41" fmla="*/ 107 h 200"/>
              <a:gd name="T42" fmla="*/ 93 w 200"/>
              <a:gd name="T43" fmla="*/ 93 h 200"/>
              <a:gd name="T44" fmla="*/ 57 w 200"/>
              <a:gd name="T45" fmla="*/ 67 h 200"/>
              <a:gd name="T46" fmla="*/ 93 w 200"/>
              <a:gd name="T47" fmla="*/ 93 h 200"/>
              <a:gd name="T48" fmla="*/ 61 w 200"/>
              <a:gd name="T49" fmla="*/ 53 h 200"/>
              <a:gd name="T50" fmla="*/ 93 w 200"/>
              <a:gd name="T51" fmla="*/ 53 h 200"/>
              <a:gd name="T52" fmla="*/ 153 w 200"/>
              <a:gd name="T53" fmla="*/ 53 h 200"/>
              <a:gd name="T54" fmla="*/ 173 w 200"/>
              <a:gd name="T55" fmla="*/ 53 h 200"/>
              <a:gd name="T56" fmla="*/ 139 w 200"/>
              <a:gd name="T57" fmla="*/ 53 h 200"/>
              <a:gd name="T58" fmla="*/ 107 w 200"/>
              <a:gd name="T59" fmla="*/ 14 h 200"/>
              <a:gd name="T60" fmla="*/ 143 w 200"/>
              <a:gd name="T61" fmla="*/ 67 h 200"/>
              <a:gd name="T62" fmla="*/ 107 w 200"/>
              <a:gd name="T63" fmla="*/ 93 h 200"/>
              <a:gd name="T64" fmla="*/ 107 w 200"/>
              <a:gd name="T65" fmla="*/ 107 h 200"/>
              <a:gd name="T66" fmla="*/ 143 w 200"/>
              <a:gd name="T67" fmla="*/ 133 h 200"/>
              <a:gd name="T68" fmla="*/ 107 w 200"/>
              <a:gd name="T69" fmla="*/ 107 h 200"/>
              <a:gd name="T70" fmla="*/ 107 w 200"/>
              <a:gd name="T71" fmla="*/ 147 h 200"/>
              <a:gd name="T72" fmla="*/ 107 w 200"/>
              <a:gd name="T73" fmla="*/ 186 h 200"/>
              <a:gd name="T74" fmla="*/ 153 w 200"/>
              <a:gd name="T75" fmla="*/ 147 h 200"/>
              <a:gd name="T76" fmla="*/ 137 w 200"/>
              <a:gd name="T77" fmla="*/ 178 h 200"/>
              <a:gd name="T78" fmla="*/ 157 w 200"/>
              <a:gd name="T79" fmla="*/ 133 h 200"/>
              <a:gd name="T80" fmla="*/ 186 w 200"/>
              <a:gd name="T81" fmla="*/ 107 h 200"/>
              <a:gd name="T82" fmla="*/ 160 w 200"/>
              <a:gd name="T83" fmla="*/ 93 h 200"/>
              <a:gd name="T84" fmla="*/ 180 w 200"/>
              <a:gd name="T85" fmla="*/ 67 h 200"/>
              <a:gd name="T86" fmla="*/ 160 w 200"/>
              <a:gd name="T87" fmla="*/ 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93"/>
                </a:moveTo>
                <a:cubicBezTo>
                  <a:pt x="196" y="43"/>
                  <a:pt x="157" y="4"/>
                  <a:pt x="107" y="0"/>
                </a:cubicBezTo>
                <a:lnTo>
                  <a:pt x="107" y="0"/>
                </a:lnTo>
                <a:lnTo>
                  <a:pt x="93" y="0"/>
                </a:lnTo>
                <a:lnTo>
                  <a:pt x="93" y="0"/>
                </a:lnTo>
                <a:cubicBezTo>
                  <a:pt x="43" y="4"/>
                  <a:pt x="4" y="43"/>
                  <a:pt x="0" y="93"/>
                </a:cubicBezTo>
                <a:lnTo>
                  <a:pt x="0" y="93"/>
                </a:lnTo>
                <a:lnTo>
                  <a:pt x="0" y="107"/>
                </a:lnTo>
                <a:lnTo>
                  <a:pt x="0" y="107"/>
                </a:lnTo>
                <a:cubicBezTo>
                  <a:pt x="4" y="157"/>
                  <a:pt x="43" y="196"/>
                  <a:pt x="93" y="200"/>
                </a:cubicBezTo>
                <a:lnTo>
                  <a:pt x="93" y="200"/>
                </a:lnTo>
                <a:lnTo>
                  <a:pt x="107" y="200"/>
                </a:lnTo>
                <a:lnTo>
                  <a:pt x="107" y="200"/>
                </a:lnTo>
                <a:cubicBezTo>
                  <a:pt x="157" y="196"/>
                  <a:pt x="196" y="157"/>
                  <a:pt x="200" y="107"/>
                </a:cubicBezTo>
                <a:lnTo>
                  <a:pt x="200" y="107"/>
                </a:lnTo>
                <a:lnTo>
                  <a:pt x="200" y="93"/>
                </a:lnTo>
                <a:close/>
                <a:moveTo>
                  <a:pt x="63" y="22"/>
                </a:moveTo>
                <a:cubicBezTo>
                  <a:pt x="56" y="30"/>
                  <a:pt x="51" y="41"/>
                  <a:pt x="47" y="53"/>
                </a:cubicBezTo>
                <a:lnTo>
                  <a:pt x="27" y="53"/>
                </a:lnTo>
                <a:cubicBezTo>
                  <a:pt x="36" y="40"/>
                  <a:pt x="48" y="29"/>
                  <a:pt x="63" y="22"/>
                </a:cubicBezTo>
                <a:close/>
                <a:moveTo>
                  <a:pt x="20" y="67"/>
                </a:moveTo>
                <a:lnTo>
                  <a:pt x="43" y="67"/>
                </a:lnTo>
                <a:cubicBezTo>
                  <a:pt x="42" y="75"/>
                  <a:pt x="41" y="84"/>
                  <a:pt x="40" y="93"/>
                </a:cubicBezTo>
                <a:lnTo>
                  <a:pt x="14" y="93"/>
                </a:lnTo>
                <a:cubicBezTo>
                  <a:pt x="14" y="84"/>
                  <a:pt x="17" y="75"/>
                  <a:pt x="20" y="67"/>
                </a:cubicBezTo>
                <a:close/>
                <a:moveTo>
                  <a:pt x="14" y="107"/>
                </a:moveTo>
                <a:lnTo>
                  <a:pt x="40" y="107"/>
                </a:lnTo>
                <a:cubicBezTo>
                  <a:pt x="41" y="116"/>
                  <a:pt x="42" y="125"/>
                  <a:pt x="43" y="133"/>
                </a:cubicBezTo>
                <a:lnTo>
                  <a:pt x="20" y="133"/>
                </a:lnTo>
                <a:cubicBezTo>
                  <a:pt x="17" y="125"/>
                  <a:pt x="14" y="116"/>
                  <a:pt x="14" y="107"/>
                </a:cubicBezTo>
                <a:close/>
                <a:moveTo>
                  <a:pt x="27" y="147"/>
                </a:moveTo>
                <a:lnTo>
                  <a:pt x="47" y="147"/>
                </a:lnTo>
                <a:cubicBezTo>
                  <a:pt x="51" y="159"/>
                  <a:pt x="56" y="170"/>
                  <a:pt x="63" y="178"/>
                </a:cubicBezTo>
                <a:cubicBezTo>
                  <a:pt x="48" y="171"/>
                  <a:pt x="36" y="160"/>
                  <a:pt x="27" y="147"/>
                </a:cubicBezTo>
                <a:close/>
                <a:moveTo>
                  <a:pt x="93" y="186"/>
                </a:moveTo>
                <a:cubicBezTo>
                  <a:pt x="80" y="182"/>
                  <a:pt x="68" y="167"/>
                  <a:pt x="61" y="147"/>
                </a:cubicBezTo>
                <a:lnTo>
                  <a:pt x="93" y="147"/>
                </a:lnTo>
                <a:lnTo>
                  <a:pt x="93" y="186"/>
                </a:lnTo>
                <a:close/>
                <a:moveTo>
                  <a:pt x="93" y="133"/>
                </a:moveTo>
                <a:lnTo>
                  <a:pt x="57" y="133"/>
                </a:lnTo>
                <a:cubicBezTo>
                  <a:pt x="55" y="125"/>
                  <a:pt x="54" y="116"/>
                  <a:pt x="53" y="107"/>
                </a:cubicBezTo>
                <a:lnTo>
                  <a:pt x="93" y="107"/>
                </a:lnTo>
                <a:lnTo>
                  <a:pt x="93" y="133"/>
                </a:lnTo>
                <a:close/>
                <a:moveTo>
                  <a:pt x="93" y="93"/>
                </a:moveTo>
                <a:lnTo>
                  <a:pt x="53" y="93"/>
                </a:lnTo>
                <a:cubicBezTo>
                  <a:pt x="54" y="84"/>
                  <a:pt x="55" y="75"/>
                  <a:pt x="57" y="67"/>
                </a:cubicBezTo>
                <a:lnTo>
                  <a:pt x="93" y="67"/>
                </a:lnTo>
                <a:lnTo>
                  <a:pt x="93" y="93"/>
                </a:lnTo>
                <a:close/>
                <a:moveTo>
                  <a:pt x="93" y="53"/>
                </a:moveTo>
                <a:lnTo>
                  <a:pt x="61" y="53"/>
                </a:lnTo>
                <a:cubicBezTo>
                  <a:pt x="68" y="33"/>
                  <a:pt x="80" y="18"/>
                  <a:pt x="93" y="14"/>
                </a:cubicBezTo>
                <a:lnTo>
                  <a:pt x="93" y="53"/>
                </a:lnTo>
                <a:close/>
                <a:moveTo>
                  <a:pt x="173" y="53"/>
                </a:moveTo>
                <a:lnTo>
                  <a:pt x="153" y="53"/>
                </a:lnTo>
                <a:cubicBezTo>
                  <a:pt x="149" y="41"/>
                  <a:pt x="144" y="30"/>
                  <a:pt x="137" y="22"/>
                </a:cubicBezTo>
                <a:cubicBezTo>
                  <a:pt x="152" y="29"/>
                  <a:pt x="164" y="40"/>
                  <a:pt x="173" y="53"/>
                </a:cubicBezTo>
                <a:close/>
                <a:moveTo>
                  <a:pt x="107" y="14"/>
                </a:moveTo>
                <a:cubicBezTo>
                  <a:pt x="120" y="18"/>
                  <a:pt x="132" y="33"/>
                  <a:pt x="139" y="53"/>
                </a:cubicBezTo>
                <a:lnTo>
                  <a:pt x="107" y="53"/>
                </a:lnTo>
                <a:lnTo>
                  <a:pt x="107" y="14"/>
                </a:lnTo>
                <a:close/>
                <a:moveTo>
                  <a:pt x="107" y="67"/>
                </a:moveTo>
                <a:lnTo>
                  <a:pt x="143" y="67"/>
                </a:lnTo>
                <a:cubicBezTo>
                  <a:pt x="145" y="75"/>
                  <a:pt x="146" y="84"/>
                  <a:pt x="147" y="93"/>
                </a:cubicBezTo>
                <a:lnTo>
                  <a:pt x="107" y="93"/>
                </a:lnTo>
                <a:lnTo>
                  <a:pt x="107" y="67"/>
                </a:lnTo>
                <a:close/>
                <a:moveTo>
                  <a:pt x="107" y="107"/>
                </a:moveTo>
                <a:lnTo>
                  <a:pt x="147" y="107"/>
                </a:lnTo>
                <a:cubicBezTo>
                  <a:pt x="146" y="116"/>
                  <a:pt x="145" y="125"/>
                  <a:pt x="143" y="133"/>
                </a:cubicBezTo>
                <a:lnTo>
                  <a:pt x="107" y="133"/>
                </a:lnTo>
                <a:lnTo>
                  <a:pt x="107" y="107"/>
                </a:lnTo>
                <a:close/>
                <a:moveTo>
                  <a:pt x="107" y="186"/>
                </a:moveTo>
                <a:lnTo>
                  <a:pt x="107" y="147"/>
                </a:lnTo>
                <a:lnTo>
                  <a:pt x="139" y="147"/>
                </a:lnTo>
                <a:cubicBezTo>
                  <a:pt x="132" y="167"/>
                  <a:pt x="120" y="182"/>
                  <a:pt x="107" y="186"/>
                </a:cubicBezTo>
                <a:close/>
                <a:moveTo>
                  <a:pt x="137" y="178"/>
                </a:moveTo>
                <a:cubicBezTo>
                  <a:pt x="144" y="170"/>
                  <a:pt x="149" y="159"/>
                  <a:pt x="153" y="147"/>
                </a:cubicBezTo>
                <a:lnTo>
                  <a:pt x="173" y="147"/>
                </a:lnTo>
                <a:cubicBezTo>
                  <a:pt x="164" y="160"/>
                  <a:pt x="152" y="171"/>
                  <a:pt x="137" y="178"/>
                </a:cubicBezTo>
                <a:close/>
                <a:moveTo>
                  <a:pt x="180" y="133"/>
                </a:moveTo>
                <a:lnTo>
                  <a:pt x="157" y="133"/>
                </a:lnTo>
                <a:cubicBezTo>
                  <a:pt x="158" y="125"/>
                  <a:pt x="159" y="116"/>
                  <a:pt x="160" y="107"/>
                </a:cubicBezTo>
                <a:lnTo>
                  <a:pt x="186" y="107"/>
                </a:lnTo>
                <a:cubicBezTo>
                  <a:pt x="186" y="116"/>
                  <a:pt x="183" y="125"/>
                  <a:pt x="180" y="133"/>
                </a:cubicBezTo>
                <a:close/>
                <a:moveTo>
                  <a:pt x="160" y="93"/>
                </a:moveTo>
                <a:cubicBezTo>
                  <a:pt x="159" y="84"/>
                  <a:pt x="158" y="75"/>
                  <a:pt x="157" y="67"/>
                </a:cubicBezTo>
                <a:lnTo>
                  <a:pt x="180" y="67"/>
                </a:lnTo>
                <a:cubicBezTo>
                  <a:pt x="183" y="75"/>
                  <a:pt x="186" y="84"/>
                  <a:pt x="186" y="93"/>
                </a:cubicBezTo>
                <a:lnTo>
                  <a:pt x="160"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400">
              <a:latin typeface="Montserrat" panose="00000500000000000000" pitchFamily="50" charset="0"/>
            </a:endParaRPr>
          </a:p>
        </p:txBody>
      </p:sp>
      <p:sp>
        <p:nvSpPr>
          <p:cNvPr id="17" name="TextBox 16">
            <a:extLst>
              <a:ext uri="{FF2B5EF4-FFF2-40B4-BE49-F238E27FC236}">
                <a16:creationId xmlns:a16="http://schemas.microsoft.com/office/drawing/2014/main" id="{093635BE-C487-2A2F-D8E6-76E89B13DF7A}"/>
              </a:ext>
            </a:extLst>
          </p:cNvPr>
          <p:cNvSpPr txBox="1"/>
          <p:nvPr userDrawn="1"/>
        </p:nvSpPr>
        <p:spPr>
          <a:xfrm>
            <a:off x="1953196" y="4969708"/>
            <a:ext cx="1332763" cy="215444"/>
          </a:xfrm>
          <a:prstGeom prst="rect">
            <a:avLst/>
          </a:prstGeom>
          <a:noFill/>
        </p:spPr>
        <p:txBody>
          <a:bodyPr wrap="square" rtlCol="0">
            <a:spAutoFit/>
          </a:bodyPr>
          <a:lstStyle/>
          <a:p>
            <a:r>
              <a:rPr lang="en-GB" sz="800">
                <a:solidFill>
                  <a:schemeClr val="tx1"/>
                </a:solidFill>
                <a:latin typeface="Montserrat" panose="00000500000000000000" pitchFamily="50" charset="0"/>
              </a:rPr>
              <a:t>@republicofmedia</a:t>
            </a:r>
          </a:p>
        </p:txBody>
      </p:sp>
      <p:pic>
        <p:nvPicPr>
          <p:cNvPr id="18" name="Picture 2" descr="New Black Instagram Logo 2020 transparent PNG - StickPNG">
            <a:extLst>
              <a:ext uri="{FF2B5EF4-FFF2-40B4-BE49-F238E27FC236}">
                <a16:creationId xmlns:a16="http://schemas.microsoft.com/office/drawing/2014/main" id="{43C5A977-1833-F797-3943-A09539704AE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30212" y="4961662"/>
            <a:ext cx="234367" cy="23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3633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4C6A8-AF76-8EDD-2EBA-7D2EAD5FF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C747D1-367E-4DEF-69E1-5F608684B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B4BA94-6AD3-A490-0F66-8BD97B7A8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95360-4838-2F18-9F20-47A66D274C29}"/>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6" name="Footer Placeholder 5">
            <a:extLst>
              <a:ext uri="{FF2B5EF4-FFF2-40B4-BE49-F238E27FC236}">
                <a16:creationId xmlns:a16="http://schemas.microsoft.com/office/drawing/2014/main" id="{EBCF2C32-284C-455A-0251-68D4728DF6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0816D7-A059-9281-33F3-82082779913D}"/>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304011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EA1A-822C-4E3A-64D8-96CB9E63B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0903A2-DC45-6467-04FD-E463FEACC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C52E38-27DF-6808-8E08-216946CB9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CD275-F92B-8524-A134-6D931FBE0215}"/>
              </a:ext>
            </a:extLst>
          </p:cNvPr>
          <p:cNvSpPr>
            <a:spLocks noGrp="1"/>
          </p:cNvSpPr>
          <p:nvPr>
            <p:ph type="dt" sz="half" idx="10"/>
          </p:nvPr>
        </p:nvSpPr>
        <p:spPr/>
        <p:txBody>
          <a:bodyPr/>
          <a:lstStyle/>
          <a:p>
            <a:fld id="{B681BD9D-59D8-41BC-A0BD-7F157878EAB3}" type="datetimeFigureOut">
              <a:rPr lang="en-GB" smtClean="0"/>
              <a:t>30/07/2025</a:t>
            </a:fld>
            <a:endParaRPr lang="en-GB"/>
          </a:p>
        </p:txBody>
      </p:sp>
      <p:sp>
        <p:nvSpPr>
          <p:cNvPr id="6" name="Footer Placeholder 5">
            <a:extLst>
              <a:ext uri="{FF2B5EF4-FFF2-40B4-BE49-F238E27FC236}">
                <a16:creationId xmlns:a16="http://schemas.microsoft.com/office/drawing/2014/main" id="{7BC009F4-5884-2B87-7460-1C075C7239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B57EDE-30C3-8329-71A1-BDF290F076A6}"/>
              </a:ext>
            </a:extLst>
          </p:cNvPr>
          <p:cNvSpPr>
            <a:spLocks noGrp="1"/>
          </p:cNvSpPr>
          <p:nvPr>
            <p:ph type="sldNum" sz="quarter" idx="12"/>
          </p:nvPr>
        </p:nvSpPr>
        <p:spPr/>
        <p:txBody>
          <a:bodyPr/>
          <a:lstStyle/>
          <a:p>
            <a:fld id="{65ADBAD1-AE29-4A40-864B-536BD66009C6}" type="slidenum">
              <a:rPr lang="en-GB" smtClean="0"/>
              <a:t>‹#›</a:t>
            </a:fld>
            <a:endParaRPr lang="en-GB"/>
          </a:p>
        </p:txBody>
      </p:sp>
    </p:spTree>
    <p:extLst>
      <p:ext uri="{BB962C8B-B14F-4D97-AF65-F5344CB8AC3E}">
        <p14:creationId xmlns:p14="http://schemas.microsoft.com/office/powerpoint/2010/main" val="70815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theme" Target="../theme/theme2.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1872D-7587-74A7-B8CD-9D2C5D77B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C41715-8E4A-36D1-70EE-D22FD3BFF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4DCEEB-D914-F96D-2898-37A2CB6A3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81BD9D-59D8-41BC-A0BD-7F157878EAB3}" type="datetimeFigureOut">
              <a:rPr lang="en-GB" smtClean="0"/>
              <a:t>30/07/2025</a:t>
            </a:fld>
            <a:endParaRPr lang="en-GB"/>
          </a:p>
        </p:txBody>
      </p:sp>
      <p:sp>
        <p:nvSpPr>
          <p:cNvPr id="5" name="Footer Placeholder 4">
            <a:extLst>
              <a:ext uri="{FF2B5EF4-FFF2-40B4-BE49-F238E27FC236}">
                <a16:creationId xmlns:a16="http://schemas.microsoft.com/office/drawing/2014/main" id="{719D9A83-7FA2-FE1E-9B32-3CA8CE8B5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FF5623C-A6F7-E97B-1877-CD7DDAC3D5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ADBAD1-AE29-4A40-864B-536BD66009C6}" type="slidenum">
              <a:rPr lang="en-GB" smtClean="0"/>
              <a:t>‹#›</a:t>
            </a:fld>
            <a:endParaRPr lang="en-GB"/>
          </a:p>
        </p:txBody>
      </p:sp>
    </p:spTree>
    <p:extLst>
      <p:ext uri="{BB962C8B-B14F-4D97-AF65-F5344CB8AC3E}">
        <p14:creationId xmlns:p14="http://schemas.microsoft.com/office/powerpoint/2010/main" val="2248492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2" r:id="rId8"/>
    <p:sldLayoutId id="2147483721"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519" y="1700809"/>
            <a:ext cx="5486401" cy="711081"/>
          </a:xfrm>
          <a:prstGeom prst="rect">
            <a:avLst/>
          </a:prstGeom>
        </p:spPr>
        <p:txBody>
          <a:bodyPr vert="horz" lIns="0" tIns="60949" rIns="0" bIns="60949" rtlCol="0" anchor="b">
            <a:normAutofit/>
          </a:bodyPr>
          <a:lstStyle/>
          <a:p>
            <a:pPr lvl="0"/>
            <a:r>
              <a:rPr lang="en-US"/>
              <a:t>Click to edit Master Styles</a:t>
            </a:r>
          </a:p>
        </p:txBody>
      </p:sp>
      <p:sp>
        <p:nvSpPr>
          <p:cNvPr id="4" name="Date Placeholder 3"/>
          <p:cNvSpPr>
            <a:spLocks noGrp="1"/>
          </p:cNvSpPr>
          <p:nvPr>
            <p:ph type="dt" sz="half" idx="2"/>
          </p:nvPr>
        </p:nvSpPr>
        <p:spPr>
          <a:xfrm>
            <a:off x="-9893940" y="6356352"/>
            <a:ext cx="2844800"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7/30/2025</a:t>
            </a:fld>
            <a:endParaRPr lang="en-US"/>
          </a:p>
        </p:txBody>
      </p:sp>
      <p:sp>
        <p:nvSpPr>
          <p:cNvPr id="5" name="Footer Placeholder 4"/>
          <p:cNvSpPr>
            <a:spLocks noGrp="1"/>
          </p:cNvSpPr>
          <p:nvPr>
            <p:ph type="ftr" sz="quarter" idx="3"/>
          </p:nvPr>
        </p:nvSpPr>
        <p:spPr>
          <a:xfrm>
            <a:off x="-6337940" y="6356352"/>
            <a:ext cx="38608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514418" y="6356352"/>
            <a:ext cx="519037" cy="365125"/>
          </a:xfrm>
          <a:prstGeom prst="rect">
            <a:avLst/>
          </a:prstGeom>
        </p:spPr>
        <p:txBody>
          <a:bodyPr vert="horz" lIns="0" tIns="60949" rIns="0" bIns="60949" rtlCol="0" anchor="ctr"/>
          <a:lstStyle>
            <a:lvl1pPr algn="r">
              <a:defRPr sz="8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1071416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Lst>
  <p:txStyles>
    <p:titleStyle>
      <a:lvl1pPr algn="l" defTabSz="1218987" rtl="0" eaLnBrk="1" latinLnBrk="0" hangingPunct="1">
        <a:lnSpc>
          <a:spcPts val="3620"/>
        </a:lnSpc>
        <a:spcBef>
          <a:spcPct val="0"/>
        </a:spcBef>
        <a:buNone/>
        <a:defRPr sz="3600" kern="1200">
          <a:solidFill>
            <a:schemeClr val="tx1"/>
          </a:solidFill>
          <a:latin typeface="Montserrat ExtraBold" panose="00000900000000000000" pitchFamily="50" charset="0"/>
          <a:ea typeface="+mj-ea"/>
          <a:cs typeface="+mj-cs"/>
        </a:defRPr>
      </a:lvl1pPr>
    </p:titleStyle>
    <p:bodyStyle>
      <a:lvl1pPr marL="0" indent="0" algn="l" defTabSz="1218987" rtl="0" eaLnBrk="1" latinLnBrk="0" hangingPunct="1">
        <a:spcBef>
          <a:spcPct val="20000"/>
        </a:spcBef>
        <a:buFont typeface="Arial" pitchFamily="34" charset="0"/>
        <a:buNone/>
        <a:defRPr sz="12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1pPr>
            <a:lvl2pPr lvl="1">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2pPr>
            <a:lvl3pPr lvl="2">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3pPr>
            <a:lvl4pPr lvl="3">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4pPr>
            <a:lvl5pPr lvl="4">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5pPr>
            <a:lvl6pPr lvl="5">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6pPr>
            <a:lvl7pPr lvl="6">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7pPr>
            <a:lvl8pPr lvl="7">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8pPr>
            <a:lvl9pPr lvl="8">
              <a:spcBef>
                <a:spcPts val="0"/>
              </a:spcBef>
              <a:spcAft>
                <a:spcPts val="0"/>
              </a:spcAft>
              <a:buClr>
                <a:schemeClr val="dk1"/>
              </a:buClr>
              <a:buSzPts val="2800"/>
              <a:buFont typeface="Lato Light"/>
              <a:buNone/>
              <a:defRPr sz="28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1pPr>
            <a:lvl2pPr marL="914400" lvl="1" indent="-31750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2pPr>
            <a:lvl3pPr marL="1371600" lvl="2" indent="-31750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3pPr>
            <a:lvl4pPr marL="1828800" lvl="3" indent="-31750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4pPr>
            <a:lvl5pPr marL="2286000" lvl="4" indent="-31750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5pPr>
            <a:lvl6pPr marL="2743200" lvl="5" indent="-31750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6pPr>
            <a:lvl7pPr marL="3200400" lvl="6" indent="-31750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7pPr>
            <a:lvl8pPr marL="3657600" lvl="7" indent="-31750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8pPr>
            <a:lvl9pPr marL="4114800" lvl="8" indent="-317500">
              <a:lnSpc>
                <a:spcPct val="115000"/>
              </a:lnSpc>
              <a:spcBef>
                <a:spcPts val="0"/>
              </a:spcBef>
              <a:spcAft>
                <a:spcPts val="0"/>
              </a:spcAft>
              <a:buClr>
                <a:schemeClr val="dk2"/>
              </a:buClr>
              <a:buSzPts val="1400"/>
              <a:buFont typeface="Lato Light"/>
              <a:buChar char="■"/>
              <a:defRPr>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2.xml"/><Relationship Id="rId1" Type="http://schemas.openxmlformats.org/officeDocument/2006/relationships/slideLayout" Target="../slideLayouts/slideLayout71.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svg"/></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75B790-F682-22FF-907E-ECC7BDF073FD}"/>
              </a:ext>
            </a:extLst>
          </p:cNvPr>
          <p:cNvSpPr/>
          <p:nvPr/>
        </p:nvSpPr>
        <p:spPr>
          <a:xfrm>
            <a:off x="5591177" y="0"/>
            <a:ext cx="6626225" cy="6858000"/>
          </a:xfrm>
          <a:prstGeom prst="rect">
            <a:avLst/>
          </a:prstGeom>
          <a:solidFill>
            <a:schemeClr val="tx1">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8987">
              <a:defRPr/>
            </a:pPr>
            <a:endParaRPr lang="en-GB"/>
          </a:p>
        </p:txBody>
      </p:sp>
      <p:sp>
        <p:nvSpPr>
          <p:cNvPr id="65539" name="Title 1">
            <a:extLst>
              <a:ext uri="{FF2B5EF4-FFF2-40B4-BE49-F238E27FC236}">
                <a16:creationId xmlns:a16="http://schemas.microsoft.com/office/drawing/2014/main" id="{098F9898-0A71-8F28-1D44-95CF7A4DEC7B}"/>
              </a:ext>
            </a:extLst>
          </p:cNvPr>
          <p:cNvSpPr>
            <a:spLocks noGrp="1" noChangeArrowheads="1"/>
          </p:cNvSpPr>
          <p:nvPr>
            <p:ph type="title"/>
          </p:nvPr>
        </p:nvSpPr>
        <p:spPr>
          <a:xfrm>
            <a:off x="499494" y="2406771"/>
            <a:ext cx="4901182" cy="1619369"/>
          </a:xfrm>
        </p:spPr>
        <p:txBody>
          <a:bodyPr/>
          <a:lstStyle/>
          <a:p>
            <a:r>
              <a:rPr lang="en-US" altLang="en-US">
                <a:solidFill>
                  <a:srgbClr val="9454E4"/>
                </a:solidFill>
                <a:latin typeface="Montserrat ExtraBold" pitchFamily="2" charset="0"/>
              </a:rPr>
              <a:t>Highland Spring</a:t>
            </a:r>
            <a:br>
              <a:rPr lang="en-US" altLang="en-US">
                <a:solidFill>
                  <a:schemeClr val="accent1"/>
                </a:solidFill>
                <a:latin typeface="Montserrat ExtraBold" pitchFamily="2" charset="0"/>
              </a:rPr>
            </a:br>
            <a:r>
              <a:rPr lang="en-US" altLang="en-US">
                <a:latin typeface="Montserrat ExtraBold" pitchFamily="2" charset="0"/>
              </a:rPr>
              <a:t>Response to Brief</a:t>
            </a:r>
          </a:p>
        </p:txBody>
      </p:sp>
      <p:pic>
        <p:nvPicPr>
          <p:cNvPr id="1026" name="Picture 2" descr="Ochil Hills - Home - Highland Spring">
            <a:extLst>
              <a:ext uri="{FF2B5EF4-FFF2-40B4-BE49-F238E27FC236}">
                <a16:creationId xmlns:a16="http://schemas.microsoft.com/office/drawing/2014/main" id="{2B971223-2FCD-A9A9-68FD-8EC08ADF3D3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2839" t="-186" r="2699" b="1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6B9D5652-DE8E-3AFF-5DB4-B6CC6E743CD9}"/>
              </a:ext>
            </a:extLst>
          </p:cNvPr>
          <p:cNvSpPr txBox="1">
            <a:spLocks/>
          </p:cNvSpPr>
          <p:nvPr/>
        </p:nvSpPr>
        <p:spPr>
          <a:xfrm>
            <a:off x="379411" y="6001761"/>
            <a:ext cx="4828997" cy="595592"/>
          </a:xfrm>
          <a:prstGeom prst="rect">
            <a:avLst/>
          </a:prstGeom>
        </p:spPr>
        <p:txBody>
          <a:bodyPr/>
          <a:lstStyle>
            <a:lvl1pPr marL="0" indent="0" algn="l" defTabSz="1218987" rtl="0" eaLnBrk="1" latinLnBrk="0" hangingPunct="1">
              <a:spcBef>
                <a:spcPct val="20000"/>
              </a:spcBef>
              <a:buFont typeface="Arial" pitchFamily="34" charset="0"/>
              <a:buNone/>
              <a:defRPr sz="12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218986" indent="0" algn="l" defTabSz="1218987" rtl="0" eaLnBrk="1" latinLnBrk="0" hangingPunct="1">
              <a:spcBef>
                <a:spcPct val="20000"/>
              </a:spcBef>
              <a:buFont typeface="Arial" pitchFamily="34" charset="0"/>
              <a:buNone/>
              <a:defRPr sz="105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a:solidFill>
                  <a:srgbClr val="1D1D1B"/>
                </a:solidFill>
                <a:latin typeface="Montserrat ExtraBold"/>
              </a:rPr>
              <a:t>Jack Doyle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AF7"/>
        </a:solidFill>
        <a:effectLst/>
      </p:bgPr>
    </p:bg>
    <p:spTree>
      <p:nvGrpSpPr>
        <p:cNvPr id="1" name="Shape 202"/>
        <p:cNvGrpSpPr/>
        <p:nvPr/>
      </p:nvGrpSpPr>
      <p:grpSpPr>
        <a:xfrm>
          <a:off x="0" y="0"/>
          <a:ext cx="0" cy="0"/>
          <a:chOff x="0" y="0"/>
          <a:chExt cx="0" cy="0"/>
        </a:xfrm>
      </p:grpSpPr>
      <p:sp>
        <p:nvSpPr>
          <p:cNvPr id="2" name="Rectangle 1">
            <a:extLst>
              <a:ext uri="{FF2B5EF4-FFF2-40B4-BE49-F238E27FC236}">
                <a16:creationId xmlns:a16="http://schemas.microsoft.com/office/drawing/2014/main" id="{032901E2-1D1E-4A15-D86E-F6248D5C12C1}"/>
              </a:ext>
            </a:extLst>
          </p:cNvPr>
          <p:cNvSpPr>
            <a:spLocks noGrp="1" noRot="1" noMove="1" noResize="1" noEditPoints="1" noAdjustHandles="1" noChangeArrowheads="1" noChangeShapeType="1"/>
          </p:cNvSpPr>
          <p:nvPr/>
        </p:nvSpPr>
        <p:spPr>
          <a:xfrm>
            <a:off x="-6983"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4" name="Google Shape;204;p16"/>
          <p:cNvCxnSpPr>
            <a:cxnSpLocks/>
          </p:cNvCxnSpPr>
          <p:nvPr/>
        </p:nvCxnSpPr>
        <p:spPr>
          <a:xfrm flipH="1">
            <a:off x="6983" y="3757738"/>
            <a:ext cx="1560507" cy="3"/>
          </a:xfrm>
          <a:prstGeom prst="straightConnector1">
            <a:avLst/>
          </a:prstGeom>
          <a:noFill/>
          <a:ln w="19050" cap="flat" cmpd="sng">
            <a:solidFill>
              <a:srgbClr val="000000"/>
            </a:solidFill>
            <a:prstDash val="solid"/>
            <a:round/>
            <a:headEnd type="none" w="sm" len="sm"/>
            <a:tailEnd type="none" w="sm" len="sm"/>
          </a:ln>
        </p:spPr>
      </p:cxnSp>
      <p:cxnSp>
        <p:nvCxnSpPr>
          <p:cNvPr id="205" name="Google Shape;205;p16"/>
          <p:cNvCxnSpPr>
            <a:cxnSpLocks/>
          </p:cNvCxnSpPr>
          <p:nvPr/>
        </p:nvCxnSpPr>
        <p:spPr>
          <a:xfrm flipH="1" flipV="1">
            <a:off x="2535863" y="3757738"/>
            <a:ext cx="3089285" cy="3"/>
          </a:xfrm>
          <a:prstGeom prst="straightConnector1">
            <a:avLst/>
          </a:prstGeom>
          <a:noFill/>
          <a:ln w="19050" cap="flat" cmpd="sng">
            <a:solidFill>
              <a:srgbClr val="000000"/>
            </a:solidFill>
            <a:prstDash val="solid"/>
            <a:round/>
            <a:headEnd type="none" w="sm" len="sm"/>
            <a:tailEnd type="none" w="sm" len="sm"/>
          </a:ln>
        </p:spPr>
      </p:cxnSp>
      <p:cxnSp>
        <p:nvCxnSpPr>
          <p:cNvPr id="206" name="Google Shape;206;p16"/>
          <p:cNvCxnSpPr>
            <a:cxnSpLocks/>
          </p:cNvCxnSpPr>
          <p:nvPr/>
        </p:nvCxnSpPr>
        <p:spPr>
          <a:xfrm flipH="1">
            <a:off x="6586525" y="3757741"/>
            <a:ext cx="3122446" cy="0"/>
          </a:xfrm>
          <a:prstGeom prst="straightConnector1">
            <a:avLst/>
          </a:prstGeom>
          <a:noFill/>
          <a:ln w="19050" cap="flat" cmpd="sng">
            <a:solidFill>
              <a:srgbClr val="000000"/>
            </a:solidFill>
            <a:prstDash val="solid"/>
            <a:round/>
            <a:headEnd type="none" w="sm" len="sm"/>
            <a:tailEnd type="none" w="sm" len="sm"/>
          </a:ln>
        </p:spPr>
      </p:cxnSp>
      <p:sp>
        <p:nvSpPr>
          <p:cNvPr id="212" name="Google Shape;212;p16"/>
          <p:cNvSpPr/>
          <p:nvPr/>
        </p:nvSpPr>
        <p:spPr>
          <a:xfrm>
            <a:off x="5510959" y="3146280"/>
            <a:ext cx="1222915" cy="1222916"/>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54E4"/>
          </a:solidFill>
          <a:ln w="19050" cap="sq" cmpd="sng">
            <a:noFill/>
            <a:prstDash val="solid"/>
            <a:miter lim="8000"/>
            <a:headEnd type="none" w="sm" len="sm"/>
            <a:tailEnd type="none" w="sm" len="sm"/>
          </a:ln>
        </p:spPr>
        <p:txBody>
          <a:bodyPr spcFirstLastPara="1" wrap="square" lIns="60967" tIns="60967" rIns="60967" bIns="609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600" dirty="0">
              <a:solidFill>
                <a:srgbClr val="FFFFFF"/>
              </a:solidFill>
              <a:latin typeface="Aptos" panose="020B0004020202020204" pitchFamily="34" charset="0"/>
            </a:endParaRPr>
          </a:p>
        </p:txBody>
      </p:sp>
      <p:sp>
        <p:nvSpPr>
          <p:cNvPr id="217" name="Google Shape;217;p16"/>
          <p:cNvSpPr txBox="1"/>
          <p:nvPr/>
        </p:nvSpPr>
        <p:spPr>
          <a:xfrm>
            <a:off x="344877" y="311755"/>
            <a:ext cx="11555078" cy="103412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40006"/>
              </a:lnSpc>
              <a:spcBef>
                <a:spcPts val="0"/>
              </a:spcBef>
              <a:spcAft>
                <a:spcPts val="0"/>
              </a:spcAft>
              <a:buNone/>
            </a:pPr>
            <a:r>
              <a:rPr lang="en" sz="4800" b="0" i="0" u="none" strike="noStrike" cap="none" dirty="0">
                <a:solidFill>
                  <a:srgbClr val="000000"/>
                </a:solidFill>
                <a:latin typeface="Montserrat ExtraBold" panose="00000900000000000000" pitchFamily="2" charset="0"/>
                <a:ea typeface="Lato Light"/>
                <a:cs typeface="Lato Light"/>
                <a:sym typeface="Lato Light"/>
              </a:rPr>
              <a:t>TIMELINE</a:t>
            </a:r>
            <a:r>
              <a:rPr lang="en" sz="4800" dirty="0">
                <a:latin typeface="Montserrat ExtraBold" panose="00000900000000000000" pitchFamily="2" charset="0"/>
                <a:ea typeface="Lato Light"/>
                <a:cs typeface="Lato Light"/>
                <a:sym typeface="Lato Light"/>
              </a:rPr>
              <a:t> OF </a:t>
            </a:r>
            <a:r>
              <a:rPr lang="en" sz="4800" dirty="0">
                <a:solidFill>
                  <a:srgbClr val="9454E4"/>
                </a:solidFill>
                <a:latin typeface="Montserrat ExtraBold" panose="00000900000000000000" pitchFamily="2" charset="0"/>
                <a:ea typeface="Lato Light"/>
                <a:cs typeface="Lato Light"/>
                <a:sym typeface="Lato Light"/>
              </a:rPr>
              <a:t>PREMIUM PRESUER</a:t>
            </a:r>
            <a:endParaRPr sz="4800" dirty="0">
              <a:solidFill>
                <a:srgbClr val="9454E4"/>
              </a:solidFill>
              <a:latin typeface="Montserrat ExtraBold" panose="00000900000000000000" pitchFamily="2" charset="0"/>
            </a:endParaRPr>
          </a:p>
        </p:txBody>
      </p:sp>
      <p:sp>
        <p:nvSpPr>
          <p:cNvPr id="218" name="Google Shape;218;p16"/>
          <p:cNvSpPr txBox="1"/>
          <p:nvPr/>
        </p:nvSpPr>
        <p:spPr>
          <a:xfrm>
            <a:off x="-51281" y="2615467"/>
            <a:ext cx="4212912"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40010"/>
              </a:lnSpc>
              <a:spcBef>
                <a:spcPts val="0"/>
              </a:spcBef>
              <a:spcAft>
                <a:spcPts val="0"/>
              </a:spcAft>
              <a:buNone/>
            </a:pPr>
            <a:r>
              <a:rPr lang="en" sz="2400" b="0" i="0" u="none" strike="noStrike" cap="none" dirty="0">
                <a:solidFill>
                  <a:srgbClr val="000000"/>
                </a:solidFill>
                <a:latin typeface="Montserrat ExtraBold" panose="00000900000000000000" pitchFamily="2" charset="0"/>
                <a:ea typeface="Lato Light"/>
                <a:cs typeface="Lato Light"/>
                <a:sym typeface="Lato Light"/>
              </a:rPr>
              <a:t>Commute to/from work</a:t>
            </a:r>
            <a:endParaRPr sz="2400" dirty="0">
              <a:latin typeface="Montserrat ExtraBold" panose="00000900000000000000" pitchFamily="2" charset="0"/>
            </a:endParaRPr>
          </a:p>
        </p:txBody>
      </p:sp>
      <p:sp>
        <p:nvSpPr>
          <p:cNvPr id="219" name="Google Shape;219;p16"/>
          <p:cNvSpPr txBox="1"/>
          <p:nvPr/>
        </p:nvSpPr>
        <p:spPr>
          <a:xfrm>
            <a:off x="916175" y="4564590"/>
            <a:ext cx="2278000" cy="74328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None/>
            </a:pPr>
            <a:r>
              <a:rPr lang="en-US" sz="1050" dirty="0">
                <a:latin typeface="Aptos" panose="020B0004020202020204" pitchFamily="34" charset="0"/>
              </a:rPr>
              <a:t>The premium peruser travels in their own vehicle to and from to work on local roads, taking 30-45 mins out of their day. </a:t>
            </a:r>
            <a:endParaRPr sz="1050" dirty="0">
              <a:latin typeface="Aptos" panose="020B0004020202020204" pitchFamily="34" charset="0"/>
            </a:endParaRPr>
          </a:p>
        </p:txBody>
      </p:sp>
      <p:sp>
        <p:nvSpPr>
          <p:cNvPr id="220" name="Google Shape;220;p16"/>
          <p:cNvSpPr txBox="1"/>
          <p:nvPr/>
        </p:nvSpPr>
        <p:spPr>
          <a:xfrm>
            <a:off x="5035141" y="2613475"/>
            <a:ext cx="2144417"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40010"/>
              </a:lnSpc>
              <a:spcBef>
                <a:spcPts val="0"/>
              </a:spcBef>
              <a:spcAft>
                <a:spcPts val="0"/>
              </a:spcAft>
              <a:buNone/>
            </a:pPr>
            <a:r>
              <a:rPr lang="en" sz="2400" b="0" i="0" u="none" strike="noStrike" cap="none" dirty="0">
                <a:solidFill>
                  <a:srgbClr val="000000"/>
                </a:solidFill>
                <a:latin typeface="Montserrat ExtraBold" panose="00000900000000000000" pitchFamily="2" charset="0"/>
                <a:ea typeface="Lato Light"/>
                <a:cs typeface="Lato Light"/>
                <a:sym typeface="Lato Light"/>
              </a:rPr>
              <a:t>Lunch break</a:t>
            </a:r>
            <a:endParaRPr sz="2400" dirty="0">
              <a:latin typeface="Montserrat ExtraBold" panose="00000900000000000000" pitchFamily="2" charset="0"/>
            </a:endParaRPr>
          </a:p>
        </p:txBody>
      </p:sp>
      <p:sp>
        <p:nvSpPr>
          <p:cNvPr id="221" name="Google Shape;221;p16"/>
          <p:cNvSpPr txBox="1"/>
          <p:nvPr/>
        </p:nvSpPr>
        <p:spPr>
          <a:xfrm>
            <a:off x="5000765" y="4564878"/>
            <a:ext cx="2251200" cy="77867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None/>
            </a:pPr>
            <a:r>
              <a:rPr lang="en-US" sz="1100" dirty="0">
                <a:latin typeface="Aptos" panose="020B0004020202020204" pitchFamily="34" charset="0"/>
              </a:rPr>
              <a:t>They will often go out on their lunch break, making this a vital time to reach them while their likely at the shops</a:t>
            </a:r>
            <a:endParaRPr sz="1100" dirty="0">
              <a:latin typeface="Aptos" panose="020B0004020202020204" pitchFamily="34" charset="0"/>
            </a:endParaRPr>
          </a:p>
        </p:txBody>
      </p:sp>
      <p:sp>
        <p:nvSpPr>
          <p:cNvPr id="222" name="Google Shape;222;p16"/>
          <p:cNvSpPr txBox="1"/>
          <p:nvPr/>
        </p:nvSpPr>
        <p:spPr>
          <a:xfrm>
            <a:off x="8583130" y="2607878"/>
            <a:ext cx="3220049"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40010"/>
              </a:lnSpc>
              <a:spcBef>
                <a:spcPts val="0"/>
              </a:spcBef>
              <a:spcAft>
                <a:spcPts val="0"/>
              </a:spcAft>
              <a:buNone/>
            </a:pPr>
            <a:r>
              <a:rPr lang="en" sz="2400" dirty="0">
                <a:latin typeface="Montserrat ExtraBold" panose="00000900000000000000" pitchFamily="2" charset="0"/>
                <a:ea typeface="Lato Light"/>
                <a:cs typeface="Lato Light"/>
                <a:sym typeface="Lato Light"/>
              </a:rPr>
              <a:t>Shop’s for grocerys</a:t>
            </a:r>
            <a:endParaRPr sz="2400" dirty="0">
              <a:latin typeface="Montserrat ExtraBold" panose="00000900000000000000" pitchFamily="2" charset="0"/>
            </a:endParaRPr>
          </a:p>
        </p:txBody>
      </p:sp>
      <p:sp>
        <p:nvSpPr>
          <p:cNvPr id="223" name="Google Shape;223;p16"/>
          <p:cNvSpPr txBox="1"/>
          <p:nvPr/>
        </p:nvSpPr>
        <p:spPr>
          <a:xfrm>
            <a:off x="9058555" y="4564590"/>
            <a:ext cx="2269200" cy="58400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None/>
            </a:pPr>
            <a:r>
              <a:rPr lang="en-US" sz="1100" dirty="0">
                <a:latin typeface="Aptos" panose="020B0004020202020204" pitchFamily="34" charset="0"/>
              </a:rPr>
              <a:t>They might go to their local supermarket to pick up ingredients for dinner.</a:t>
            </a:r>
            <a:endParaRPr lang="en-GB" sz="1100" dirty="0">
              <a:latin typeface="Aptos" panose="020B0004020202020204" pitchFamily="34" charset="0"/>
            </a:endParaRPr>
          </a:p>
        </p:txBody>
      </p:sp>
      <p:sp>
        <p:nvSpPr>
          <p:cNvPr id="224" name="Google Shape;224;p16"/>
          <p:cNvSpPr txBox="1"/>
          <p:nvPr/>
        </p:nvSpPr>
        <p:spPr>
          <a:xfrm>
            <a:off x="2055175" y="1337987"/>
            <a:ext cx="7869372" cy="6370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None/>
            </a:pPr>
            <a:r>
              <a:rPr lang="en-US" sz="1800" dirty="0">
                <a:latin typeface="Aptos" panose="020B0004020202020204" pitchFamily="34" charset="0"/>
              </a:rPr>
              <a:t>These are all the points in the day where the audience could see the advertisements for Highland Spring Out Of Home</a:t>
            </a:r>
            <a:endParaRPr sz="1800" dirty="0">
              <a:latin typeface="Aptos" panose="020B0004020202020204" pitchFamily="34" charset="0"/>
            </a:endParaRPr>
          </a:p>
        </p:txBody>
      </p:sp>
      <p:pic>
        <p:nvPicPr>
          <p:cNvPr id="10" name="Picture 9">
            <a:extLst>
              <a:ext uri="{FF2B5EF4-FFF2-40B4-BE49-F238E27FC236}">
                <a16:creationId xmlns:a16="http://schemas.microsoft.com/office/drawing/2014/main" id="{0B0B9B77-CBC1-4721-EE43-9F1F72C3EF27}"/>
              </a:ext>
            </a:extLst>
          </p:cNvPr>
          <p:cNvPicPr>
            <a:picLocks noChangeAspect="1"/>
          </p:cNvPicPr>
          <p:nvPr/>
        </p:nvPicPr>
        <p:blipFill>
          <a:blip r:embed="rId3"/>
          <a:stretch>
            <a:fillRect/>
          </a:stretch>
        </p:blipFill>
        <p:spPr>
          <a:xfrm>
            <a:off x="10677824" y="3725896"/>
            <a:ext cx="1572904" cy="18290"/>
          </a:xfrm>
          <a:prstGeom prst="rect">
            <a:avLst/>
          </a:prstGeom>
        </p:spPr>
      </p:pic>
      <p:pic>
        <p:nvPicPr>
          <p:cNvPr id="12" name="Picture 11">
            <a:extLst>
              <a:ext uri="{FF2B5EF4-FFF2-40B4-BE49-F238E27FC236}">
                <a16:creationId xmlns:a16="http://schemas.microsoft.com/office/drawing/2014/main" id="{DD5C7FA2-BF8D-90C0-31FC-D32C037A0C65}"/>
              </a:ext>
            </a:extLst>
          </p:cNvPr>
          <p:cNvPicPr>
            <a:picLocks noChangeAspect="1"/>
          </p:cNvPicPr>
          <p:nvPr/>
        </p:nvPicPr>
        <p:blipFill>
          <a:blip r:embed="rId4"/>
          <a:stretch>
            <a:fillRect/>
          </a:stretch>
        </p:blipFill>
        <p:spPr>
          <a:xfrm>
            <a:off x="1442474" y="3135304"/>
            <a:ext cx="1225402" cy="1225402"/>
          </a:xfrm>
          <a:prstGeom prst="rect">
            <a:avLst/>
          </a:prstGeom>
        </p:spPr>
      </p:pic>
      <p:pic>
        <p:nvPicPr>
          <p:cNvPr id="13" name="Picture 12">
            <a:extLst>
              <a:ext uri="{FF2B5EF4-FFF2-40B4-BE49-F238E27FC236}">
                <a16:creationId xmlns:a16="http://schemas.microsoft.com/office/drawing/2014/main" id="{9F44FDA6-306D-7CBE-402A-AD345F781895}"/>
              </a:ext>
            </a:extLst>
          </p:cNvPr>
          <p:cNvPicPr>
            <a:picLocks noChangeAspect="1"/>
          </p:cNvPicPr>
          <p:nvPr/>
        </p:nvPicPr>
        <p:blipFill>
          <a:blip r:embed="rId4"/>
          <a:stretch>
            <a:fillRect/>
          </a:stretch>
        </p:blipFill>
        <p:spPr>
          <a:xfrm>
            <a:off x="9580455" y="3135304"/>
            <a:ext cx="1225402" cy="1225402"/>
          </a:xfrm>
          <a:prstGeom prst="rect">
            <a:avLst/>
          </a:prstGeom>
        </p:spPr>
      </p:pic>
      <p:pic>
        <p:nvPicPr>
          <p:cNvPr id="15" name="Graphic 14" descr="Shopping basket with solid fill">
            <a:extLst>
              <a:ext uri="{FF2B5EF4-FFF2-40B4-BE49-F238E27FC236}">
                <a16:creationId xmlns:a16="http://schemas.microsoft.com/office/drawing/2014/main" id="{A87B305F-8C89-8132-7E8E-2C3119F60C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5955" y="3268696"/>
            <a:ext cx="914400" cy="914400"/>
          </a:xfrm>
          <a:prstGeom prst="rect">
            <a:avLst/>
          </a:prstGeom>
        </p:spPr>
      </p:pic>
      <p:pic>
        <p:nvPicPr>
          <p:cNvPr id="17" name="Graphic 16" descr="Burger and drink with solid fill">
            <a:extLst>
              <a:ext uri="{FF2B5EF4-FFF2-40B4-BE49-F238E27FC236}">
                <a16:creationId xmlns:a16="http://schemas.microsoft.com/office/drawing/2014/main" id="{8EB5179C-053B-70E0-1EDD-005B527185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2454" y="3250683"/>
            <a:ext cx="914400" cy="914400"/>
          </a:xfrm>
          <a:prstGeom prst="rect">
            <a:avLst/>
          </a:prstGeom>
        </p:spPr>
      </p:pic>
      <p:pic>
        <p:nvPicPr>
          <p:cNvPr id="19" name="Graphic 18" descr="Car with solid fill">
            <a:extLst>
              <a:ext uri="{FF2B5EF4-FFF2-40B4-BE49-F238E27FC236}">
                <a16:creationId xmlns:a16="http://schemas.microsoft.com/office/drawing/2014/main" id="{75805641-6361-B289-573C-2D50F82236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1792" y="3300538"/>
            <a:ext cx="914400" cy="914400"/>
          </a:xfrm>
          <a:prstGeom prst="rect">
            <a:avLst/>
          </a:prstGeom>
        </p:spPr>
      </p:pic>
      <p:pic>
        <p:nvPicPr>
          <p:cNvPr id="21" name="Graphic 20" descr="Badge New outline">
            <a:extLst>
              <a:ext uri="{FF2B5EF4-FFF2-40B4-BE49-F238E27FC236}">
                <a16:creationId xmlns:a16="http://schemas.microsoft.com/office/drawing/2014/main" id="{5C2F7A62-9D43-CC01-6A85-2BDD153506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96263" y="5236289"/>
            <a:ext cx="914400" cy="914400"/>
          </a:xfrm>
          <a:prstGeom prst="rect">
            <a:avLst/>
          </a:prstGeom>
        </p:spPr>
      </p:pic>
      <p:pic>
        <p:nvPicPr>
          <p:cNvPr id="23" name="Graphic 22" descr="Star outline">
            <a:extLst>
              <a:ext uri="{FF2B5EF4-FFF2-40B4-BE49-F238E27FC236}">
                <a16:creationId xmlns:a16="http://schemas.microsoft.com/office/drawing/2014/main" id="{DFE25309-A26F-7B41-9C22-0AD59297040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4048" y="198115"/>
            <a:ext cx="1034129" cy="1034129"/>
          </a:xfrm>
          <a:prstGeom prst="rect">
            <a:avLst/>
          </a:prstGeom>
        </p:spPr>
      </p:pic>
    </p:spTree>
    <p:extLst>
      <p:ext uri="{BB962C8B-B14F-4D97-AF65-F5344CB8AC3E}">
        <p14:creationId xmlns:p14="http://schemas.microsoft.com/office/powerpoint/2010/main" val="185335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F0ED56-3BCC-91F4-BA81-10A7C35E15CC}"/>
              </a:ext>
            </a:extLst>
          </p:cNvPr>
          <p:cNvGraphicFramePr/>
          <p:nvPr>
            <p:extLst>
              <p:ext uri="{D42A27DB-BD31-4B8C-83A1-F6EECF244321}">
                <p14:modId xmlns:p14="http://schemas.microsoft.com/office/powerpoint/2010/main" val="3221116754"/>
              </p:ext>
            </p:extLst>
          </p:nvPr>
        </p:nvGraphicFramePr>
        <p:xfrm>
          <a:off x="603061" y="1419225"/>
          <a:ext cx="10985878" cy="480921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a:extLst>
              <a:ext uri="{FF2B5EF4-FFF2-40B4-BE49-F238E27FC236}">
                <a16:creationId xmlns:a16="http://schemas.microsoft.com/office/drawing/2014/main" id="{E22B0CF2-FA6B-0AA4-2AFA-5B90FE91B5C3}"/>
              </a:ext>
            </a:extLst>
          </p:cNvPr>
          <p:cNvSpPr txBox="1">
            <a:spLocks/>
          </p:cNvSpPr>
          <p:nvPr/>
        </p:nvSpPr>
        <p:spPr bwMode="auto">
          <a:xfrm>
            <a:off x="715069" y="450804"/>
            <a:ext cx="10625963" cy="105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949" rIns="0" bIns="60949" numCol="1" anchor="t" anchorCtr="0" compatLnSpc="1">
            <a:prstTxWarp prst="textNoShape">
              <a:avLst/>
            </a:prstTxWarp>
            <a:noAutofit/>
          </a:bodyPr>
          <a:lstStyle>
            <a:lvl1pPr algn="l" defTabSz="1217613" rtl="0" eaLnBrk="1" fontAlgn="base" hangingPunct="1">
              <a:lnSpc>
                <a:spcPts val="3625"/>
              </a:lnSpc>
              <a:spcBef>
                <a:spcPct val="0"/>
              </a:spcBef>
              <a:spcAft>
                <a:spcPct val="0"/>
              </a:spcAft>
              <a:defRPr sz="2800" kern="1200">
                <a:solidFill>
                  <a:schemeClr val="tx1"/>
                </a:solidFill>
                <a:latin typeface="+mj-lt"/>
                <a:ea typeface="+mj-ea"/>
                <a:cs typeface="+mj-cs"/>
              </a:defRPr>
            </a:lvl1pPr>
            <a:lvl2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2pPr>
            <a:lvl3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3pPr>
            <a:lvl4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4pPr>
            <a:lvl5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5pPr>
            <a:lvl6pPr marL="457200" algn="l" defTabSz="1217613" rtl="0" eaLnBrk="1" fontAlgn="base" hangingPunct="1">
              <a:lnSpc>
                <a:spcPts val="3625"/>
              </a:lnSpc>
              <a:spcBef>
                <a:spcPct val="0"/>
              </a:spcBef>
              <a:spcAft>
                <a:spcPct val="0"/>
              </a:spcAft>
              <a:defRPr sz="3600">
                <a:solidFill>
                  <a:schemeClr val="tx1"/>
                </a:solidFill>
                <a:latin typeface="Montserrat ExtraBold" pitchFamily="2" charset="0"/>
              </a:defRPr>
            </a:lvl6pPr>
            <a:lvl7pPr marL="914400" algn="l" defTabSz="1217613" rtl="0" eaLnBrk="1" fontAlgn="base" hangingPunct="1">
              <a:lnSpc>
                <a:spcPts val="3625"/>
              </a:lnSpc>
              <a:spcBef>
                <a:spcPct val="0"/>
              </a:spcBef>
              <a:spcAft>
                <a:spcPct val="0"/>
              </a:spcAft>
              <a:defRPr sz="3600">
                <a:solidFill>
                  <a:schemeClr val="tx1"/>
                </a:solidFill>
                <a:latin typeface="Montserrat ExtraBold" pitchFamily="2" charset="0"/>
              </a:defRPr>
            </a:lvl7pPr>
            <a:lvl8pPr marL="1371600" algn="l" defTabSz="1217613" rtl="0" eaLnBrk="1" fontAlgn="base" hangingPunct="1">
              <a:lnSpc>
                <a:spcPts val="3625"/>
              </a:lnSpc>
              <a:spcBef>
                <a:spcPct val="0"/>
              </a:spcBef>
              <a:spcAft>
                <a:spcPct val="0"/>
              </a:spcAft>
              <a:defRPr sz="3600">
                <a:solidFill>
                  <a:schemeClr val="tx1"/>
                </a:solidFill>
                <a:latin typeface="Montserrat ExtraBold" pitchFamily="2" charset="0"/>
              </a:defRPr>
            </a:lvl8pPr>
            <a:lvl9pPr marL="1828800" algn="l" defTabSz="1217613" rtl="0" eaLnBrk="1" fontAlgn="base" hangingPunct="1">
              <a:lnSpc>
                <a:spcPts val="3625"/>
              </a:lnSpc>
              <a:spcBef>
                <a:spcPct val="0"/>
              </a:spcBef>
              <a:spcAft>
                <a:spcPct val="0"/>
              </a:spcAft>
              <a:defRPr sz="3600">
                <a:solidFill>
                  <a:schemeClr val="tx1"/>
                </a:solidFill>
                <a:latin typeface="Montserrat ExtraBold" pitchFamily="2" charset="0"/>
              </a:defRPr>
            </a:lvl9pPr>
          </a:lstStyle>
          <a:p>
            <a:pPr marL="0" marR="0" lvl="0" indent="0" algn="l" defTabSz="1217613" rtl="0" eaLnBrk="1" fontAlgn="base" latinLnBrk="0" hangingPunct="1">
              <a:lnSpc>
                <a:spcPts val="3625"/>
              </a:lnSpc>
              <a:spcBef>
                <a:spcPct val="0"/>
              </a:spcBef>
              <a:spcAft>
                <a:spcPct val="0"/>
              </a:spcAft>
              <a:buClrTx/>
              <a:buSzTx/>
              <a:buFontTx/>
              <a:buNone/>
              <a:tabLst/>
              <a:defRPr/>
            </a:pPr>
            <a:r>
              <a:rPr lang="en-US">
                <a:solidFill>
                  <a:srgbClr val="1D1D1B"/>
                </a:solidFill>
                <a:latin typeface="Montserrat ExtraBold"/>
              </a:rPr>
              <a:t>.</a:t>
            </a:r>
            <a:endParaRPr kumimoji="0" lang="en-GB" sz="2800" b="0" i="0" u="none" strike="noStrike" kern="1200" cap="none" spc="0" normalizeH="0" baseline="0" noProof="0">
              <a:ln>
                <a:noFill/>
              </a:ln>
              <a:solidFill>
                <a:srgbClr val="1D1D1B"/>
              </a:solidFill>
              <a:effectLst/>
              <a:uLnTx/>
              <a:uFillTx/>
              <a:latin typeface="Montserrat ExtraBold"/>
              <a:ea typeface="+mj-ea"/>
              <a:cs typeface="+mj-cs"/>
            </a:endParaRPr>
          </a:p>
        </p:txBody>
      </p:sp>
      <p:cxnSp>
        <p:nvCxnSpPr>
          <p:cNvPr id="5" name="Straight Connector 4">
            <a:extLst>
              <a:ext uri="{FF2B5EF4-FFF2-40B4-BE49-F238E27FC236}">
                <a16:creationId xmlns:a16="http://schemas.microsoft.com/office/drawing/2014/main" id="{9C119FAF-E884-4AB8-FE5C-DE89197D252E}"/>
              </a:ext>
            </a:extLst>
          </p:cNvPr>
          <p:cNvCxnSpPr/>
          <p:nvPr/>
        </p:nvCxnSpPr>
        <p:spPr>
          <a:xfrm flipH="1">
            <a:off x="1276350" y="3429000"/>
            <a:ext cx="9820275" cy="0"/>
          </a:xfrm>
          <a:prstGeom prst="line">
            <a:avLst/>
          </a:prstGeom>
          <a:ln w="127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74269C9B-BD5C-03DD-81AF-8E3C658F7FF5}"/>
              </a:ext>
            </a:extLst>
          </p:cNvPr>
          <p:cNvSpPr/>
          <p:nvPr/>
        </p:nvSpPr>
        <p:spPr>
          <a:xfrm>
            <a:off x="1314450" y="3176135"/>
            <a:ext cx="704850" cy="64769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14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AD3CC-7609-A4D7-D9D8-6A61E00E004C}"/>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BB0C5DF-912F-2796-BB32-B55917816F08}"/>
              </a:ext>
            </a:extLst>
          </p:cNvPr>
          <p:cNvGraphicFramePr/>
          <p:nvPr>
            <p:extLst>
              <p:ext uri="{D42A27DB-BD31-4B8C-83A1-F6EECF244321}">
                <p14:modId xmlns:p14="http://schemas.microsoft.com/office/powerpoint/2010/main" val="202070536"/>
              </p:ext>
            </p:extLst>
          </p:nvPr>
        </p:nvGraphicFramePr>
        <p:xfrm>
          <a:off x="850968" y="1389728"/>
          <a:ext cx="10985878" cy="480921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a:extLst>
              <a:ext uri="{FF2B5EF4-FFF2-40B4-BE49-F238E27FC236}">
                <a16:creationId xmlns:a16="http://schemas.microsoft.com/office/drawing/2014/main" id="{BF7FBE39-6650-711F-F902-6459AD507B75}"/>
              </a:ext>
            </a:extLst>
          </p:cNvPr>
          <p:cNvSpPr txBox="1">
            <a:spLocks/>
          </p:cNvSpPr>
          <p:nvPr/>
        </p:nvSpPr>
        <p:spPr bwMode="auto">
          <a:xfrm>
            <a:off x="715069" y="450804"/>
            <a:ext cx="10625963" cy="105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949" rIns="0" bIns="60949" numCol="1" anchor="t" anchorCtr="0" compatLnSpc="1">
            <a:prstTxWarp prst="textNoShape">
              <a:avLst/>
            </a:prstTxWarp>
            <a:noAutofit/>
          </a:bodyPr>
          <a:lstStyle>
            <a:lvl1pPr algn="l" defTabSz="1217613" rtl="0" eaLnBrk="1" fontAlgn="base" hangingPunct="1">
              <a:lnSpc>
                <a:spcPts val="3625"/>
              </a:lnSpc>
              <a:spcBef>
                <a:spcPct val="0"/>
              </a:spcBef>
              <a:spcAft>
                <a:spcPct val="0"/>
              </a:spcAft>
              <a:defRPr sz="2800" kern="1200">
                <a:solidFill>
                  <a:schemeClr val="tx1"/>
                </a:solidFill>
                <a:latin typeface="+mj-lt"/>
                <a:ea typeface="+mj-ea"/>
                <a:cs typeface="+mj-cs"/>
              </a:defRPr>
            </a:lvl1pPr>
            <a:lvl2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2pPr>
            <a:lvl3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3pPr>
            <a:lvl4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4pPr>
            <a:lvl5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5pPr>
            <a:lvl6pPr marL="457200" algn="l" defTabSz="1217613" rtl="0" eaLnBrk="1" fontAlgn="base" hangingPunct="1">
              <a:lnSpc>
                <a:spcPts val="3625"/>
              </a:lnSpc>
              <a:spcBef>
                <a:spcPct val="0"/>
              </a:spcBef>
              <a:spcAft>
                <a:spcPct val="0"/>
              </a:spcAft>
              <a:defRPr sz="3600">
                <a:solidFill>
                  <a:schemeClr val="tx1"/>
                </a:solidFill>
                <a:latin typeface="Montserrat ExtraBold" pitchFamily="2" charset="0"/>
              </a:defRPr>
            </a:lvl6pPr>
            <a:lvl7pPr marL="914400" algn="l" defTabSz="1217613" rtl="0" eaLnBrk="1" fontAlgn="base" hangingPunct="1">
              <a:lnSpc>
                <a:spcPts val="3625"/>
              </a:lnSpc>
              <a:spcBef>
                <a:spcPct val="0"/>
              </a:spcBef>
              <a:spcAft>
                <a:spcPct val="0"/>
              </a:spcAft>
              <a:defRPr sz="3600">
                <a:solidFill>
                  <a:schemeClr val="tx1"/>
                </a:solidFill>
                <a:latin typeface="Montserrat ExtraBold" pitchFamily="2" charset="0"/>
              </a:defRPr>
            </a:lvl7pPr>
            <a:lvl8pPr marL="1371600" algn="l" defTabSz="1217613" rtl="0" eaLnBrk="1" fontAlgn="base" hangingPunct="1">
              <a:lnSpc>
                <a:spcPts val="3625"/>
              </a:lnSpc>
              <a:spcBef>
                <a:spcPct val="0"/>
              </a:spcBef>
              <a:spcAft>
                <a:spcPct val="0"/>
              </a:spcAft>
              <a:defRPr sz="3600">
                <a:solidFill>
                  <a:schemeClr val="tx1"/>
                </a:solidFill>
                <a:latin typeface="Montserrat ExtraBold" pitchFamily="2" charset="0"/>
              </a:defRPr>
            </a:lvl8pPr>
            <a:lvl9pPr marL="1828800" algn="l" defTabSz="1217613" rtl="0" eaLnBrk="1" fontAlgn="base" hangingPunct="1">
              <a:lnSpc>
                <a:spcPts val="3625"/>
              </a:lnSpc>
              <a:spcBef>
                <a:spcPct val="0"/>
              </a:spcBef>
              <a:spcAft>
                <a:spcPct val="0"/>
              </a:spcAft>
              <a:defRPr sz="3600">
                <a:solidFill>
                  <a:schemeClr val="tx1"/>
                </a:solidFill>
                <a:latin typeface="Montserrat ExtraBold" pitchFamily="2" charset="0"/>
              </a:defRPr>
            </a:lvl9pPr>
          </a:lstStyle>
          <a:p>
            <a:pPr marL="0" marR="0" lvl="0" indent="0" algn="l" defTabSz="1217613" rtl="0" eaLnBrk="1" fontAlgn="base" latinLnBrk="0" hangingPunct="1">
              <a:lnSpc>
                <a:spcPts val="3625"/>
              </a:lnSpc>
              <a:spcBef>
                <a:spcPct val="0"/>
              </a:spcBef>
              <a:spcAft>
                <a:spcPct val="0"/>
              </a:spcAft>
              <a:buClrTx/>
              <a:buSzTx/>
              <a:buFontTx/>
              <a:buNone/>
              <a:tabLst/>
              <a:defRPr/>
            </a:pPr>
            <a:r>
              <a:rPr lang="en-US">
                <a:solidFill>
                  <a:srgbClr val="1D1D1B"/>
                </a:solidFill>
                <a:latin typeface="Montserrat ExtraBold"/>
              </a:rPr>
              <a:t>.</a:t>
            </a:r>
            <a:endParaRPr kumimoji="0" lang="en-GB" sz="2800" b="0" i="0" u="none" strike="noStrike" kern="1200" cap="none" spc="0" normalizeH="0" baseline="0" noProof="0">
              <a:ln>
                <a:noFill/>
              </a:ln>
              <a:solidFill>
                <a:srgbClr val="1D1D1B"/>
              </a:solidFill>
              <a:effectLst/>
              <a:uLnTx/>
              <a:uFillTx/>
              <a:latin typeface="Montserrat ExtraBold"/>
              <a:ea typeface="+mj-ea"/>
              <a:cs typeface="+mj-cs"/>
            </a:endParaRPr>
          </a:p>
        </p:txBody>
      </p:sp>
      <p:cxnSp>
        <p:nvCxnSpPr>
          <p:cNvPr id="5" name="Straight Connector 4">
            <a:extLst>
              <a:ext uri="{FF2B5EF4-FFF2-40B4-BE49-F238E27FC236}">
                <a16:creationId xmlns:a16="http://schemas.microsoft.com/office/drawing/2014/main" id="{295AE55B-4D76-05CD-08FA-EF6A0C60375F}"/>
              </a:ext>
            </a:extLst>
          </p:cNvPr>
          <p:cNvCxnSpPr/>
          <p:nvPr/>
        </p:nvCxnSpPr>
        <p:spPr>
          <a:xfrm flipH="1">
            <a:off x="1276350" y="3429000"/>
            <a:ext cx="9820275" cy="0"/>
          </a:xfrm>
          <a:prstGeom prst="line">
            <a:avLst/>
          </a:prstGeom>
          <a:ln w="127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12441D6A-8A44-EEC8-9D54-D1A8FB0AABF7}"/>
              </a:ext>
            </a:extLst>
          </p:cNvPr>
          <p:cNvSpPr/>
          <p:nvPr/>
        </p:nvSpPr>
        <p:spPr>
          <a:xfrm>
            <a:off x="2333318" y="2973367"/>
            <a:ext cx="704850" cy="64769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79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43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1D06-E4FC-275E-7573-78AAFD32D778}"/>
              </a:ext>
            </a:extLst>
          </p:cNvPr>
          <p:cNvSpPr>
            <a:spLocks noGrp="1"/>
          </p:cNvSpPr>
          <p:nvPr>
            <p:ph type="ctrTitle"/>
          </p:nvPr>
        </p:nvSpPr>
        <p:spPr/>
        <p:txBody>
          <a:bodyPr/>
          <a:lstStyle/>
          <a:p>
            <a:r>
              <a:rPr lang="en-US" dirty="0"/>
              <a:t>paid social </a:t>
            </a:r>
            <a:endParaRPr lang="en-GB" dirty="0"/>
          </a:p>
        </p:txBody>
      </p:sp>
      <p:sp>
        <p:nvSpPr>
          <p:cNvPr id="3" name="Subtitle 2">
            <a:extLst>
              <a:ext uri="{FF2B5EF4-FFF2-40B4-BE49-F238E27FC236}">
                <a16:creationId xmlns:a16="http://schemas.microsoft.com/office/drawing/2014/main" id="{3E728577-47DB-2077-F196-68F11F8D0BD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720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E28B-F53B-9290-B0D4-58702D24CD9F}"/>
              </a:ext>
            </a:extLst>
          </p:cNvPr>
          <p:cNvSpPr>
            <a:spLocks noGrp="1"/>
          </p:cNvSpPr>
          <p:nvPr>
            <p:ph type="title"/>
          </p:nvPr>
        </p:nvSpPr>
        <p:spPr/>
        <p:txBody>
          <a:bodyPr/>
          <a:lstStyle/>
          <a:p>
            <a:r>
              <a:rPr lang="en-US" dirty="0"/>
              <a:t>Approach to that</a:t>
            </a:r>
            <a:endParaRPr lang="en-GB" dirty="0"/>
          </a:p>
        </p:txBody>
      </p:sp>
      <p:sp>
        <p:nvSpPr>
          <p:cNvPr id="3" name="Content Placeholder 2">
            <a:extLst>
              <a:ext uri="{FF2B5EF4-FFF2-40B4-BE49-F238E27FC236}">
                <a16:creationId xmlns:a16="http://schemas.microsoft.com/office/drawing/2014/main" id="{77D71404-008C-6454-94F0-26DD564A5385}"/>
              </a:ext>
            </a:extLst>
          </p:cNvPr>
          <p:cNvSpPr>
            <a:spLocks noGrp="1"/>
          </p:cNvSpPr>
          <p:nvPr>
            <p:ph idx="1"/>
          </p:nvPr>
        </p:nvSpPr>
        <p:spPr/>
        <p:txBody>
          <a:bodyPr/>
          <a:lstStyle/>
          <a:p>
            <a:r>
              <a:rPr lang="en-US" dirty="0"/>
              <a:t>What are they doing</a:t>
            </a:r>
          </a:p>
          <a:p>
            <a:r>
              <a:rPr lang="en-US" dirty="0"/>
              <a:t>When are they going to run</a:t>
            </a:r>
            <a:endParaRPr lang="en-GB" dirty="0"/>
          </a:p>
        </p:txBody>
      </p:sp>
    </p:spTree>
    <p:extLst>
      <p:ext uri="{BB962C8B-B14F-4D97-AF65-F5344CB8AC3E}">
        <p14:creationId xmlns:p14="http://schemas.microsoft.com/office/powerpoint/2010/main" val="33366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4F90-674C-70B7-7347-A614E601C82B}"/>
              </a:ext>
            </a:extLst>
          </p:cNvPr>
          <p:cNvSpPr>
            <a:spLocks noGrp="1"/>
          </p:cNvSpPr>
          <p:nvPr>
            <p:ph type="ctrTitle"/>
          </p:nvPr>
        </p:nvSpPr>
        <p:spPr>
          <a:xfrm>
            <a:off x="-2438400" y="-1317523"/>
            <a:ext cx="9144000" cy="2387600"/>
          </a:xfrm>
        </p:spPr>
        <p:txBody>
          <a:bodyPr/>
          <a:lstStyle/>
          <a:p>
            <a:r>
              <a:rPr lang="en-US" dirty="0"/>
              <a:t>PPC strategy</a:t>
            </a:r>
            <a:endParaRPr lang="en-GB" dirty="0"/>
          </a:p>
        </p:txBody>
      </p:sp>
      <p:sp>
        <p:nvSpPr>
          <p:cNvPr id="3" name="Subtitle 2">
            <a:extLst>
              <a:ext uri="{FF2B5EF4-FFF2-40B4-BE49-F238E27FC236}">
                <a16:creationId xmlns:a16="http://schemas.microsoft.com/office/drawing/2014/main" id="{3F77ECD7-74A5-09F5-5B0E-C8264AC1691F}"/>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187487E9-F693-68BC-7A28-F3AB6AEAE031}"/>
              </a:ext>
            </a:extLst>
          </p:cNvPr>
          <p:cNvSpPr/>
          <p:nvPr/>
        </p:nvSpPr>
        <p:spPr>
          <a:xfrm>
            <a:off x="1179871" y="1927123"/>
            <a:ext cx="2831690" cy="698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Strategy</a:t>
            </a:r>
            <a:endParaRPr lang="en-GB" dirty="0"/>
          </a:p>
        </p:txBody>
      </p:sp>
      <p:pic>
        <p:nvPicPr>
          <p:cNvPr id="5" name="Picture 4">
            <a:extLst>
              <a:ext uri="{FF2B5EF4-FFF2-40B4-BE49-F238E27FC236}">
                <a16:creationId xmlns:a16="http://schemas.microsoft.com/office/drawing/2014/main" id="{9A096E33-8479-8611-BD17-57D0E5172A5F}"/>
              </a:ext>
            </a:extLst>
          </p:cNvPr>
          <p:cNvPicPr>
            <a:picLocks noChangeAspect="1"/>
          </p:cNvPicPr>
          <p:nvPr/>
        </p:nvPicPr>
        <p:blipFill>
          <a:blip r:embed="rId2"/>
          <a:stretch>
            <a:fillRect/>
          </a:stretch>
        </p:blipFill>
        <p:spPr>
          <a:xfrm>
            <a:off x="4672459" y="1916473"/>
            <a:ext cx="2847079" cy="719390"/>
          </a:xfrm>
          <a:prstGeom prst="rect">
            <a:avLst/>
          </a:prstGeom>
        </p:spPr>
      </p:pic>
      <p:pic>
        <p:nvPicPr>
          <p:cNvPr id="6" name="Picture 5">
            <a:extLst>
              <a:ext uri="{FF2B5EF4-FFF2-40B4-BE49-F238E27FC236}">
                <a16:creationId xmlns:a16="http://schemas.microsoft.com/office/drawing/2014/main" id="{158397F6-4BE0-0211-679D-E9F3C9F165D7}"/>
              </a:ext>
            </a:extLst>
          </p:cNvPr>
          <p:cNvPicPr>
            <a:picLocks noChangeAspect="1"/>
          </p:cNvPicPr>
          <p:nvPr/>
        </p:nvPicPr>
        <p:blipFill>
          <a:blip r:embed="rId3"/>
          <a:stretch>
            <a:fillRect/>
          </a:stretch>
        </p:blipFill>
        <p:spPr>
          <a:xfrm>
            <a:off x="8180436" y="1904183"/>
            <a:ext cx="2853175" cy="719390"/>
          </a:xfrm>
          <a:prstGeom prst="rect">
            <a:avLst/>
          </a:prstGeom>
        </p:spPr>
      </p:pic>
      <p:sp>
        <p:nvSpPr>
          <p:cNvPr id="7" name="Rectangle 6">
            <a:extLst>
              <a:ext uri="{FF2B5EF4-FFF2-40B4-BE49-F238E27FC236}">
                <a16:creationId xmlns:a16="http://schemas.microsoft.com/office/drawing/2014/main" id="{BACDC98E-2A8A-6A7A-83ED-1D4280189D6A}"/>
              </a:ext>
            </a:extLst>
          </p:cNvPr>
          <p:cNvSpPr/>
          <p:nvPr/>
        </p:nvSpPr>
        <p:spPr>
          <a:xfrm>
            <a:off x="1179871" y="2762865"/>
            <a:ext cx="2831690" cy="3175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demand gen</a:t>
            </a:r>
          </a:p>
          <a:p>
            <a:pPr algn="ctr"/>
            <a:r>
              <a:rPr lang="en-US" dirty="0"/>
              <a:t>Target audience</a:t>
            </a:r>
            <a:endParaRPr lang="en-GB" dirty="0"/>
          </a:p>
        </p:txBody>
      </p:sp>
      <p:pic>
        <p:nvPicPr>
          <p:cNvPr id="8" name="Picture 7">
            <a:extLst>
              <a:ext uri="{FF2B5EF4-FFF2-40B4-BE49-F238E27FC236}">
                <a16:creationId xmlns:a16="http://schemas.microsoft.com/office/drawing/2014/main" id="{5DEAB0F1-63D7-EA2A-5429-DAAB096F52B3}"/>
              </a:ext>
            </a:extLst>
          </p:cNvPr>
          <p:cNvPicPr>
            <a:picLocks noChangeAspect="1"/>
          </p:cNvPicPr>
          <p:nvPr/>
        </p:nvPicPr>
        <p:blipFill>
          <a:blip r:embed="rId4"/>
          <a:stretch>
            <a:fillRect/>
          </a:stretch>
        </p:blipFill>
        <p:spPr>
          <a:xfrm>
            <a:off x="4672458" y="2762865"/>
            <a:ext cx="2847079" cy="3194581"/>
          </a:xfrm>
          <a:prstGeom prst="rect">
            <a:avLst/>
          </a:prstGeom>
        </p:spPr>
      </p:pic>
      <p:pic>
        <p:nvPicPr>
          <p:cNvPr id="9" name="Picture 8">
            <a:extLst>
              <a:ext uri="{FF2B5EF4-FFF2-40B4-BE49-F238E27FC236}">
                <a16:creationId xmlns:a16="http://schemas.microsoft.com/office/drawing/2014/main" id="{1F8E14D5-9781-223C-8487-07A8D1CE5FE5}"/>
              </a:ext>
            </a:extLst>
          </p:cNvPr>
          <p:cNvPicPr>
            <a:picLocks noChangeAspect="1"/>
          </p:cNvPicPr>
          <p:nvPr/>
        </p:nvPicPr>
        <p:blipFill>
          <a:blip r:embed="rId4"/>
          <a:stretch>
            <a:fillRect/>
          </a:stretch>
        </p:blipFill>
        <p:spPr>
          <a:xfrm>
            <a:off x="8180434" y="2762865"/>
            <a:ext cx="2847079" cy="3194581"/>
          </a:xfrm>
          <a:prstGeom prst="rect">
            <a:avLst/>
          </a:prstGeom>
        </p:spPr>
      </p:pic>
      <p:sp>
        <p:nvSpPr>
          <p:cNvPr id="10" name="TextBox 9">
            <a:extLst>
              <a:ext uri="{FF2B5EF4-FFF2-40B4-BE49-F238E27FC236}">
                <a16:creationId xmlns:a16="http://schemas.microsoft.com/office/drawing/2014/main" id="{FA90A546-4DEE-9548-F782-00B4C92BA774}"/>
              </a:ext>
            </a:extLst>
          </p:cNvPr>
          <p:cNvSpPr txBox="1"/>
          <p:nvPr/>
        </p:nvSpPr>
        <p:spPr>
          <a:xfrm>
            <a:off x="5292210" y="2091502"/>
            <a:ext cx="1607574" cy="369332"/>
          </a:xfrm>
          <a:prstGeom prst="rect">
            <a:avLst/>
          </a:prstGeom>
          <a:noFill/>
        </p:spPr>
        <p:txBody>
          <a:bodyPr wrap="square" rtlCol="0">
            <a:spAutoFit/>
          </a:bodyPr>
          <a:lstStyle/>
          <a:p>
            <a:r>
              <a:rPr lang="en-US" dirty="0">
                <a:solidFill>
                  <a:schemeClr val="bg1"/>
                </a:solidFill>
              </a:rPr>
              <a:t>Demand gen</a:t>
            </a:r>
            <a:endParaRPr lang="en-GB" dirty="0">
              <a:solidFill>
                <a:schemeClr val="bg1"/>
              </a:solidFill>
            </a:endParaRPr>
          </a:p>
        </p:txBody>
      </p:sp>
      <p:pic>
        <p:nvPicPr>
          <p:cNvPr id="11" name="Picture 10">
            <a:extLst>
              <a:ext uri="{FF2B5EF4-FFF2-40B4-BE49-F238E27FC236}">
                <a16:creationId xmlns:a16="http://schemas.microsoft.com/office/drawing/2014/main" id="{27FB82A4-8175-792D-2FD6-1AED53277674}"/>
              </a:ext>
            </a:extLst>
          </p:cNvPr>
          <p:cNvPicPr>
            <a:picLocks noChangeAspect="1"/>
          </p:cNvPicPr>
          <p:nvPr/>
        </p:nvPicPr>
        <p:blipFill>
          <a:blip r:embed="rId5"/>
          <a:stretch>
            <a:fillRect/>
          </a:stretch>
        </p:blipFill>
        <p:spPr>
          <a:xfrm>
            <a:off x="7801452" y="778279"/>
            <a:ext cx="1658256" cy="493819"/>
          </a:xfrm>
          <a:prstGeom prst="rect">
            <a:avLst/>
          </a:prstGeom>
        </p:spPr>
      </p:pic>
      <p:sp>
        <p:nvSpPr>
          <p:cNvPr id="12" name="TextBox 11">
            <a:extLst>
              <a:ext uri="{FF2B5EF4-FFF2-40B4-BE49-F238E27FC236}">
                <a16:creationId xmlns:a16="http://schemas.microsoft.com/office/drawing/2014/main" id="{DEC136B5-C80E-594E-CD46-10551AF60AF9}"/>
              </a:ext>
            </a:extLst>
          </p:cNvPr>
          <p:cNvSpPr txBox="1"/>
          <p:nvPr/>
        </p:nvSpPr>
        <p:spPr>
          <a:xfrm>
            <a:off x="9104670" y="1945970"/>
            <a:ext cx="1563329" cy="646331"/>
          </a:xfrm>
          <a:prstGeom prst="rect">
            <a:avLst/>
          </a:prstGeom>
          <a:noFill/>
        </p:spPr>
        <p:txBody>
          <a:bodyPr wrap="square" rtlCol="0">
            <a:spAutoFit/>
          </a:bodyPr>
          <a:lstStyle/>
          <a:p>
            <a:r>
              <a:rPr lang="en-US" dirty="0">
                <a:solidFill>
                  <a:schemeClr val="bg2"/>
                </a:solidFill>
              </a:rPr>
              <a:t>Key things to consider</a:t>
            </a:r>
            <a:endParaRPr lang="en-GB" dirty="0">
              <a:solidFill>
                <a:schemeClr val="bg2"/>
              </a:solidFill>
            </a:endParaRPr>
          </a:p>
        </p:txBody>
      </p:sp>
    </p:spTree>
    <p:extLst>
      <p:ext uri="{BB962C8B-B14F-4D97-AF65-F5344CB8AC3E}">
        <p14:creationId xmlns:p14="http://schemas.microsoft.com/office/powerpoint/2010/main" val="184179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CC38-FBD2-602A-69A4-3F7BBDD2628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AA14C63-1757-9A2A-C443-96F8EDD3B302}"/>
              </a:ext>
            </a:extLst>
          </p:cNvPr>
          <p:cNvSpPr>
            <a:spLocks noGrp="1"/>
          </p:cNvSpPr>
          <p:nvPr>
            <p:ph type="body" sz="quarter" idx="13"/>
          </p:nvPr>
        </p:nvSpPr>
        <p:spPr/>
        <p:txBody>
          <a:bodyPr/>
          <a:lstStyle/>
          <a:p>
            <a:endParaRPr lang="en-GB" dirty="0"/>
          </a:p>
        </p:txBody>
      </p:sp>
      <p:sp>
        <p:nvSpPr>
          <p:cNvPr id="4" name="Text Placeholder 3">
            <a:extLst>
              <a:ext uri="{FF2B5EF4-FFF2-40B4-BE49-F238E27FC236}">
                <a16:creationId xmlns:a16="http://schemas.microsoft.com/office/drawing/2014/main" id="{38A8CEFB-6898-6EDE-638E-94797120DB21}"/>
              </a:ext>
            </a:extLst>
          </p:cNvPr>
          <p:cNvSpPr>
            <a:spLocks noGrp="1"/>
          </p:cNvSpPr>
          <p:nvPr>
            <p:ph type="body" sz="quarter" idx="14"/>
          </p:nvPr>
        </p:nvSpPr>
        <p:spPr/>
        <p:txBody>
          <a:bodyPr/>
          <a:lstStyle/>
          <a:p>
            <a:endParaRPr lang="en-GB"/>
          </a:p>
        </p:txBody>
      </p:sp>
      <p:sp>
        <p:nvSpPr>
          <p:cNvPr id="5" name="Text Placeholder 4">
            <a:extLst>
              <a:ext uri="{FF2B5EF4-FFF2-40B4-BE49-F238E27FC236}">
                <a16:creationId xmlns:a16="http://schemas.microsoft.com/office/drawing/2014/main" id="{77D7D513-1FE5-3B12-DCB2-DAEE71B7C121}"/>
              </a:ext>
            </a:extLst>
          </p:cNvPr>
          <p:cNvSpPr>
            <a:spLocks noGrp="1"/>
          </p:cNvSpPr>
          <p:nvPr>
            <p:ph type="body" sz="quarter" idx="15"/>
          </p:nvPr>
        </p:nvSpPr>
        <p:spPr/>
        <p:txBody>
          <a:bodyPr/>
          <a:lstStyle/>
          <a:p>
            <a:endParaRPr lang="en-GB"/>
          </a:p>
        </p:txBody>
      </p:sp>
      <p:sp>
        <p:nvSpPr>
          <p:cNvPr id="6" name="Text Placeholder 5">
            <a:extLst>
              <a:ext uri="{FF2B5EF4-FFF2-40B4-BE49-F238E27FC236}">
                <a16:creationId xmlns:a16="http://schemas.microsoft.com/office/drawing/2014/main" id="{ABA69039-A81D-CDA6-671F-ACD59AA1420E}"/>
              </a:ext>
            </a:extLst>
          </p:cNvPr>
          <p:cNvSpPr>
            <a:spLocks noGrp="1"/>
          </p:cNvSpPr>
          <p:nvPr>
            <p:ph type="body" sz="quarter" idx="16"/>
          </p:nvPr>
        </p:nvSpPr>
        <p:spPr/>
        <p:txBody>
          <a:bodyPr/>
          <a:lstStyle/>
          <a:p>
            <a:endParaRPr lang="en-GB"/>
          </a:p>
        </p:txBody>
      </p:sp>
      <p:sp>
        <p:nvSpPr>
          <p:cNvPr id="7" name="Text Placeholder 6">
            <a:extLst>
              <a:ext uri="{FF2B5EF4-FFF2-40B4-BE49-F238E27FC236}">
                <a16:creationId xmlns:a16="http://schemas.microsoft.com/office/drawing/2014/main" id="{67DDAFB5-B088-E13A-22D5-DEC2CE49EE32}"/>
              </a:ext>
            </a:extLst>
          </p:cNvPr>
          <p:cNvSpPr>
            <a:spLocks noGrp="1"/>
          </p:cNvSpPr>
          <p:nvPr>
            <p:ph type="body" sz="quarter" idx="17"/>
          </p:nvPr>
        </p:nvSpPr>
        <p:spPr/>
        <p:txBody>
          <a:bodyPr/>
          <a:lstStyle/>
          <a:p>
            <a:endParaRPr lang="en-GB"/>
          </a:p>
        </p:txBody>
      </p:sp>
      <p:sp>
        <p:nvSpPr>
          <p:cNvPr id="8" name="Text Placeholder 7">
            <a:extLst>
              <a:ext uri="{FF2B5EF4-FFF2-40B4-BE49-F238E27FC236}">
                <a16:creationId xmlns:a16="http://schemas.microsoft.com/office/drawing/2014/main" id="{2DB40DEE-138B-0295-ACB3-369E7A5B093C}"/>
              </a:ext>
            </a:extLst>
          </p:cNvPr>
          <p:cNvSpPr>
            <a:spLocks noGrp="1"/>
          </p:cNvSpPr>
          <p:nvPr>
            <p:ph type="body" sz="quarter" idx="18"/>
          </p:nvPr>
        </p:nvSpPr>
        <p:spPr/>
        <p:txBody>
          <a:bodyPr/>
          <a:lstStyle/>
          <a:p>
            <a:endParaRPr lang="en-GB"/>
          </a:p>
        </p:txBody>
      </p:sp>
      <p:sp>
        <p:nvSpPr>
          <p:cNvPr id="9" name="Text Placeholder 8">
            <a:extLst>
              <a:ext uri="{FF2B5EF4-FFF2-40B4-BE49-F238E27FC236}">
                <a16:creationId xmlns:a16="http://schemas.microsoft.com/office/drawing/2014/main" id="{614CF733-B405-AD77-F05C-15533275BA9F}"/>
              </a:ext>
            </a:extLst>
          </p:cNvPr>
          <p:cNvSpPr>
            <a:spLocks noGrp="1"/>
          </p:cNvSpPr>
          <p:nvPr>
            <p:ph type="body" sz="quarter" idx="19"/>
          </p:nvPr>
        </p:nvSpPr>
        <p:spPr/>
        <p:txBody>
          <a:bodyPr/>
          <a:lstStyle/>
          <a:p>
            <a:endParaRPr lang="en-GB"/>
          </a:p>
        </p:txBody>
      </p:sp>
      <p:sp>
        <p:nvSpPr>
          <p:cNvPr id="10" name="Text Placeholder 9">
            <a:extLst>
              <a:ext uri="{FF2B5EF4-FFF2-40B4-BE49-F238E27FC236}">
                <a16:creationId xmlns:a16="http://schemas.microsoft.com/office/drawing/2014/main" id="{0642E782-0B52-7FD5-78E9-D268F81303B7}"/>
              </a:ext>
            </a:extLst>
          </p:cNvPr>
          <p:cNvSpPr>
            <a:spLocks noGrp="1"/>
          </p:cNvSpPr>
          <p:nvPr>
            <p:ph type="body" sz="quarter" idx="20"/>
          </p:nvPr>
        </p:nvSpPr>
        <p:spPr/>
        <p:txBody>
          <a:bodyPr/>
          <a:lstStyle/>
          <a:p>
            <a:endParaRPr lang="en-GB"/>
          </a:p>
        </p:txBody>
      </p:sp>
      <p:sp>
        <p:nvSpPr>
          <p:cNvPr id="11" name="Text Placeholder 10">
            <a:extLst>
              <a:ext uri="{FF2B5EF4-FFF2-40B4-BE49-F238E27FC236}">
                <a16:creationId xmlns:a16="http://schemas.microsoft.com/office/drawing/2014/main" id="{5C508A1D-B671-D664-A417-F231115FC44C}"/>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304813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0947-E112-E0C9-E353-929F135B92B3}"/>
              </a:ext>
            </a:extLst>
          </p:cNvPr>
          <p:cNvSpPr>
            <a:spLocks noGrp="1"/>
          </p:cNvSpPr>
          <p:nvPr>
            <p:ph type="ctrTitle"/>
          </p:nvPr>
        </p:nvSpPr>
        <p:spPr/>
        <p:txBody>
          <a:bodyPr/>
          <a:lstStyle/>
          <a:p>
            <a:r>
              <a:rPr lang="en-US" dirty="0"/>
              <a:t>Creative stuff</a:t>
            </a:r>
            <a:endParaRPr lang="en-GB" dirty="0"/>
          </a:p>
        </p:txBody>
      </p:sp>
      <p:sp>
        <p:nvSpPr>
          <p:cNvPr id="3" name="Subtitle 2">
            <a:extLst>
              <a:ext uri="{FF2B5EF4-FFF2-40B4-BE49-F238E27FC236}">
                <a16:creationId xmlns:a16="http://schemas.microsoft.com/office/drawing/2014/main" id="{390EF8B3-3E41-7674-4926-9744F3936EB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85120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2E03-1F10-DE46-83E5-6F1C918AFF8B}"/>
              </a:ext>
            </a:extLst>
          </p:cNvPr>
          <p:cNvSpPr>
            <a:spLocks noGrp="1"/>
          </p:cNvSpPr>
          <p:nvPr>
            <p:ph type="ctrTitle"/>
          </p:nvPr>
        </p:nvSpPr>
        <p:spPr/>
        <p:txBody>
          <a:bodyPr/>
          <a:lstStyle/>
          <a:p>
            <a:r>
              <a:rPr lang="en-US" dirty="0"/>
              <a:t>What they did with previous campaign</a:t>
            </a:r>
            <a:endParaRPr lang="en-GB" dirty="0"/>
          </a:p>
        </p:txBody>
      </p:sp>
      <p:sp>
        <p:nvSpPr>
          <p:cNvPr id="3" name="Subtitle 2">
            <a:extLst>
              <a:ext uri="{FF2B5EF4-FFF2-40B4-BE49-F238E27FC236}">
                <a16:creationId xmlns:a16="http://schemas.microsoft.com/office/drawing/2014/main" id="{8BA0C38E-DED5-81CB-6F76-26A644370A0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9406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3D58-2004-D049-3DBA-AFFB51F9E9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94F36C2-D4DD-2D9B-340A-285C423BCCD0}"/>
              </a:ext>
            </a:extLst>
          </p:cNvPr>
          <p:cNvSpPr>
            <a:spLocks noGrp="1"/>
          </p:cNvSpPr>
          <p:nvPr>
            <p:ph type="title"/>
          </p:nvPr>
        </p:nvSpPr>
        <p:spPr>
          <a:xfrm>
            <a:off x="407368" y="1660623"/>
            <a:ext cx="6785307" cy="771211"/>
          </a:xfrm>
        </p:spPr>
        <p:txBody>
          <a:bodyPr/>
          <a:lstStyle/>
          <a:p>
            <a:r>
              <a:rPr lang="en-US" dirty="0">
                <a:latin typeface="Montserrat ExtraBold"/>
              </a:rPr>
              <a:t>Understanding the challenge</a:t>
            </a:r>
            <a:endParaRPr lang="en-GB" dirty="0">
              <a:latin typeface="Montserrat ExtraBold"/>
            </a:endParaRPr>
          </a:p>
        </p:txBody>
      </p:sp>
      <p:sp>
        <p:nvSpPr>
          <p:cNvPr id="7" name="Text Placeholder 6">
            <a:extLst>
              <a:ext uri="{FF2B5EF4-FFF2-40B4-BE49-F238E27FC236}">
                <a16:creationId xmlns:a16="http://schemas.microsoft.com/office/drawing/2014/main" id="{ABC79F85-E6A7-36A3-6542-82D6C2484EFA}"/>
              </a:ext>
            </a:extLst>
          </p:cNvPr>
          <p:cNvSpPr>
            <a:spLocks noGrp="1"/>
          </p:cNvSpPr>
          <p:nvPr>
            <p:ph type="body" sz="quarter" idx="13"/>
          </p:nvPr>
        </p:nvSpPr>
        <p:spPr>
          <a:xfrm>
            <a:off x="407368" y="2947218"/>
            <a:ext cx="12045091" cy="985838"/>
          </a:xfrm>
        </p:spPr>
        <p:txBody>
          <a:bodyPr lIns="91440" tIns="45720" rIns="91440" bIns="45720" anchor="t">
            <a:normAutofit/>
          </a:bodyPr>
          <a:lstStyle/>
          <a:p>
            <a:r>
              <a:rPr lang="en-US" dirty="0">
                <a:solidFill>
                  <a:srgbClr val="9454E4">
                    <a:alpha val="50000"/>
                  </a:srgbClr>
                </a:solidFill>
              </a:rPr>
              <a:t>Ad Intel</a:t>
            </a:r>
            <a:endParaRPr lang="en-GB" dirty="0">
              <a:solidFill>
                <a:srgbClr val="9454E4">
                  <a:alpha val="50000"/>
                </a:srgbClr>
              </a:solidFill>
            </a:endParaRPr>
          </a:p>
        </p:txBody>
      </p:sp>
    </p:spTree>
    <p:extLst>
      <p:ext uri="{BB962C8B-B14F-4D97-AF65-F5344CB8AC3E}">
        <p14:creationId xmlns:p14="http://schemas.microsoft.com/office/powerpoint/2010/main" val="130576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71D0-40DB-48AE-021D-407975CC15FB}"/>
              </a:ext>
            </a:extLst>
          </p:cNvPr>
          <p:cNvSpPr>
            <a:spLocks noGrp="1"/>
          </p:cNvSpPr>
          <p:nvPr>
            <p:ph type="title"/>
          </p:nvPr>
        </p:nvSpPr>
        <p:spPr/>
        <p:txBody>
          <a:bodyPr/>
          <a:lstStyle/>
          <a:p>
            <a:r>
              <a:rPr lang="en-US" dirty="0"/>
              <a:t>Ideas on creative stuff/recommendations</a:t>
            </a:r>
            <a:endParaRPr lang="en-GB" dirty="0"/>
          </a:p>
        </p:txBody>
      </p:sp>
      <p:sp>
        <p:nvSpPr>
          <p:cNvPr id="3" name="Content Placeholder 2">
            <a:extLst>
              <a:ext uri="{FF2B5EF4-FFF2-40B4-BE49-F238E27FC236}">
                <a16:creationId xmlns:a16="http://schemas.microsoft.com/office/drawing/2014/main" id="{987E1E2E-0B9B-E569-E6B8-C7FA140648A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5128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FA35-3F23-8824-7CB7-EEA809AF1E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E1B76B-59AB-DE3A-E97F-60D9BE1F61C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1735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F7B0-D668-728C-3F9B-3AE966B9216A}"/>
              </a:ext>
            </a:extLst>
          </p:cNvPr>
          <p:cNvSpPr>
            <a:spLocks noGrp="1"/>
          </p:cNvSpPr>
          <p:nvPr>
            <p:ph type="title"/>
          </p:nvPr>
        </p:nvSpPr>
        <p:spPr/>
        <p:txBody>
          <a:bodyPr/>
          <a:lstStyle/>
          <a:p>
            <a:r>
              <a:rPr lang="en-US" dirty="0"/>
              <a:t>Campaign objectives</a:t>
            </a:r>
            <a:endParaRPr lang="en-GB" dirty="0"/>
          </a:p>
        </p:txBody>
      </p:sp>
      <p:sp>
        <p:nvSpPr>
          <p:cNvPr id="3" name="Picture Placeholder 2">
            <a:extLst>
              <a:ext uri="{FF2B5EF4-FFF2-40B4-BE49-F238E27FC236}">
                <a16:creationId xmlns:a16="http://schemas.microsoft.com/office/drawing/2014/main" id="{472D0A6D-3179-E194-6A08-E849F9E66835}"/>
              </a:ext>
            </a:extLst>
          </p:cNvPr>
          <p:cNvSpPr>
            <a:spLocks noGrp="1"/>
          </p:cNvSpPr>
          <p:nvPr>
            <p:ph type="pic" sz="quarter" idx="14"/>
          </p:nvPr>
        </p:nvSpPr>
        <p:spPr/>
        <p:txBody>
          <a:bodyPr/>
          <a:lstStyle/>
          <a:p>
            <a:endParaRPr lang="en-GB"/>
          </a:p>
        </p:txBody>
      </p:sp>
      <p:sp>
        <p:nvSpPr>
          <p:cNvPr id="4" name="Text Placeholder 3">
            <a:extLst>
              <a:ext uri="{FF2B5EF4-FFF2-40B4-BE49-F238E27FC236}">
                <a16:creationId xmlns:a16="http://schemas.microsoft.com/office/drawing/2014/main" id="{D4C95E9F-B808-34F6-9B14-22C2F7314915}"/>
              </a:ext>
            </a:extLst>
          </p:cNvPr>
          <p:cNvSpPr>
            <a:spLocks noGrp="1"/>
          </p:cNvSpPr>
          <p:nvPr>
            <p:ph type="body" sz="quarter" idx="16"/>
          </p:nvPr>
        </p:nvSpPr>
        <p:spPr/>
        <p:txBody>
          <a:bodyPr/>
          <a:lstStyle/>
          <a:p>
            <a:endParaRPr lang="en-GB"/>
          </a:p>
        </p:txBody>
      </p:sp>
      <p:sp>
        <p:nvSpPr>
          <p:cNvPr id="5" name="Text Placeholder 4">
            <a:extLst>
              <a:ext uri="{FF2B5EF4-FFF2-40B4-BE49-F238E27FC236}">
                <a16:creationId xmlns:a16="http://schemas.microsoft.com/office/drawing/2014/main" id="{5B03B397-F9F2-FFBF-4615-4467C592543D}"/>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375468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745A1-2494-6493-A19D-C293CB261B9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746D92-D845-19E9-23E6-7BF95677C962}"/>
              </a:ext>
            </a:extLst>
          </p:cNvPr>
          <p:cNvSpPr>
            <a:spLocks noGrp="1"/>
          </p:cNvSpPr>
          <p:nvPr>
            <p:ph type="title"/>
          </p:nvPr>
        </p:nvSpPr>
        <p:spPr/>
        <p:txBody>
          <a:bodyPr/>
          <a:lstStyle/>
          <a:p>
            <a:r>
              <a:rPr lang="en-US"/>
              <a:t>Competitor Review</a:t>
            </a:r>
            <a:endParaRPr lang="en-GB"/>
          </a:p>
        </p:txBody>
      </p:sp>
      <p:sp>
        <p:nvSpPr>
          <p:cNvPr id="7" name="Text Placeholder 6">
            <a:extLst>
              <a:ext uri="{FF2B5EF4-FFF2-40B4-BE49-F238E27FC236}">
                <a16:creationId xmlns:a16="http://schemas.microsoft.com/office/drawing/2014/main" id="{97368FBF-CD5E-A60D-E0F2-2D640DA3F386}"/>
              </a:ext>
            </a:extLst>
          </p:cNvPr>
          <p:cNvSpPr>
            <a:spLocks noGrp="1"/>
          </p:cNvSpPr>
          <p:nvPr>
            <p:ph type="body" sz="quarter" idx="13"/>
          </p:nvPr>
        </p:nvSpPr>
        <p:spPr>
          <a:xfrm>
            <a:off x="407368" y="2947218"/>
            <a:ext cx="12045091" cy="985838"/>
          </a:xfrm>
        </p:spPr>
        <p:txBody>
          <a:bodyPr lIns="91440" tIns="45720" rIns="91440" bIns="45720" anchor="t">
            <a:normAutofit/>
          </a:bodyPr>
          <a:lstStyle/>
          <a:p>
            <a:r>
              <a:rPr lang="en-US">
                <a:solidFill>
                  <a:srgbClr val="9454E4">
                    <a:alpha val="50000"/>
                  </a:srgbClr>
                </a:solidFill>
              </a:rPr>
              <a:t>Ad Intel</a:t>
            </a:r>
            <a:endParaRPr lang="en-GB">
              <a:solidFill>
                <a:srgbClr val="9454E4">
                  <a:alpha val="50000"/>
                </a:srgbClr>
              </a:solidFill>
            </a:endParaRPr>
          </a:p>
        </p:txBody>
      </p:sp>
    </p:spTree>
    <p:extLst>
      <p:ext uri="{BB962C8B-B14F-4D97-AF65-F5344CB8AC3E}">
        <p14:creationId xmlns:p14="http://schemas.microsoft.com/office/powerpoint/2010/main" val="284468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3D7D167-C209-0A37-3B7E-168CCA1A9DD5}"/>
              </a:ext>
            </a:extLst>
          </p:cNvPr>
          <p:cNvGraphicFramePr/>
          <p:nvPr>
            <p:extLst>
              <p:ext uri="{D42A27DB-BD31-4B8C-83A1-F6EECF244321}">
                <p14:modId xmlns:p14="http://schemas.microsoft.com/office/powerpoint/2010/main" val="1295614948"/>
              </p:ext>
            </p:extLst>
          </p:nvPr>
        </p:nvGraphicFramePr>
        <p:xfrm>
          <a:off x="539880" y="1597794"/>
          <a:ext cx="10692802" cy="507194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a:extLst>
              <a:ext uri="{FF2B5EF4-FFF2-40B4-BE49-F238E27FC236}">
                <a16:creationId xmlns:a16="http://schemas.microsoft.com/office/drawing/2014/main" id="{4E678D2F-E432-BA2F-3C06-B0C992F68192}"/>
              </a:ext>
            </a:extLst>
          </p:cNvPr>
          <p:cNvSpPr txBox="1">
            <a:spLocks/>
          </p:cNvSpPr>
          <p:nvPr/>
        </p:nvSpPr>
        <p:spPr bwMode="auto">
          <a:xfrm>
            <a:off x="715069" y="450804"/>
            <a:ext cx="10625963" cy="105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949" rIns="0" bIns="60949" numCol="1" anchor="t" anchorCtr="0" compatLnSpc="1">
            <a:prstTxWarp prst="textNoShape">
              <a:avLst/>
            </a:prstTxWarp>
            <a:noAutofit/>
          </a:bodyPr>
          <a:lstStyle>
            <a:lvl1pPr algn="l" defTabSz="1217613" rtl="0" eaLnBrk="1" fontAlgn="base" hangingPunct="1">
              <a:lnSpc>
                <a:spcPts val="3625"/>
              </a:lnSpc>
              <a:spcBef>
                <a:spcPct val="0"/>
              </a:spcBef>
              <a:spcAft>
                <a:spcPct val="0"/>
              </a:spcAft>
              <a:defRPr sz="2800" kern="1200">
                <a:solidFill>
                  <a:schemeClr val="tx1"/>
                </a:solidFill>
                <a:latin typeface="+mj-lt"/>
                <a:ea typeface="+mj-ea"/>
                <a:cs typeface="+mj-cs"/>
              </a:defRPr>
            </a:lvl1pPr>
            <a:lvl2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2pPr>
            <a:lvl3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3pPr>
            <a:lvl4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4pPr>
            <a:lvl5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5pPr>
            <a:lvl6pPr marL="457200" algn="l" defTabSz="1217613" rtl="0" eaLnBrk="1" fontAlgn="base" hangingPunct="1">
              <a:lnSpc>
                <a:spcPts val="3625"/>
              </a:lnSpc>
              <a:spcBef>
                <a:spcPct val="0"/>
              </a:spcBef>
              <a:spcAft>
                <a:spcPct val="0"/>
              </a:spcAft>
              <a:defRPr sz="3600">
                <a:solidFill>
                  <a:schemeClr val="tx1"/>
                </a:solidFill>
                <a:latin typeface="Montserrat ExtraBold" pitchFamily="2" charset="0"/>
              </a:defRPr>
            </a:lvl6pPr>
            <a:lvl7pPr marL="914400" algn="l" defTabSz="1217613" rtl="0" eaLnBrk="1" fontAlgn="base" hangingPunct="1">
              <a:lnSpc>
                <a:spcPts val="3625"/>
              </a:lnSpc>
              <a:spcBef>
                <a:spcPct val="0"/>
              </a:spcBef>
              <a:spcAft>
                <a:spcPct val="0"/>
              </a:spcAft>
              <a:defRPr sz="3600">
                <a:solidFill>
                  <a:schemeClr val="tx1"/>
                </a:solidFill>
                <a:latin typeface="Montserrat ExtraBold" pitchFamily="2" charset="0"/>
              </a:defRPr>
            </a:lvl7pPr>
            <a:lvl8pPr marL="1371600" algn="l" defTabSz="1217613" rtl="0" eaLnBrk="1" fontAlgn="base" hangingPunct="1">
              <a:lnSpc>
                <a:spcPts val="3625"/>
              </a:lnSpc>
              <a:spcBef>
                <a:spcPct val="0"/>
              </a:spcBef>
              <a:spcAft>
                <a:spcPct val="0"/>
              </a:spcAft>
              <a:defRPr sz="3600">
                <a:solidFill>
                  <a:schemeClr val="tx1"/>
                </a:solidFill>
                <a:latin typeface="Montserrat ExtraBold" pitchFamily="2" charset="0"/>
              </a:defRPr>
            </a:lvl8pPr>
            <a:lvl9pPr marL="1828800" algn="l" defTabSz="1217613" rtl="0" eaLnBrk="1" fontAlgn="base" hangingPunct="1">
              <a:lnSpc>
                <a:spcPts val="3625"/>
              </a:lnSpc>
              <a:spcBef>
                <a:spcPct val="0"/>
              </a:spcBef>
              <a:spcAft>
                <a:spcPct val="0"/>
              </a:spcAft>
              <a:defRPr sz="3600">
                <a:solidFill>
                  <a:schemeClr val="tx1"/>
                </a:solidFill>
                <a:latin typeface="Montserrat ExtraBold" pitchFamily="2" charset="0"/>
              </a:defRPr>
            </a:lvl9pPr>
          </a:lstStyle>
          <a:p>
            <a:pPr marL="0" marR="0" lvl="0" indent="0" algn="l" defTabSz="1217613" rtl="0" eaLnBrk="1" fontAlgn="base" latinLnBrk="0" hangingPunct="1">
              <a:lnSpc>
                <a:spcPts val="3625"/>
              </a:lnSpc>
              <a:spcBef>
                <a:spcPct val="0"/>
              </a:spcBef>
              <a:spcAft>
                <a:spcPct val="0"/>
              </a:spcAft>
              <a:buClrTx/>
              <a:buSzTx/>
              <a:buFontTx/>
              <a:buNone/>
              <a:tabLst/>
              <a:defRPr/>
            </a:pPr>
            <a:r>
              <a:rPr kumimoji="0" lang="en-US" sz="2800" b="0" i="0" u="none" strike="noStrike" kern="1200" cap="none" spc="0" normalizeH="0" baseline="0" noProof="0">
                <a:ln>
                  <a:noFill/>
                </a:ln>
                <a:solidFill>
                  <a:srgbClr val="1D1D1B"/>
                </a:solidFill>
                <a:effectLst/>
                <a:uLnTx/>
                <a:uFillTx/>
                <a:latin typeface="Montserrat ExtraBold"/>
                <a:ea typeface="+mj-ea"/>
                <a:cs typeface="+mj-cs"/>
              </a:rPr>
              <a:t>The </a:t>
            </a:r>
            <a:r>
              <a:rPr lang="en-US">
                <a:solidFill>
                  <a:srgbClr val="1D1D1B"/>
                </a:solidFill>
                <a:latin typeface="Montserrat ExtraBold"/>
              </a:rPr>
              <a:t>summer months of </a:t>
            </a:r>
            <a:r>
              <a:rPr lang="en-US">
                <a:solidFill>
                  <a:srgbClr val="9454E4"/>
                </a:solidFill>
                <a:latin typeface="Montserrat ExtraBold"/>
              </a:rPr>
              <a:t>June-August</a:t>
            </a:r>
            <a:r>
              <a:rPr lang="en-US">
                <a:solidFill>
                  <a:srgbClr val="1D1D1B"/>
                </a:solidFill>
                <a:latin typeface="Montserrat ExtraBold"/>
              </a:rPr>
              <a:t> are when competitors are spending on media</a:t>
            </a:r>
            <a:endParaRPr kumimoji="0" lang="en-GB" sz="2800" b="0" i="0" u="none" strike="noStrike" kern="1200" cap="none" spc="0" normalizeH="0" baseline="0" noProof="0">
              <a:ln>
                <a:noFill/>
              </a:ln>
              <a:solidFill>
                <a:srgbClr val="1D1D1B"/>
              </a:solidFill>
              <a:effectLst/>
              <a:uLnTx/>
              <a:uFillTx/>
              <a:latin typeface="Montserrat ExtraBold"/>
              <a:ea typeface="+mj-ea"/>
              <a:cs typeface="+mj-cs"/>
            </a:endParaRPr>
          </a:p>
        </p:txBody>
      </p:sp>
    </p:spTree>
    <p:extLst>
      <p:ext uri="{BB962C8B-B14F-4D97-AF65-F5344CB8AC3E}">
        <p14:creationId xmlns:p14="http://schemas.microsoft.com/office/powerpoint/2010/main" val="358389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67EF105-95AF-2EDA-1EF6-564CC482E8A5}"/>
              </a:ext>
            </a:extLst>
          </p:cNvPr>
          <p:cNvGraphicFramePr/>
          <p:nvPr>
            <p:extLst>
              <p:ext uri="{D42A27DB-BD31-4B8C-83A1-F6EECF244321}">
                <p14:modId xmlns:p14="http://schemas.microsoft.com/office/powerpoint/2010/main" val="3877902123"/>
              </p:ext>
            </p:extLst>
          </p:nvPr>
        </p:nvGraphicFramePr>
        <p:xfrm>
          <a:off x="582191" y="1931211"/>
          <a:ext cx="10438233" cy="475533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a:extLst>
              <a:ext uri="{FF2B5EF4-FFF2-40B4-BE49-F238E27FC236}">
                <a16:creationId xmlns:a16="http://schemas.microsoft.com/office/drawing/2014/main" id="{70677D63-B763-5D5C-C9B2-A66469AFC072}"/>
              </a:ext>
            </a:extLst>
          </p:cNvPr>
          <p:cNvSpPr txBox="1">
            <a:spLocks/>
          </p:cNvSpPr>
          <p:nvPr/>
        </p:nvSpPr>
        <p:spPr bwMode="auto">
          <a:xfrm>
            <a:off x="715069" y="450804"/>
            <a:ext cx="10625963" cy="105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949" rIns="0" bIns="60949" numCol="1" anchor="t" anchorCtr="0" compatLnSpc="1">
            <a:prstTxWarp prst="textNoShape">
              <a:avLst/>
            </a:prstTxWarp>
            <a:noAutofit/>
          </a:bodyPr>
          <a:lstStyle>
            <a:lvl1pPr algn="l" defTabSz="1217613" rtl="0" eaLnBrk="1" fontAlgn="base" hangingPunct="1">
              <a:lnSpc>
                <a:spcPts val="3625"/>
              </a:lnSpc>
              <a:spcBef>
                <a:spcPct val="0"/>
              </a:spcBef>
              <a:spcAft>
                <a:spcPct val="0"/>
              </a:spcAft>
              <a:defRPr sz="2800" kern="1200">
                <a:solidFill>
                  <a:schemeClr val="tx1"/>
                </a:solidFill>
                <a:latin typeface="+mj-lt"/>
                <a:ea typeface="+mj-ea"/>
                <a:cs typeface="+mj-cs"/>
              </a:defRPr>
            </a:lvl1pPr>
            <a:lvl2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2pPr>
            <a:lvl3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3pPr>
            <a:lvl4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4pPr>
            <a:lvl5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5pPr>
            <a:lvl6pPr marL="457200" algn="l" defTabSz="1217613" rtl="0" eaLnBrk="1" fontAlgn="base" hangingPunct="1">
              <a:lnSpc>
                <a:spcPts val="3625"/>
              </a:lnSpc>
              <a:spcBef>
                <a:spcPct val="0"/>
              </a:spcBef>
              <a:spcAft>
                <a:spcPct val="0"/>
              </a:spcAft>
              <a:defRPr sz="3600">
                <a:solidFill>
                  <a:schemeClr val="tx1"/>
                </a:solidFill>
                <a:latin typeface="Montserrat ExtraBold" pitchFamily="2" charset="0"/>
              </a:defRPr>
            </a:lvl6pPr>
            <a:lvl7pPr marL="914400" algn="l" defTabSz="1217613" rtl="0" eaLnBrk="1" fontAlgn="base" hangingPunct="1">
              <a:lnSpc>
                <a:spcPts val="3625"/>
              </a:lnSpc>
              <a:spcBef>
                <a:spcPct val="0"/>
              </a:spcBef>
              <a:spcAft>
                <a:spcPct val="0"/>
              </a:spcAft>
              <a:defRPr sz="3600">
                <a:solidFill>
                  <a:schemeClr val="tx1"/>
                </a:solidFill>
                <a:latin typeface="Montserrat ExtraBold" pitchFamily="2" charset="0"/>
              </a:defRPr>
            </a:lvl7pPr>
            <a:lvl8pPr marL="1371600" algn="l" defTabSz="1217613" rtl="0" eaLnBrk="1" fontAlgn="base" hangingPunct="1">
              <a:lnSpc>
                <a:spcPts val="3625"/>
              </a:lnSpc>
              <a:spcBef>
                <a:spcPct val="0"/>
              </a:spcBef>
              <a:spcAft>
                <a:spcPct val="0"/>
              </a:spcAft>
              <a:defRPr sz="3600">
                <a:solidFill>
                  <a:schemeClr val="tx1"/>
                </a:solidFill>
                <a:latin typeface="Montserrat ExtraBold" pitchFamily="2" charset="0"/>
              </a:defRPr>
            </a:lvl8pPr>
            <a:lvl9pPr marL="1828800" algn="l" defTabSz="1217613" rtl="0" eaLnBrk="1" fontAlgn="base" hangingPunct="1">
              <a:lnSpc>
                <a:spcPts val="3625"/>
              </a:lnSpc>
              <a:spcBef>
                <a:spcPct val="0"/>
              </a:spcBef>
              <a:spcAft>
                <a:spcPct val="0"/>
              </a:spcAft>
              <a:defRPr sz="3600">
                <a:solidFill>
                  <a:schemeClr val="tx1"/>
                </a:solidFill>
                <a:latin typeface="Montserrat ExtraBold" pitchFamily="2" charset="0"/>
              </a:defRPr>
            </a:lvl9pPr>
          </a:lstStyle>
          <a:p>
            <a:pPr marL="0" marR="0" lvl="0" indent="0" algn="l" defTabSz="1217613" rtl="0" eaLnBrk="1" fontAlgn="base" latinLnBrk="0" hangingPunct="1">
              <a:lnSpc>
                <a:spcPts val="3625"/>
              </a:lnSpc>
              <a:spcBef>
                <a:spcPct val="0"/>
              </a:spcBef>
              <a:spcAft>
                <a:spcPct val="0"/>
              </a:spcAft>
              <a:buClrTx/>
              <a:buSzTx/>
              <a:buFontTx/>
              <a:buNone/>
              <a:tabLst/>
              <a:defRPr/>
            </a:pPr>
            <a:r>
              <a:rPr lang="en-US" dirty="0">
                <a:solidFill>
                  <a:srgbClr val="1D1D1B"/>
                </a:solidFill>
                <a:latin typeface="Montserrat ExtraBold"/>
              </a:rPr>
              <a:t>C</a:t>
            </a:r>
            <a:r>
              <a:rPr lang="en-GB" dirty="0">
                <a:solidFill>
                  <a:srgbClr val="1D1D1B"/>
                </a:solidFill>
                <a:latin typeface="Montserrat ExtraBold"/>
              </a:rPr>
              <a:t>competitors spend the majority of their advertising budget on </a:t>
            </a:r>
            <a:r>
              <a:rPr lang="en-GB" dirty="0">
                <a:solidFill>
                  <a:srgbClr val="9454E4"/>
                </a:solidFill>
                <a:latin typeface="Montserrat ExtraBold"/>
              </a:rPr>
              <a:t>Out of Home and Digital </a:t>
            </a:r>
            <a:r>
              <a:rPr lang="en-GB" dirty="0">
                <a:solidFill>
                  <a:srgbClr val="1D1D1B"/>
                </a:solidFill>
                <a:latin typeface="Montserrat ExtraBold"/>
              </a:rPr>
              <a:t>media </a:t>
            </a:r>
            <a:endParaRPr kumimoji="0" lang="en-GB" sz="2800" b="0" i="0" u="none" strike="noStrike" kern="1200" cap="none" spc="0" normalizeH="0" baseline="0" noProof="0" dirty="0">
              <a:ln>
                <a:noFill/>
              </a:ln>
              <a:solidFill>
                <a:srgbClr val="1D1D1B"/>
              </a:solidFill>
              <a:effectLst/>
              <a:uLnTx/>
              <a:uFillTx/>
              <a:latin typeface="Montserrat ExtraBold"/>
              <a:ea typeface="+mj-ea"/>
              <a:cs typeface="+mj-cs"/>
            </a:endParaRPr>
          </a:p>
        </p:txBody>
      </p:sp>
    </p:spTree>
    <p:extLst>
      <p:ext uri="{BB962C8B-B14F-4D97-AF65-F5344CB8AC3E}">
        <p14:creationId xmlns:p14="http://schemas.microsoft.com/office/powerpoint/2010/main" val="62330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F670-DB33-852C-5917-718DD303DD56}"/>
              </a:ext>
            </a:extLst>
          </p:cNvPr>
          <p:cNvSpPr>
            <a:spLocks noGrp="1"/>
          </p:cNvSpPr>
          <p:nvPr>
            <p:ph type="title"/>
          </p:nvPr>
        </p:nvSpPr>
        <p:spPr/>
        <p:txBody>
          <a:bodyPr/>
          <a:lstStyle/>
          <a:p>
            <a:r>
              <a:rPr lang="en-US" dirty="0"/>
              <a:t>Competitor weakness’s</a:t>
            </a:r>
            <a:endParaRPr lang="en-GB" dirty="0"/>
          </a:p>
        </p:txBody>
      </p:sp>
      <p:sp>
        <p:nvSpPr>
          <p:cNvPr id="3" name="Content Placeholder 2">
            <a:extLst>
              <a:ext uri="{FF2B5EF4-FFF2-40B4-BE49-F238E27FC236}">
                <a16:creationId xmlns:a16="http://schemas.microsoft.com/office/drawing/2014/main" id="{87AD6DA2-9EC3-6F51-0C72-D0A21653BA2F}"/>
              </a:ext>
            </a:extLst>
          </p:cNvPr>
          <p:cNvSpPr>
            <a:spLocks noGrp="1"/>
          </p:cNvSpPr>
          <p:nvPr>
            <p:ph idx="1"/>
          </p:nvPr>
        </p:nvSpPr>
        <p:spPr/>
        <p:txBody>
          <a:bodyPr/>
          <a:lstStyle/>
          <a:p>
            <a:r>
              <a:rPr lang="en-US" dirty="0"/>
              <a:t>Things that their doing that HS could be using</a:t>
            </a:r>
            <a:endParaRPr lang="en-GB" dirty="0"/>
          </a:p>
        </p:txBody>
      </p:sp>
    </p:spTree>
    <p:extLst>
      <p:ext uri="{BB962C8B-B14F-4D97-AF65-F5344CB8AC3E}">
        <p14:creationId xmlns:p14="http://schemas.microsoft.com/office/powerpoint/2010/main" val="120091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2C3FA6-481C-A61E-EE87-5CBE41875777}"/>
              </a:ext>
            </a:extLst>
          </p:cNvPr>
          <p:cNvSpPr>
            <a:spLocks noGrp="1"/>
          </p:cNvSpPr>
          <p:nvPr>
            <p:ph type="title"/>
          </p:nvPr>
        </p:nvSpPr>
        <p:spPr/>
        <p:txBody>
          <a:bodyPr/>
          <a:lstStyle/>
          <a:p>
            <a:r>
              <a:rPr lang="en-US"/>
              <a:t>Audience Research</a:t>
            </a:r>
            <a:endParaRPr lang="en-GB"/>
          </a:p>
        </p:txBody>
      </p:sp>
      <p:sp>
        <p:nvSpPr>
          <p:cNvPr id="7" name="Text Placeholder 6">
            <a:extLst>
              <a:ext uri="{FF2B5EF4-FFF2-40B4-BE49-F238E27FC236}">
                <a16:creationId xmlns:a16="http://schemas.microsoft.com/office/drawing/2014/main" id="{C6AE813F-F2A4-24BD-81A6-9BFD32B0CF2C}"/>
              </a:ext>
            </a:extLst>
          </p:cNvPr>
          <p:cNvSpPr>
            <a:spLocks noGrp="1"/>
          </p:cNvSpPr>
          <p:nvPr>
            <p:ph type="body" sz="quarter" idx="13"/>
          </p:nvPr>
        </p:nvSpPr>
        <p:spPr>
          <a:xfrm>
            <a:off x="407368" y="2947218"/>
            <a:ext cx="12045091" cy="985838"/>
          </a:xfrm>
        </p:spPr>
        <p:txBody>
          <a:bodyPr>
            <a:normAutofit/>
          </a:bodyPr>
          <a:lstStyle/>
          <a:p>
            <a:r>
              <a:rPr lang="en-US">
                <a:solidFill>
                  <a:srgbClr val="9454E4">
                    <a:alpha val="50000"/>
                  </a:srgbClr>
                </a:solidFill>
              </a:rPr>
              <a:t>Premium Pursuer's</a:t>
            </a:r>
            <a:endParaRPr lang="en-GB">
              <a:solidFill>
                <a:srgbClr val="9454E4">
                  <a:alpha val="50000"/>
                </a:srgbClr>
              </a:solidFill>
            </a:endParaRPr>
          </a:p>
        </p:txBody>
      </p:sp>
    </p:spTree>
    <p:extLst>
      <p:ext uri="{BB962C8B-B14F-4D97-AF65-F5344CB8AC3E}">
        <p14:creationId xmlns:p14="http://schemas.microsoft.com/office/powerpoint/2010/main" val="409816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A10D0D-7BC8-4BD6-AE97-F8E75059BAE0}"/>
              </a:ext>
            </a:extLst>
          </p:cNvPr>
          <p:cNvPicPr>
            <a:picLocks noChangeAspect="1"/>
          </p:cNvPicPr>
          <p:nvPr/>
        </p:nvPicPr>
        <p:blipFill>
          <a:blip r:embed="rId2"/>
          <a:srcRect l="9450" t="11573" r="8039" b="11664"/>
          <a:stretch/>
        </p:blipFill>
        <p:spPr>
          <a:xfrm>
            <a:off x="850968" y="1783419"/>
            <a:ext cx="709743" cy="711081"/>
          </a:xfrm>
          <a:prstGeom prst="rect">
            <a:avLst/>
          </a:prstGeom>
        </p:spPr>
      </p:pic>
      <p:pic>
        <p:nvPicPr>
          <p:cNvPr id="8" name="Picture 7" descr="A person reading a newspaper&#10;&#10;AI-generated content may be incorrect.">
            <a:extLst>
              <a:ext uri="{FF2B5EF4-FFF2-40B4-BE49-F238E27FC236}">
                <a16:creationId xmlns:a16="http://schemas.microsoft.com/office/drawing/2014/main" id="{5EE17DDF-8B95-7413-F56C-602231257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018" y="1577277"/>
            <a:ext cx="2894375" cy="4194683"/>
          </a:xfrm>
          <a:prstGeom prst="rect">
            <a:avLst/>
          </a:prstGeom>
        </p:spPr>
      </p:pic>
      <p:pic>
        <p:nvPicPr>
          <p:cNvPr id="10" name="Graphic 9" descr="Briefcase with solid fill">
            <a:extLst>
              <a:ext uri="{FF2B5EF4-FFF2-40B4-BE49-F238E27FC236}">
                <a16:creationId xmlns:a16="http://schemas.microsoft.com/office/drawing/2014/main" id="{DE4BD6F8-9907-681A-8BBA-47AFE392F7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991" y="3674618"/>
            <a:ext cx="914400" cy="914400"/>
          </a:xfrm>
          <a:prstGeom prst="rect">
            <a:avLst/>
          </a:prstGeom>
        </p:spPr>
      </p:pic>
      <p:pic>
        <p:nvPicPr>
          <p:cNvPr id="12" name="Graphic 11" descr="Family with boy with solid fill">
            <a:extLst>
              <a:ext uri="{FF2B5EF4-FFF2-40B4-BE49-F238E27FC236}">
                <a16:creationId xmlns:a16="http://schemas.microsoft.com/office/drawing/2014/main" id="{F242D260-0355-7D9F-0039-1BC84A3B25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0968" y="5567288"/>
            <a:ext cx="914400" cy="914400"/>
          </a:xfrm>
          <a:prstGeom prst="rect">
            <a:avLst/>
          </a:prstGeom>
        </p:spPr>
      </p:pic>
      <p:sp>
        <p:nvSpPr>
          <p:cNvPr id="13" name="TextBox 12">
            <a:extLst>
              <a:ext uri="{FF2B5EF4-FFF2-40B4-BE49-F238E27FC236}">
                <a16:creationId xmlns:a16="http://schemas.microsoft.com/office/drawing/2014/main" id="{A95BF19A-8AB1-4D1A-AFE5-E58C6BA2866A}"/>
              </a:ext>
            </a:extLst>
          </p:cNvPr>
          <p:cNvSpPr txBox="1"/>
          <p:nvPr/>
        </p:nvSpPr>
        <p:spPr>
          <a:xfrm>
            <a:off x="1696610" y="1504950"/>
            <a:ext cx="6340509" cy="1754326"/>
          </a:xfrm>
          <a:prstGeom prst="rect">
            <a:avLst/>
          </a:prstGeom>
          <a:noFill/>
        </p:spPr>
        <p:txBody>
          <a:bodyPr wrap="square" rtlCol="0">
            <a:spAutoFit/>
          </a:bodyPr>
          <a:lstStyle/>
          <a:p>
            <a:r>
              <a:rPr lang="en-US" dirty="0"/>
              <a:t>The demographic is very focused on their job; they are a young success (25-34). </a:t>
            </a:r>
          </a:p>
          <a:p>
            <a:r>
              <a:rPr lang="en-US" dirty="0"/>
              <a:t>60% Male</a:t>
            </a:r>
          </a:p>
          <a:p>
            <a:r>
              <a:rPr lang="en-US" dirty="0"/>
              <a:t>64% ABC1</a:t>
            </a:r>
          </a:p>
          <a:p>
            <a:r>
              <a:rPr lang="en-US" dirty="0"/>
              <a:t>They often live in premium hubs in the south-east of England. They tend to buy bottled water several times a week.</a:t>
            </a:r>
            <a:endParaRPr lang="en-GB" dirty="0"/>
          </a:p>
        </p:txBody>
      </p:sp>
      <p:sp>
        <p:nvSpPr>
          <p:cNvPr id="14" name="TextBox 13">
            <a:extLst>
              <a:ext uri="{FF2B5EF4-FFF2-40B4-BE49-F238E27FC236}">
                <a16:creationId xmlns:a16="http://schemas.microsoft.com/office/drawing/2014/main" id="{8AE0734A-DA8E-3E0C-D1EE-EC2B3A069137}"/>
              </a:ext>
            </a:extLst>
          </p:cNvPr>
          <p:cNvSpPr txBox="1"/>
          <p:nvPr/>
        </p:nvSpPr>
        <p:spPr>
          <a:xfrm>
            <a:off x="1696610" y="3674618"/>
            <a:ext cx="5596932" cy="1477328"/>
          </a:xfrm>
          <a:prstGeom prst="rect">
            <a:avLst/>
          </a:prstGeom>
          <a:noFill/>
        </p:spPr>
        <p:txBody>
          <a:bodyPr wrap="square" rtlCol="0">
            <a:spAutoFit/>
          </a:bodyPr>
          <a:lstStyle/>
          <a:p>
            <a:r>
              <a:rPr lang="en-US"/>
              <a:t>They will be high-up making upwards of £70,000 a year. They’re a bit secretive about their wealth. They will be in office jobs like IT. They like the job they work in and choose it for the money they make from it as they would switch fields for the promise of more money.</a:t>
            </a:r>
            <a:endParaRPr lang="en-GB"/>
          </a:p>
        </p:txBody>
      </p:sp>
      <p:sp>
        <p:nvSpPr>
          <p:cNvPr id="15" name="TextBox 14">
            <a:extLst>
              <a:ext uri="{FF2B5EF4-FFF2-40B4-BE49-F238E27FC236}">
                <a16:creationId xmlns:a16="http://schemas.microsoft.com/office/drawing/2014/main" id="{ED8F7280-15F6-2EF7-1B1D-C08C6023312D}"/>
              </a:ext>
            </a:extLst>
          </p:cNvPr>
          <p:cNvSpPr txBox="1"/>
          <p:nvPr/>
        </p:nvSpPr>
        <p:spPr>
          <a:xfrm>
            <a:off x="1696610" y="5567288"/>
            <a:ext cx="5275385" cy="923330"/>
          </a:xfrm>
          <a:prstGeom prst="rect">
            <a:avLst/>
          </a:prstGeom>
          <a:noFill/>
        </p:spPr>
        <p:txBody>
          <a:bodyPr wrap="square" rtlCol="0">
            <a:spAutoFit/>
          </a:bodyPr>
          <a:lstStyle/>
          <a:p>
            <a:r>
              <a:rPr lang="en-US"/>
              <a:t>They are likely to be in a marriage but not have children. This means they have more disposable income to use to buy premium products. </a:t>
            </a:r>
            <a:endParaRPr lang="en-GB"/>
          </a:p>
        </p:txBody>
      </p:sp>
      <p:sp>
        <p:nvSpPr>
          <p:cNvPr id="9" name="Title 3">
            <a:extLst>
              <a:ext uri="{FF2B5EF4-FFF2-40B4-BE49-F238E27FC236}">
                <a16:creationId xmlns:a16="http://schemas.microsoft.com/office/drawing/2014/main" id="{B5F78A18-1CB8-6E74-3F05-B53F52D9B47C}"/>
              </a:ext>
            </a:extLst>
          </p:cNvPr>
          <p:cNvSpPr txBox="1">
            <a:spLocks/>
          </p:cNvSpPr>
          <p:nvPr/>
        </p:nvSpPr>
        <p:spPr bwMode="auto">
          <a:xfrm>
            <a:off x="715069" y="450804"/>
            <a:ext cx="10625963" cy="105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949" rIns="0" bIns="60949" numCol="1" anchor="t" anchorCtr="0" compatLnSpc="1">
            <a:prstTxWarp prst="textNoShape">
              <a:avLst/>
            </a:prstTxWarp>
            <a:noAutofit/>
          </a:bodyPr>
          <a:lstStyle>
            <a:lvl1pPr algn="l" defTabSz="1217613" rtl="0" eaLnBrk="1" fontAlgn="base" hangingPunct="1">
              <a:lnSpc>
                <a:spcPts val="3625"/>
              </a:lnSpc>
              <a:spcBef>
                <a:spcPct val="0"/>
              </a:spcBef>
              <a:spcAft>
                <a:spcPct val="0"/>
              </a:spcAft>
              <a:defRPr sz="2800" kern="1200">
                <a:solidFill>
                  <a:schemeClr val="tx1"/>
                </a:solidFill>
                <a:latin typeface="+mj-lt"/>
                <a:ea typeface="+mj-ea"/>
                <a:cs typeface="+mj-cs"/>
              </a:defRPr>
            </a:lvl1pPr>
            <a:lvl2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2pPr>
            <a:lvl3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3pPr>
            <a:lvl4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4pPr>
            <a:lvl5pPr algn="l" defTabSz="1217613" rtl="0" eaLnBrk="1" fontAlgn="base" hangingPunct="1">
              <a:lnSpc>
                <a:spcPts val="3625"/>
              </a:lnSpc>
              <a:spcBef>
                <a:spcPct val="0"/>
              </a:spcBef>
              <a:spcAft>
                <a:spcPct val="0"/>
              </a:spcAft>
              <a:defRPr sz="3600">
                <a:solidFill>
                  <a:schemeClr val="tx1"/>
                </a:solidFill>
                <a:latin typeface="Montserrat ExtraBold" pitchFamily="2" charset="0"/>
              </a:defRPr>
            </a:lvl5pPr>
            <a:lvl6pPr marL="457200" algn="l" defTabSz="1217613" rtl="0" eaLnBrk="1" fontAlgn="base" hangingPunct="1">
              <a:lnSpc>
                <a:spcPts val="3625"/>
              </a:lnSpc>
              <a:spcBef>
                <a:spcPct val="0"/>
              </a:spcBef>
              <a:spcAft>
                <a:spcPct val="0"/>
              </a:spcAft>
              <a:defRPr sz="3600">
                <a:solidFill>
                  <a:schemeClr val="tx1"/>
                </a:solidFill>
                <a:latin typeface="Montserrat ExtraBold" pitchFamily="2" charset="0"/>
              </a:defRPr>
            </a:lvl6pPr>
            <a:lvl7pPr marL="914400" algn="l" defTabSz="1217613" rtl="0" eaLnBrk="1" fontAlgn="base" hangingPunct="1">
              <a:lnSpc>
                <a:spcPts val="3625"/>
              </a:lnSpc>
              <a:spcBef>
                <a:spcPct val="0"/>
              </a:spcBef>
              <a:spcAft>
                <a:spcPct val="0"/>
              </a:spcAft>
              <a:defRPr sz="3600">
                <a:solidFill>
                  <a:schemeClr val="tx1"/>
                </a:solidFill>
                <a:latin typeface="Montserrat ExtraBold" pitchFamily="2" charset="0"/>
              </a:defRPr>
            </a:lvl7pPr>
            <a:lvl8pPr marL="1371600" algn="l" defTabSz="1217613" rtl="0" eaLnBrk="1" fontAlgn="base" hangingPunct="1">
              <a:lnSpc>
                <a:spcPts val="3625"/>
              </a:lnSpc>
              <a:spcBef>
                <a:spcPct val="0"/>
              </a:spcBef>
              <a:spcAft>
                <a:spcPct val="0"/>
              </a:spcAft>
              <a:defRPr sz="3600">
                <a:solidFill>
                  <a:schemeClr val="tx1"/>
                </a:solidFill>
                <a:latin typeface="Montserrat ExtraBold" pitchFamily="2" charset="0"/>
              </a:defRPr>
            </a:lvl8pPr>
            <a:lvl9pPr marL="1828800" algn="l" defTabSz="1217613" rtl="0" eaLnBrk="1" fontAlgn="base" hangingPunct="1">
              <a:lnSpc>
                <a:spcPts val="3625"/>
              </a:lnSpc>
              <a:spcBef>
                <a:spcPct val="0"/>
              </a:spcBef>
              <a:spcAft>
                <a:spcPct val="0"/>
              </a:spcAft>
              <a:defRPr sz="3600">
                <a:solidFill>
                  <a:schemeClr val="tx1"/>
                </a:solidFill>
                <a:latin typeface="Montserrat ExtraBold" pitchFamily="2" charset="0"/>
              </a:defRPr>
            </a:lvl9pPr>
          </a:lstStyle>
          <a:p>
            <a:pPr marL="0" marR="0" lvl="0" indent="0" algn="l" defTabSz="1217613" rtl="0" eaLnBrk="1" fontAlgn="base" latinLnBrk="0" hangingPunct="1">
              <a:lnSpc>
                <a:spcPts val="3625"/>
              </a:lnSpc>
              <a:spcBef>
                <a:spcPct val="0"/>
              </a:spcBef>
              <a:spcAft>
                <a:spcPct val="0"/>
              </a:spcAft>
              <a:buClrTx/>
              <a:buSzTx/>
              <a:buFontTx/>
              <a:buNone/>
              <a:tabLst/>
              <a:defRPr/>
            </a:pPr>
            <a:r>
              <a:rPr lang="en-US" dirty="0">
                <a:solidFill>
                  <a:srgbClr val="1D1D1B"/>
                </a:solidFill>
                <a:latin typeface="Montserrat ExtraBold"/>
              </a:rPr>
              <a:t>They’re </a:t>
            </a:r>
            <a:r>
              <a:rPr lang="en-US" dirty="0">
                <a:solidFill>
                  <a:srgbClr val="9454E4"/>
                </a:solidFill>
                <a:latin typeface="Montserrat ExtraBold"/>
              </a:rPr>
              <a:t>young professionals</a:t>
            </a:r>
            <a:r>
              <a:rPr lang="en-US" dirty="0">
                <a:solidFill>
                  <a:srgbClr val="1D1D1B"/>
                </a:solidFill>
                <a:latin typeface="Montserrat ExtraBold"/>
              </a:rPr>
              <a:t>, who are pre-family with disposable income</a:t>
            </a:r>
            <a:endParaRPr kumimoji="0" lang="en-GB" sz="2800" b="0" i="0" u="none" strike="noStrike" kern="1200" cap="none" spc="0" normalizeH="0" baseline="0" noProof="0" dirty="0">
              <a:ln>
                <a:noFill/>
              </a:ln>
              <a:solidFill>
                <a:srgbClr val="1D1D1B"/>
              </a:solidFill>
              <a:effectLst/>
              <a:uLnTx/>
              <a:uFillTx/>
              <a:latin typeface="Montserrat ExtraBold"/>
              <a:ea typeface="+mj-ea"/>
              <a:cs typeface="+mj-cs"/>
            </a:endParaRPr>
          </a:p>
        </p:txBody>
      </p:sp>
    </p:spTree>
    <p:extLst>
      <p:ext uri="{BB962C8B-B14F-4D97-AF65-F5344CB8AC3E}">
        <p14:creationId xmlns:p14="http://schemas.microsoft.com/office/powerpoint/2010/main" val="3476306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ROM_COLOURS">
      <a:dk1>
        <a:srgbClr val="1D1D1B"/>
      </a:dk1>
      <a:lt1>
        <a:srgbClr val="FFFFFF"/>
      </a:lt1>
      <a:dk2>
        <a:srgbClr val="1D1D1B"/>
      </a:dk2>
      <a:lt2>
        <a:srgbClr val="FFFFFF"/>
      </a:lt2>
      <a:accent1>
        <a:srgbClr val="EB665B"/>
      </a:accent1>
      <a:accent2>
        <a:srgbClr val="F18A00"/>
      </a:accent2>
      <a:accent3>
        <a:srgbClr val="F5B335"/>
      </a:accent3>
      <a:accent4>
        <a:srgbClr val="61B0BC"/>
      </a:accent4>
      <a:accent5>
        <a:srgbClr val="E52516"/>
      </a:accent5>
      <a:accent6>
        <a:srgbClr val="76236C"/>
      </a:accent6>
      <a:hlink>
        <a:srgbClr val="007481"/>
      </a:hlink>
      <a:folHlink>
        <a:srgbClr val="F18A00"/>
      </a:folHlink>
    </a:clrScheme>
    <a:fontScheme name="Custom 12">
      <a:majorFont>
        <a:latin typeface="Montserrat ExtraBold"/>
        <a:ea typeface=""/>
        <a:cs typeface=""/>
      </a:majorFont>
      <a:minorFont>
        <a:latin typeface="Montserrat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public of Media. 2023 PowerPoint Template. MASTER - Copy" id="{18C29754-9E8D-427A-A167-EC7255E053EC}" vid="{1195C92C-1DBE-4AD8-B730-1C71EB2B078C}"/>
    </a:ext>
  </a:extLst>
</a:theme>
</file>

<file path=ppt/theme/theme3.xml><?xml version="1.0" encoding="utf-8"?>
<a:theme xmlns:a="http://schemas.openxmlformats.org/drawingml/2006/main" name="Simple Light">
  <a:themeElements>
    <a:clrScheme name="Simple Light">
      <a:dk1>
        <a:srgbClr val="000000"/>
      </a:dk1>
      <a:lt1>
        <a:srgbClr val="F4EAF7"/>
      </a:lt1>
      <a:dk2>
        <a:srgbClr val="000000"/>
      </a:dk2>
      <a:lt2>
        <a:srgbClr val="F4EAF7"/>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539e787-a44e-4111-bfcd-05bca9b923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CBEE4C54E4714F89C2C348F70E0116" ma:contentTypeVersion="17" ma:contentTypeDescription="Create a new document." ma:contentTypeScope="" ma:versionID="6bbe3d3270e3d0c5aa782b125aab21d6">
  <xsd:schema xmlns:xsd="http://www.w3.org/2001/XMLSchema" xmlns:xs="http://www.w3.org/2001/XMLSchema" xmlns:p="http://schemas.microsoft.com/office/2006/metadata/properties" xmlns:ns3="e9a3f14b-d0af-4b8d-98ff-df5e6f139ac7" xmlns:ns4="b539e787-a44e-4111-bfcd-05bca9b9236c" targetNamespace="http://schemas.microsoft.com/office/2006/metadata/properties" ma:root="true" ma:fieldsID="313542d0078dc5ada0f68e8e45bbf0cf" ns3:_="" ns4:_="">
    <xsd:import namespace="e9a3f14b-d0af-4b8d-98ff-df5e6f139ac7"/>
    <xsd:import namespace="b539e787-a44e-4111-bfcd-05bca9b9236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_activity" minOccurs="0"/>
                <xsd:element ref="ns4:MediaLengthInSeconds"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3f14b-d0af-4b8d-98ff-df5e6f139a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39e787-a44e-4111-bfcd-05bca9b923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E0CD23-38C2-4A62-BC5A-DACCEBBB6466}">
  <ds:schemaRefs>
    <ds:schemaRef ds:uri="http://schemas.microsoft.com/sharepoint/v3/contenttype/forms"/>
  </ds:schemaRefs>
</ds:datastoreItem>
</file>

<file path=customXml/itemProps2.xml><?xml version="1.0" encoding="utf-8"?>
<ds:datastoreItem xmlns:ds="http://schemas.openxmlformats.org/officeDocument/2006/customXml" ds:itemID="{A15D2188-3001-401B-8663-BE67814656AF}">
  <ds:schemaRefs>
    <ds:schemaRef ds:uri="http://www.w3.org/XML/1998/namespace"/>
    <ds:schemaRef ds:uri="b539e787-a44e-4111-bfcd-05bca9b9236c"/>
    <ds:schemaRef ds:uri="http://schemas.microsoft.com/office/2006/metadata/properties"/>
    <ds:schemaRef ds:uri="http://schemas.microsoft.com/office/infopath/2007/PartnerControls"/>
    <ds:schemaRef ds:uri="http://purl.org/dc/elements/1.1/"/>
    <ds:schemaRef ds:uri="http://purl.org/dc/terms/"/>
    <ds:schemaRef ds:uri="http://schemas.microsoft.com/office/2006/documentManagement/types"/>
    <ds:schemaRef ds:uri="e9a3f14b-d0af-4b8d-98ff-df5e6f139ac7"/>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034CE94-626F-4EE4-8D4D-2E309C4558E6}">
  <ds:schemaRefs>
    <ds:schemaRef ds:uri="b539e787-a44e-4111-bfcd-05bca9b9236c"/>
    <ds:schemaRef ds:uri="e9a3f14b-d0af-4b8d-98ff-df5e6f139a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Widescreen</PresentationFormat>
  <Paragraphs>46</Paragraphs>
  <Slides>21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Aharoni</vt:lpstr>
      <vt:lpstr>Aptos</vt:lpstr>
      <vt:lpstr>Aptos Display</vt:lpstr>
      <vt:lpstr>Arial</vt:lpstr>
      <vt:lpstr>Calibri</vt:lpstr>
      <vt:lpstr>Lato Light</vt:lpstr>
      <vt:lpstr>Montserrat</vt:lpstr>
      <vt:lpstr>Montserrat ExtraBold</vt:lpstr>
      <vt:lpstr>Montserrat Medium</vt:lpstr>
      <vt:lpstr>Office Theme</vt:lpstr>
      <vt:lpstr>1_Office Theme</vt:lpstr>
      <vt:lpstr>Simple Light</vt:lpstr>
      <vt:lpstr>Highland Spring Response to Brief</vt:lpstr>
      <vt:lpstr>Understanding the challenge</vt:lpstr>
      <vt:lpstr>Campaign objectives</vt:lpstr>
      <vt:lpstr>Competitor Review</vt:lpstr>
      <vt:lpstr>PowerPoint Presentation</vt:lpstr>
      <vt:lpstr>PowerPoint Presentation</vt:lpstr>
      <vt:lpstr>Competitor weakness’s</vt:lpstr>
      <vt:lpstr>Audience Research</vt:lpstr>
      <vt:lpstr>PowerPoint Presentation</vt:lpstr>
      <vt:lpstr>PowerPoint Presentation</vt:lpstr>
      <vt:lpstr>PowerPoint Presentation</vt:lpstr>
      <vt:lpstr>PowerPoint Presentation</vt:lpstr>
      <vt:lpstr>PowerPoint Presentation</vt:lpstr>
      <vt:lpstr>paid social </vt:lpstr>
      <vt:lpstr>Approach to that</vt:lpstr>
      <vt:lpstr>PPC strategy</vt:lpstr>
      <vt:lpstr>PowerPoint Presentation</vt:lpstr>
      <vt:lpstr>Creative stuff</vt:lpstr>
      <vt:lpstr>What they did with previous campaign</vt:lpstr>
      <vt:lpstr>Ideas on creative stuff/recommendations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Watson</dc:creator>
  <cp:lastModifiedBy>Jack Doyle</cp:lastModifiedBy>
  <cp:revision>28</cp:revision>
  <dcterms:created xsi:type="dcterms:W3CDTF">2025-07-28T09:58:04Z</dcterms:created>
  <dcterms:modified xsi:type="dcterms:W3CDTF">2025-07-30T08:15:19Z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0x010100BCCBEE4C54E4714F89C2C348F70E0116</vt:lpwstr>
  </property>
</Properties>
</file>